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41.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50.xml"/>
  <Override ContentType="application/vnd.openxmlformats-officedocument.presentationml.notesSlide+xml" PartName="/ppt/notesSlides/notesSlide24.xml"/>
  <Override ContentType="application/vnd.openxmlformats-officedocument.presentationml.notesSlide+xml" PartName="/ppt/notesSlides/notesSlide4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25.xml"/>
  <Override ContentType="application/vnd.openxmlformats-officedocument.presentationml.notesSlide+xml" PartName="/ppt/notesSlides/notesSlide4.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28.xml"/>
  <Override ContentType="application/vnd.openxmlformats-officedocument.presentationml.notesSlide+xml" PartName="/ppt/notesSlides/notesSlide9.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35.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9.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46.xml"/>
  <Override ContentType="application/vnd.openxmlformats-officedocument.presentationml.slide+xml" PartName="/ppt/slides/slide38.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44.xml"/>
  <Override ContentType="application/vnd.openxmlformats-officedocument.presentationml.slide+xml" PartName="/ppt/slides/slide2.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1.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1.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8" r:id="rId5"/>
    <p:sldMasterId id="214748367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1.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1.xml><?xml version="1.0" encoding="utf-8"?>
<a:tblStyleLst xmlns:a="http://schemas.openxmlformats.org/drawingml/2006/main" xmlns:r="http://schemas.openxmlformats.org/officeDocument/2006/relationships" def="{90651C3A-4460-11DB-9652-00E08161165F}">
  <a:tblStyle styleId="{E67C0907-F13D-4B44-85B8-98CB45D4080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1.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viewProps" Target="viewProps1.xml"/><Relationship Id="rId3" Type="http://schemas.openxmlformats.org/officeDocument/2006/relationships/presProps" Target="presProps1.xml"/><Relationship Id="rId4" Type="http://schemas.openxmlformats.org/officeDocument/2006/relationships/tableStyles" Target="tableStyles1.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png>
</file>

<file path=ppt/media/image11.png>
</file>

<file path=ppt/media/image12.png>
</file>

<file path=ppt/media/image13.png>
</file>

<file path=ppt/media/image14.png>
</file>

<file path=ppt/media/image2.jpg>
</file>

<file path=ppt/media/image3.jp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5"/>
        <p:cNvGrpSpPr/>
        <p:nvPr/>
      </p:nvGrpSpPr>
      <p:grpSpPr>
        <a:xfrm>
          <a:off x="0" y="0"/>
          <a:ext cx="0" cy="0"/>
          <a:chOff x="0" y="0"/>
          <a:chExt cx="0" cy="0"/>
        </a:xfrm>
      </p:grpSpPr>
      <p:sp>
        <p:nvSpPr>
          <p:cNvPr id="1206" name="Google Shape;120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7" name="Google Shape;120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1"/>
        <p:cNvGrpSpPr/>
        <p:nvPr/>
      </p:nvGrpSpPr>
      <p:grpSpPr>
        <a:xfrm>
          <a:off x="0" y="0"/>
          <a:ext cx="0" cy="0"/>
          <a:chOff x="0" y="0"/>
          <a:chExt cx="0" cy="0"/>
        </a:xfrm>
      </p:grpSpPr>
      <p:sp>
        <p:nvSpPr>
          <p:cNvPr id="1532" name="Google Shape;1532;g12be52a8d30_0_9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3" name="Google Shape;1533;g12be52a8d30_0_9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6"/>
        <p:cNvGrpSpPr/>
        <p:nvPr/>
      </p:nvGrpSpPr>
      <p:grpSpPr>
        <a:xfrm>
          <a:off x="0" y="0"/>
          <a:ext cx="0" cy="0"/>
          <a:chOff x="0" y="0"/>
          <a:chExt cx="0" cy="0"/>
        </a:xfrm>
      </p:grpSpPr>
      <p:sp>
        <p:nvSpPr>
          <p:cNvPr id="1557" name="Google Shape;1557;g12be52a8d30_0_10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8" name="Google Shape;1558;g12be52a8d30_0_10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3"/>
        <p:cNvGrpSpPr/>
        <p:nvPr/>
      </p:nvGrpSpPr>
      <p:grpSpPr>
        <a:xfrm>
          <a:off x="0" y="0"/>
          <a:ext cx="0" cy="0"/>
          <a:chOff x="0" y="0"/>
          <a:chExt cx="0" cy="0"/>
        </a:xfrm>
      </p:grpSpPr>
      <p:sp>
        <p:nvSpPr>
          <p:cNvPr id="1564" name="Google Shape;1564;g12be52a8d30_0_1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5" name="Google Shape;1565;g12be52a8d30_0_1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8"/>
        <p:cNvGrpSpPr/>
        <p:nvPr/>
      </p:nvGrpSpPr>
      <p:grpSpPr>
        <a:xfrm>
          <a:off x="0" y="0"/>
          <a:ext cx="0" cy="0"/>
          <a:chOff x="0" y="0"/>
          <a:chExt cx="0" cy="0"/>
        </a:xfrm>
      </p:grpSpPr>
      <p:sp>
        <p:nvSpPr>
          <p:cNvPr id="1569" name="Google Shape;1569;g12be52a8d30_0_17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0" name="Google Shape;1570;g12be52a8d30_0_17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2"/>
        <p:cNvGrpSpPr/>
        <p:nvPr/>
      </p:nvGrpSpPr>
      <p:grpSpPr>
        <a:xfrm>
          <a:off x="0" y="0"/>
          <a:ext cx="0" cy="0"/>
          <a:chOff x="0" y="0"/>
          <a:chExt cx="0" cy="0"/>
        </a:xfrm>
      </p:grpSpPr>
      <p:sp>
        <p:nvSpPr>
          <p:cNvPr id="1593" name="Google Shape;1593;g12be52a8d30_0_1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4" name="Google Shape;1594;g12be52a8d30_0_1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8"/>
        <p:cNvGrpSpPr/>
        <p:nvPr/>
      </p:nvGrpSpPr>
      <p:grpSpPr>
        <a:xfrm>
          <a:off x="0" y="0"/>
          <a:ext cx="0" cy="0"/>
          <a:chOff x="0" y="0"/>
          <a:chExt cx="0" cy="0"/>
        </a:xfrm>
      </p:grpSpPr>
      <p:sp>
        <p:nvSpPr>
          <p:cNvPr id="1599" name="Google Shape;1599;g12be52a8d30_0_17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0" name="Google Shape;1600;g12be52a8d30_0_1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8"/>
        <p:cNvGrpSpPr/>
        <p:nvPr/>
      </p:nvGrpSpPr>
      <p:grpSpPr>
        <a:xfrm>
          <a:off x="0" y="0"/>
          <a:ext cx="0" cy="0"/>
          <a:chOff x="0" y="0"/>
          <a:chExt cx="0" cy="0"/>
        </a:xfrm>
      </p:grpSpPr>
      <p:sp>
        <p:nvSpPr>
          <p:cNvPr id="1619" name="Google Shape;1619;g12be52a8d30_0_18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0" name="Google Shape;1620;g12be52a8d30_0_18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g12be52a8d30_0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g12be52a8d30_0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2"/>
        <p:cNvGrpSpPr/>
        <p:nvPr/>
      </p:nvGrpSpPr>
      <p:grpSpPr>
        <a:xfrm>
          <a:off x="0" y="0"/>
          <a:ext cx="0" cy="0"/>
          <a:chOff x="0" y="0"/>
          <a:chExt cx="0" cy="0"/>
        </a:xfrm>
      </p:grpSpPr>
      <p:sp>
        <p:nvSpPr>
          <p:cNvPr id="1653" name="Google Shape;1653;g12be52a8d30_0_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4" name="Google Shape;1654;g12be52a8d30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5"/>
        <p:cNvGrpSpPr/>
        <p:nvPr/>
      </p:nvGrpSpPr>
      <p:grpSpPr>
        <a:xfrm>
          <a:off x="0" y="0"/>
          <a:ext cx="0" cy="0"/>
          <a:chOff x="0" y="0"/>
          <a:chExt cx="0" cy="0"/>
        </a:xfrm>
      </p:grpSpPr>
      <p:sp>
        <p:nvSpPr>
          <p:cNvPr id="1686" name="Google Shape;1686;g12be52a8d30_0_1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7" name="Google Shape;1687;g12be52a8d30_0_1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5"/>
        <p:cNvGrpSpPr/>
        <p:nvPr/>
      </p:nvGrpSpPr>
      <p:grpSpPr>
        <a:xfrm>
          <a:off x="0" y="0"/>
          <a:ext cx="0" cy="0"/>
          <a:chOff x="0" y="0"/>
          <a:chExt cx="0" cy="0"/>
        </a:xfrm>
      </p:grpSpPr>
      <p:sp>
        <p:nvSpPr>
          <p:cNvPr id="1296" name="Google Shape;1296;g12be52a8d30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7" name="Google Shape;1297;g12be52a8d30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0"/>
        <p:cNvGrpSpPr/>
        <p:nvPr/>
      </p:nvGrpSpPr>
      <p:grpSpPr>
        <a:xfrm>
          <a:off x="0" y="0"/>
          <a:ext cx="0" cy="0"/>
          <a:chOff x="0" y="0"/>
          <a:chExt cx="0" cy="0"/>
        </a:xfrm>
      </p:grpSpPr>
      <p:sp>
        <p:nvSpPr>
          <p:cNvPr id="1751" name="Google Shape;1751;g12be52a8d30_0_1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2" name="Google Shape;1752;g12be52a8d30_0_1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7"/>
        <p:cNvGrpSpPr/>
        <p:nvPr/>
      </p:nvGrpSpPr>
      <p:grpSpPr>
        <a:xfrm>
          <a:off x="0" y="0"/>
          <a:ext cx="0" cy="0"/>
          <a:chOff x="0" y="0"/>
          <a:chExt cx="0" cy="0"/>
        </a:xfrm>
      </p:grpSpPr>
      <p:sp>
        <p:nvSpPr>
          <p:cNvPr id="1768" name="Google Shape;1768;g12be52a8d30_0_13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9" name="Google Shape;1769;g12be52a8d30_0_1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3"/>
        <p:cNvGrpSpPr/>
        <p:nvPr/>
      </p:nvGrpSpPr>
      <p:grpSpPr>
        <a:xfrm>
          <a:off x="0" y="0"/>
          <a:ext cx="0" cy="0"/>
          <a:chOff x="0" y="0"/>
          <a:chExt cx="0" cy="0"/>
        </a:xfrm>
      </p:grpSpPr>
      <p:sp>
        <p:nvSpPr>
          <p:cNvPr id="1824" name="Google Shape;1824;g12be52a8d30_0_1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5" name="Google Shape;1825;g12be52a8d30_0_1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7"/>
        <p:cNvGrpSpPr/>
        <p:nvPr/>
      </p:nvGrpSpPr>
      <p:grpSpPr>
        <a:xfrm>
          <a:off x="0" y="0"/>
          <a:ext cx="0" cy="0"/>
          <a:chOff x="0" y="0"/>
          <a:chExt cx="0" cy="0"/>
        </a:xfrm>
      </p:grpSpPr>
      <p:sp>
        <p:nvSpPr>
          <p:cNvPr id="1858" name="Google Shape;1858;g12be52a8d30_0_13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9" name="Google Shape;1859;g12be52a8d30_0_1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0"/>
        <p:cNvGrpSpPr/>
        <p:nvPr/>
      </p:nvGrpSpPr>
      <p:grpSpPr>
        <a:xfrm>
          <a:off x="0" y="0"/>
          <a:ext cx="0" cy="0"/>
          <a:chOff x="0" y="0"/>
          <a:chExt cx="0" cy="0"/>
        </a:xfrm>
      </p:grpSpPr>
      <p:sp>
        <p:nvSpPr>
          <p:cNvPr id="1871" name="Google Shape;1871;g12be52a8d30_0_15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2" name="Google Shape;1872;g12be52a8d30_0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6"/>
        <p:cNvGrpSpPr/>
        <p:nvPr/>
      </p:nvGrpSpPr>
      <p:grpSpPr>
        <a:xfrm>
          <a:off x="0" y="0"/>
          <a:ext cx="0" cy="0"/>
          <a:chOff x="0" y="0"/>
          <a:chExt cx="0" cy="0"/>
        </a:xfrm>
      </p:grpSpPr>
      <p:sp>
        <p:nvSpPr>
          <p:cNvPr id="1877" name="Google Shape;1877;g12be52a8d30_0_1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8" name="Google Shape;1878;g12be52a8d30_0_1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3"/>
        <p:cNvGrpSpPr/>
        <p:nvPr/>
      </p:nvGrpSpPr>
      <p:grpSpPr>
        <a:xfrm>
          <a:off x="0" y="0"/>
          <a:ext cx="0" cy="0"/>
          <a:chOff x="0" y="0"/>
          <a:chExt cx="0" cy="0"/>
        </a:xfrm>
      </p:grpSpPr>
      <p:sp>
        <p:nvSpPr>
          <p:cNvPr id="1964" name="Google Shape;1964;g12be52a8d30_0_15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5" name="Google Shape;1965;g12be52a8d30_0_1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9"/>
        <p:cNvGrpSpPr/>
        <p:nvPr/>
      </p:nvGrpSpPr>
      <p:grpSpPr>
        <a:xfrm>
          <a:off x="0" y="0"/>
          <a:ext cx="0" cy="0"/>
          <a:chOff x="0" y="0"/>
          <a:chExt cx="0" cy="0"/>
        </a:xfrm>
      </p:grpSpPr>
      <p:sp>
        <p:nvSpPr>
          <p:cNvPr id="1970" name="Google Shape;1970;g12be52a8d30_0_15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1" name="Google Shape;1971;g12be52a8d30_0_1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5"/>
        <p:cNvGrpSpPr/>
        <p:nvPr/>
      </p:nvGrpSpPr>
      <p:grpSpPr>
        <a:xfrm>
          <a:off x="0" y="0"/>
          <a:ext cx="0" cy="0"/>
          <a:chOff x="0" y="0"/>
          <a:chExt cx="0" cy="0"/>
        </a:xfrm>
      </p:grpSpPr>
      <p:sp>
        <p:nvSpPr>
          <p:cNvPr id="1986" name="Google Shape;1986;g12be52a8d30_0_16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7" name="Google Shape;1987;g12be52a8d30_0_16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6"/>
        <p:cNvGrpSpPr/>
        <p:nvPr/>
      </p:nvGrpSpPr>
      <p:grpSpPr>
        <a:xfrm>
          <a:off x="0" y="0"/>
          <a:ext cx="0" cy="0"/>
          <a:chOff x="0" y="0"/>
          <a:chExt cx="0" cy="0"/>
        </a:xfrm>
      </p:grpSpPr>
      <p:sp>
        <p:nvSpPr>
          <p:cNvPr id="1997" name="Google Shape;1997;g12be52a8d30_0_18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8" name="Google Shape;1998;g12be52a8d30_0_18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4"/>
        <p:cNvGrpSpPr/>
        <p:nvPr/>
      </p:nvGrpSpPr>
      <p:grpSpPr>
        <a:xfrm>
          <a:off x="0" y="0"/>
          <a:ext cx="0" cy="0"/>
          <a:chOff x="0" y="0"/>
          <a:chExt cx="0" cy="0"/>
        </a:xfrm>
      </p:grpSpPr>
      <p:sp>
        <p:nvSpPr>
          <p:cNvPr id="1305" name="Google Shape;1305;g12be52a8d30_0_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6" name="Google Shape;1306;g12be52a8d30_0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7"/>
        <p:cNvGrpSpPr/>
        <p:nvPr/>
      </p:nvGrpSpPr>
      <p:grpSpPr>
        <a:xfrm>
          <a:off x="0" y="0"/>
          <a:ext cx="0" cy="0"/>
          <a:chOff x="0" y="0"/>
          <a:chExt cx="0" cy="0"/>
        </a:xfrm>
      </p:grpSpPr>
      <p:sp>
        <p:nvSpPr>
          <p:cNvPr id="2008" name="Google Shape;2008;g12be52a8d30_0_17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9" name="Google Shape;2009;g12be52a8d30_0_17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9"/>
        <p:cNvGrpSpPr/>
        <p:nvPr/>
      </p:nvGrpSpPr>
      <p:grpSpPr>
        <a:xfrm>
          <a:off x="0" y="0"/>
          <a:ext cx="0" cy="0"/>
          <a:chOff x="0" y="0"/>
          <a:chExt cx="0" cy="0"/>
        </a:xfrm>
      </p:grpSpPr>
      <p:sp>
        <p:nvSpPr>
          <p:cNvPr id="2120" name="Google Shape;2120;g11c5faa53a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1" name="Google Shape;2121;g11c5faa53a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3"/>
        <p:cNvGrpSpPr/>
        <p:nvPr/>
      </p:nvGrpSpPr>
      <p:grpSpPr>
        <a:xfrm>
          <a:off x="0" y="0"/>
          <a:ext cx="0" cy="0"/>
          <a:chOff x="0" y="0"/>
          <a:chExt cx="0" cy="0"/>
        </a:xfrm>
      </p:grpSpPr>
      <p:sp>
        <p:nvSpPr>
          <p:cNvPr id="2854" name="Google Shape;2854;g11c5faa53a8_0_39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5" name="Google Shape;2855;g11c5faa53a8_0_39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5"/>
        <p:cNvGrpSpPr/>
        <p:nvPr/>
      </p:nvGrpSpPr>
      <p:grpSpPr>
        <a:xfrm>
          <a:off x="0" y="0"/>
          <a:ext cx="0" cy="0"/>
          <a:chOff x="0" y="0"/>
          <a:chExt cx="0" cy="0"/>
        </a:xfrm>
      </p:grpSpPr>
      <p:sp>
        <p:nvSpPr>
          <p:cNvPr id="3036" name="Google Shape;3036;g11c5faa53a8_0_398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7" name="Google Shape;3037;g11c5faa53a8_0_39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2"/>
        <p:cNvGrpSpPr/>
        <p:nvPr/>
      </p:nvGrpSpPr>
      <p:grpSpPr>
        <a:xfrm>
          <a:off x="0" y="0"/>
          <a:ext cx="0" cy="0"/>
          <a:chOff x="0" y="0"/>
          <a:chExt cx="0" cy="0"/>
        </a:xfrm>
      </p:grpSpPr>
      <p:sp>
        <p:nvSpPr>
          <p:cNvPr id="3043" name="Google Shape;3043;g11c5faa53a8_0_19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4" name="Google Shape;3044;g11c5faa53a8_0_19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9"/>
        <p:cNvGrpSpPr/>
        <p:nvPr/>
      </p:nvGrpSpPr>
      <p:grpSpPr>
        <a:xfrm>
          <a:off x="0" y="0"/>
          <a:ext cx="0" cy="0"/>
          <a:chOff x="0" y="0"/>
          <a:chExt cx="0" cy="0"/>
        </a:xfrm>
      </p:grpSpPr>
      <p:sp>
        <p:nvSpPr>
          <p:cNvPr id="3050" name="Google Shape;3050;g11c5faa53a8_0_196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1" name="Google Shape;3051;g11c5faa53a8_0_196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6"/>
        <p:cNvGrpSpPr/>
        <p:nvPr/>
      </p:nvGrpSpPr>
      <p:grpSpPr>
        <a:xfrm>
          <a:off x="0" y="0"/>
          <a:ext cx="0" cy="0"/>
          <a:chOff x="0" y="0"/>
          <a:chExt cx="0" cy="0"/>
        </a:xfrm>
      </p:grpSpPr>
      <p:sp>
        <p:nvSpPr>
          <p:cNvPr id="3057" name="Google Shape;3057;g11c5faa53a8_0_196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8" name="Google Shape;3058;g11c5faa53a8_0_196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3"/>
        <p:cNvGrpSpPr/>
        <p:nvPr/>
      </p:nvGrpSpPr>
      <p:grpSpPr>
        <a:xfrm>
          <a:off x="0" y="0"/>
          <a:ext cx="0" cy="0"/>
          <a:chOff x="0" y="0"/>
          <a:chExt cx="0" cy="0"/>
        </a:xfrm>
      </p:grpSpPr>
      <p:sp>
        <p:nvSpPr>
          <p:cNvPr id="3084" name="Google Shape;3084;g11c5faa53a8_0_19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5" name="Google Shape;3085;g11c5faa53a8_0_19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9"/>
        <p:cNvGrpSpPr/>
        <p:nvPr/>
      </p:nvGrpSpPr>
      <p:grpSpPr>
        <a:xfrm>
          <a:off x="0" y="0"/>
          <a:ext cx="0" cy="0"/>
          <a:chOff x="0" y="0"/>
          <a:chExt cx="0" cy="0"/>
        </a:xfrm>
      </p:grpSpPr>
      <p:sp>
        <p:nvSpPr>
          <p:cNvPr id="3100" name="Google Shape;3100;g11c5faa53a8_0_19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1" name="Google Shape;3101;g11c5faa53a8_0_19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8"/>
        <p:cNvGrpSpPr/>
        <p:nvPr/>
      </p:nvGrpSpPr>
      <p:grpSpPr>
        <a:xfrm>
          <a:off x="0" y="0"/>
          <a:ext cx="0" cy="0"/>
          <a:chOff x="0" y="0"/>
          <a:chExt cx="0" cy="0"/>
        </a:xfrm>
      </p:grpSpPr>
      <p:sp>
        <p:nvSpPr>
          <p:cNvPr id="3439" name="Google Shape;3439;g11c5faa53a8_0_200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0" name="Google Shape;3440;g11c5faa53a8_0_20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4"/>
        <p:cNvGrpSpPr/>
        <p:nvPr/>
      </p:nvGrpSpPr>
      <p:grpSpPr>
        <a:xfrm>
          <a:off x="0" y="0"/>
          <a:ext cx="0" cy="0"/>
          <a:chOff x="0" y="0"/>
          <a:chExt cx="0" cy="0"/>
        </a:xfrm>
      </p:grpSpPr>
      <p:sp>
        <p:nvSpPr>
          <p:cNvPr id="1325" name="Google Shape;1325;g12be52a8d30_0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6" name="Google Shape;1326;g12be52a8d30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9"/>
        <p:cNvGrpSpPr/>
        <p:nvPr/>
      </p:nvGrpSpPr>
      <p:grpSpPr>
        <a:xfrm>
          <a:off x="0" y="0"/>
          <a:ext cx="0" cy="0"/>
          <a:chOff x="0" y="0"/>
          <a:chExt cx="0" cy="0"/>
        </a:xfrm>
      </p:grpSpPr>
      <p:sp>
        <p:nvSpPr>
          <p:cNvPr id="5640" name="Google Shape;5640;g11c5faa53a8_0_22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1" name="Google Shape;5641;g11c5faa53a8_0_22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8"/>
        <p:cNvGrpSpPr/>
        <p:nvPr/>
      </p:nvGrpSpPr>
      <p:grpSpPr>
        <a:xfrm>
          <a:off x="0" y="0"/>
          <a:ext cx="0" cy="0"/>
          <a:chOff x="0" y="0"/>
          <a:chExt cx="0" cy="0"/>
        </a:xfrm>
      </p:grpSpPr>
      <p:sp>
        <p:nvSpPr>
          <p:cNvPr id="6059" name="Google Shape;6059;g11c5faa53a8_0_226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0" name="Google Shape;6060;g11c5faa53a8_0_226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8"/>
        <p:cNvGrpSpPr/>
        <p:nvPr/>
      </p:nvGrpSpPr>
      <p:grpSpPr>
        <a:xfrm>
          <a:off x="0" y="0"/>
          <a:ext cx="0" cy="0"/>
          <a:chOff x="0" y="0"/>
          <a:chExt cx="0" cy="0"/>
        </a:xfrm>
      </p:grpSpPr>
      <p:sp>
        <p:nvSpPr>
          <p:cNvPr id="6229" name="Google Shape;6229;g11c5faa53a8_0_228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0" name="Google Shape;6230;g11c5faa53a8_0_228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3"/>
        <p:cNvGrpSpPr/>
        <p:nvPr/>
      </p:nvGrpSpPr>
      <p:grpSpPr>
        <a:xfrm>
          <a:off x="0" y="0"/>
          <a:ext cx="0" cy="0"/>
          <a:chOff x="0" y="0"/>
          <a:chExt cx="0" cy="0"/>
        </a:xfrm>
      </p:grpSpPr>
      <p:sp>
        <p:nvSpPr>
          <p:cNvPr id="6634" name="Google Shape;6634;g11c5faa53a8_0_23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5" name="Google Shape;6635;g11c5faa53a8_0_23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13"/>
        <p:cNvGrpSpPr/>
        <p:nvPr/>
      </p:nvGrpSpPr>
      <p:grpSpPr>
        <a:xfrm>
          <a:off x="0" y="0"/>
          <a:ext cx="0" cy="0"/>
          <a:chOff x="0" y="0"/>
          <a:chExt cx="0" cy="0"/>
        </a:xfrm>
      </p:grpSpPr>
      <p:sp>
        <p:nvSpPr>
          <p:cNvPr id="7014" name="Google Shape;7014;g11c5faa53a8_0_235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5" name="Google Shape;7015;g11c5faa53a8_0_2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2"/>
        <p:cNvGrpSpPr/>
        <p:nvPr/>
      </p:nvGrpSpPr>
      <p:grpSpPr>
        <a:xfrm>
          <a:off x="0" y="0"/>
          <a:ext cx="0" cy="0"/>
          <a:chOff x="0" y="0"/>
          <a:chExt cx="0" cy="0"/>
        </a:xfrm>
      </p:grpSpPr>
      <p:sp>
        <p:nvSpPr>
          <p:cNvPr id="7783" name="Google Shape;7783;g11c5faa53a8_0_243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4" name="Google Shape;7784;g11c5faa53a8_0_24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9"/>
        <p:cNvGrpSpPr/>
        <p:nvPr/>
      </p:nvGrpSpPr>
      <p:grpSpPr>
        <a:xfrm>
          <a:off x="0" y="0"/>
          <a:ext cx="0" cy="0"/>
          <a:chOff x="0" y="0"/>
          <a:chExt cx="0" cy="0"/>
        </a:xfrm>
      </p:grpSpPr>
      <p:sp>
        <p:nvSpPr>
          <p:cNvPr id="9190" name="Google Shape;9190;g11c5faa53a8_0_257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91" name="Google Shape;9191;g11c5faa53a8_0_257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3"/>
        <p:cNvGrpSpPr/>
        <p:nvPr/>
      </p:nvGrpSpPr>
      <p:grpSpPr>
        <a:xfrm>
          <a:off x="0" y="0"/>
          <a:ext cx="0" cy="0"/>
          <a:chOff x="0" y="0"/>
          <a:chExt cx="0" cy="0"/>
        </a:xfrm>
      </p:grpSpPr>
      <p:sp>
        <p:nvSpPr>
          <p:cNvPr id="11584" name="Google Shape;11584;g11c5faa53a8_0_28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85" name="Google Shape;11585;g11c5faa53a8_0_28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97"/>
        <p:cNvGrpSpPr/>
        <p:nvPr/>
      </p:nvGrpSpPr>
      <p:grpSpPr>
        <a:xfrm>
          <a:off x="0" y="0"/>
          <a:ext cx="0" cy="0"/>
          <a:chOff x="0" y="0"/>
          <a:chExt cx="0" cy="0"/>
        </a:xfrm>
      </p:grpSpPr>
      <p:sp>
        <p:nvSpPr>
          <p:cNvPr id="13598" name="Google Shape;13598;g11c5faa53a8_0_30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9" name="Google Shape;13599;g11c5faa53a8_0_30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33"/>
        <p:cNvGrpSpPr/>
        <p:nvPr/>
      </p:nvGrpSpPr>
      <p:grpSpPr>
        <a:xfrm>
          <a:off x="0" y="0"/>
          <a:ext cx="0" cy="0"/>
          <a:chOff x="0" y="0"/>
          <a:chExt cx="0" cy="0"/>
        </a:xfrm>
      </p:grpSpPr>
      <p:sp>
        <p:nvSpPr>
          <p:cNvPr id="15234" name="Google Shape;15234;g11c5faa53a8_0_318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35" name="Google Shape;15235;g11c5faa53a8_0_318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0"/>
        <p:cNvGrpSpPr/>
        <p:nvPr/>
      </p:nvGrpSpPr>
      <p:grpSpPr>
        <a:xfrm>
          <a:off x="0" y="0"/>
          <a:ext cx="0" cy="0"/>
          <a:chOff x="0" y="0"/>
          <a:chExt cx="0" cy="0"/>
        </a:xfrm>
      </p:grpSpPr>
      <p:sp>
        <p:nvSpPr>
          <p:cNvPr id="1331" name="Google Shape;1331;g12be52a8d30_0_17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2" name="Google Shape;1332;g12be52a8d30_0_1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75"/>
        <p:cNvGrpSpPr/>
        <p:nvPr/>
      </p:nvGrpSpPr>
      <p:grpSpPr>
        <a:xfrm>
          <a:off x="0" y="0"/>
          <a:ext cx="0" cy="0"/>
          <a:chOff x="0" y="0"/>
          <a:chExt cx="0" cy="0"/>
        </a:xfrm>
      </p:grpSpPr>
      <p:sp>
        <p:nvSpPr>
          <p:cNvPr id="16276" name="Google Shape;16276;g11c5faa53a8_0_328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77" name="Google Shape;16277;g11c5faa53a8_0_328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18"/>
        <p:cNvGrpSpPr/>
        <p:nvPr/>
      </p:nvGrpSpPr>
      <p:grpSpPr>
        <a:xfrm>
          <a:off x="0" y="0"/>
          <a:ext cx="0" cy="0"/>
          <a:chOff x="0" y="0"/>
          <a:chExt cx="0" cy="0"/>
        </a:xfrm>
      </p:grpSpPr>
      <p:sp>
        <p:nvSpPr>
          <p:cNvPr id="17819" name="Google Shape;17819;g11c5faa53a8_0_38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20" name="Google Shape;17820;g11c5faa53a8_0_38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2"/>
        <p:cNvGrpSpPr/>
        <p:nvPr/>
      </p:nvGrpSpPr>
      <p:grpSpPr>
        <a:xfrm>
          <a:off x="0" y="0"/>
          <a:ext cx="0" cy="0"/>
          <a:chOff x="0" y="0"/>
          <a:chExt cx="0" cy="0"/>
        </a:xfrm>
      </p:grpSpPr>
      <p:sp>
        <p:nvSpPr>
          <p:cNvPr id="1353" name="Google Shape;1353;g12be52a8d30_0_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4" name="Google Shape;1354;g12be52a8d30_0_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12be52a8d30_0_17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 name="Google Shape;1410;g12be52a8d30_0_17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4"/>
        <p:cNvGrpSpPr/>
        <p:nvPr/>
      </p:nvGrpSpPr>
      <p:grpSpPr>
        <a:xfrm>
          <a:off x="0" y="0"/>
          <a:ext cx="0" cy="0"/>
          <a:chOff x="0" y="0"/>
          <a:chExt cx="0" cy="0"/>
        </a:xfrm>
      </p:grpSpPr>
      <p:sp>
        <p:nvSpPr>
          <p:cNvPr id="1475" name="Google Shape;1475;g12be52a8d30_0_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6" name="Google Shape;1476;g12be52a8d30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9"/>
        <p:cNvGrpSpPr/>
        <p:nvPr/>
      </p:nvGrpSpPr>
      <p:grpSpPr>
        <a:xfrm>
          <a:off x="0" y="0"/>
          <a:ext cx="0" cy="0"/>
          <a:chOff x="0" y="0"/>
          <a:chExt cx="0" cy="0"/>
        </a:xfrm>
      </p:grpSpPr>
      <p:sp>
        <p:nvSpPr>
          <p:cNvPr id="1490" name="Google Shape;1490;g12be52a8d30_0_8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1" name="Google Shape;1491;g12be52a8d30_0_8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rot="-371300">
            <a:off x="3436713" y="96426"/>
            <a:ext cx="344330" cy="738102"/>
            <a:chOff x="1736525" y="138117"/>
            <a:chExt cx="344321" cy="738082"/>
          </a:xfrm>
        </p:grpSpPr>
        <p:sp>
          <p:nvSpPr>
            <p:cNvPr id="10" name="Google Shape;10;p2"/>
            <p:cNvSpPr/>
            <p:nvPr/>
          </p:nvSpPr>
          <p:spPr>
            <a:xfrm>
              <a:off x="1736525" y="1381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1753106" y="2899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12;p2"/>
          <p:cNvGrpSpPr/>
          <p:nvPr/>
        </p:nvGrpSpPr>
        <p:grpSpPr>
          <a:xfrm rot="-371300">
            <a:off x="3019353" y="98609"/>
            <a:ext cx="278008" cy="613250"/>
            <a:chOff x="1328295" y="92088"/>
            <a:chExt cx="278001" cy="613233"/>
          </a:xfrm>
        </p:grpSpPr>
        <p:sp>
          <p:nvSpPr>
            <p:cNvPr id="13" name="Google Shape;13;p2"/>
            <p:cNvSpPr/>
            <p:nvPr/>
          </p:nvSpPr>
          <p:spPr>
            <a:xfrm>
              <a:off x="1336694" y="243955"/>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328295" y="92088"/>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p:nvPr/>
        </p:nvSpPr>
        <p:spPr>
          <a:xfrm rot="582929">
            <a:off x="1014526" y="438965"/>
            <a:ext cx="3482547" cy="4213670"/>
          </a:xfrm>
          <a:prstGeom prst="rect">
            <a:avLst/>
          </a:prstGeom>
          <a:solidFill>
            <a:schemeClr val="accent6"/>
          </a:solidFill>
          <a:ln>
            <a:noFill/>
          </a:ln>
          <a:effectLst>
            <a:outerShdw blurRad="57150" dist="19050" dir="5400000" algn="bl" rotWithShape="0">
              <a:srgbClr val="000000">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371369">
            <a:off x="3915573" y="58767"/>
            <a:ext cx="257250" cy="282435"/>
          </a:xfrm>
          <a:custGeom>
            <a:avLst/>
            <a:gdLst/>
            <a:ahLst/>
            <a:cxnLst/>
            <a:rect l="l" t="t" r="r" b="b"/>
            <a:pathLst>
              <a:path w="3708" h="4246" extrusionOk="0">
                <a:moveTo>
                  <a:pt x="180" y="1"/>
                </a:moveTo>
                <a:lnTo>
                  <a:pt x="1" y="4042"/>
                </a:lnTo>
                <a:cubicBezTo>
                  <a:pt x="1184" y="4102"/>
                  <a:pt x="2356" y="4186"/>
                  <a:pt x="3528" y="4245"/>
                </a:cubicBezTo>
                <a:lnTo>
                  <a:pt x="3707" y="156"/>
                </a:lnTo>
                <a:lnTo>
                  <a:pt x="1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366179">
            <a:off x="1038748" y="482162"/>
            <a:ext cx="3657027" cy="4280927"/>
          </a:xfrm>
          <a:prstGeom prst="roundRect">
            <a:avLst>
              <a:gd name="adj" fmla="val 3065"/>
            </a:avLst>
          </a:prstGeom>
          <a:solidFill>
            <a:schemeClr val="dk2"/>
          </a:solidFill>
          <a:ln w="38100" cap="flat" cmpd="sng">
            <a:solidFill>
              <a:schemeClr val="accent3"/>
            </a:solidFill>
            <a:prstDash val="solid"/>
            <a:round/>
            <a:headEnd type="none" w="sm" len="sm"/>
            <a:tailEnd type="none" w="sm" len="sm"/>
          </a:ln>
          <a:effectLst>
            <a:outerShdw blurRad="57150" dist="38100" dir="54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366018">
            <a:off x="1182333" y="1552920"/>
            <a:ext cx="3370687" cy="2117389"/>
          </a:xfrm>
          <a:prstGeom prst="roundRect">
            <a:avLst>
              <a:gd name="adj" fmla="val 951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9;p2"/>
          <p:cNvGrpSpPr/>
          <p:nvPr/>
        </p:nvGrpSpPr>
        <p:grpSpPr>
          <a:xfrm>
            <a:off x="4216288" y="225763"/>
            <a:ext cx="3968151" cy="4690110"/>
            <a:chOff x="4216288" y="225763"/>
            <a:chExt cx="3968151" cy="4690110"/>
          </a:xfrm>
        </p:grpSpPr>
        <p:sp>
          <p:nvSpPr>
            <p:cNvPr id="20" name="Google Shape;20;p2"/>
            <p:cNvSpPr/>
            <p:nvPr/>
          </p:nvSpPr>
          <p:spPr>
            <a:xfrm rot="739203">
              <a:off x="5255732" y="547689"/>
              <a:ext cx="22435" cy="31008"/>
            </a:xfrm>
            <a:custGeom>
              <a:avLst/>
              <a:gdLst/>
              <a:ahLst/>
              <a:cxnLst/>
              <a:rect l="l" t="t" r="r" b="b"/>
              <a:pathLst>
                <a:path w="314" h="434" extrusionOk="0">
                  <a:moveTo>
                    <a:pt x="148" y="1"/>
                  </a:moveTo>
                  <a:cubicBezTo>
                    <a:pt x="142" y="1"/>
                    <a:pt x="136" y="1"/>
                    <a:pt x="131" y="2"/>
                  </a:cubicBezTo>
                  <a:cubicBezTo>
                    <a:pt x="65" y="28"/>
                    <a:pt x="0" y="94"/>
                    <a:pt x="13" y="159"/>
                  </a:cubicBezTo>
                  <a:lnTo>
                    <a:pt x="52" y="433"/>
                  </a:lnTo>
                  <a:lnTo>
                    <a:pt x="314" y="394"/>
                  </a:lnTo>
                  <a:lnTo>
                    <a:pt x="287" y="120"/>
                  </a:lnTo>
                  <a:cubicBezTo>
                    <a:pt x="264" y="60"/>
                    <a:pt x="207" y="1"/>
                    <a:pt x="148" y="1"/>
                  </a:cubicBezTo>
                  <a:close/>
                </a:path>
              </a:pathLst>
            </a:custGeom>
            <a:solidFill>
              <a:srgbClr val="C4C6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739203">
              <a:off x="4618293" y="516013"/>
              <a:ext cx="3164141" cy="4109610"/>
            </a:xfrm>
            <a:custGeom>
              <a:avLst/>
              <a:gdLst/>
              <a:ahLst/>
              <a:cxnLst/>
              <a:rect l="l" t="t" r="r" b="b"/>
              <a:pathLst>
                <a:path w="44286" h="57519" extrusionOk="0">
                  <a:moveTo>
                    <a:pt x="37649" y="0"/>
                  </a:moveTo>
                  <a:lnTo>
                    <a:pt x="0" y="4716"/>
                  </a:lnTo>
                  <a:lnTo>
                    <a:pt x="6624" y="57519"/>
                  </a:lnTo>
                  <a:lnTo>
                    <a:pt x="44285" y="52803"/>
                  </a:lnTo>
                  <a:lnTo>
                    <a:pt x="37649" y="0"/>
                  </a:lnTo>
                  <a:close/>
                </a:path>
              </a:pathLst>
            </a:custGeom>
            <a:solidFill>
              <a:schemeClr val="accent6"/>
            </a:solidFill>
            <a:ln>
              <a:noFill/>
            </a:ln>
            <a:effectLst>
              <a:outerShdw blurRad="57150" dist="38100" dir="3360000" algn="bl" rotWithShape="0">
                <a:srgbClr val="000000">
                  <a:alpha val="2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5080032" y="762710"/>
              <a:ext cx="2390679" cy="3839321"/>
              <a:chOff x="5080032" y="762710"/>
              <a:chExt cx="2390679" cy="3839321"/>
            </a:xfrm>
          </p:grpSpPr>
          <p:sp>
            <p:nvSpPr>
              <p:cNvPr id="23" name="Google Shape;23;p2"/>
              <p:cNvSpPr/>
              <p:nvPr/>
            </p:nvSpPr>
            <p:spPr>
              <a:xfrm rot="739203">
                <a:off x="5382551" y="982064"/>
                <a:ext cx="2084277" cy="261356"/>
              </a:xfrm>
              <a:custGeom>
                <a:avLst/>
                <a:gdLst/>
                <a:ahLst/>
                <a:cxnLst/>
                <a:rect l="l" t="t" r="r" b="b"/>
                <a:pathLst>
                  <a:path w="29172" h="3658" extrusionOk="0">
                    <a:moveTo>
                      <a:pt x="29158" y="0"/>
                    </a:moveTo>
                    <a:lnTo>
                      <a:pt x="1" y="3501"/>
                    </a:lnTo>
                    <a:lnTo>
                      <a:pt x="14" y="3658"/>
                    </a:lnTo>
                    <a:lnTo>
                      <a:pt x="29171" y="144"/>
                    </a:lnTo>
                    <a:lnTo>
                      <a:pt x="291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739203">
                <a:off x="5367374" y="1139296"/>
                <a:ext cx="2085135" cy="261428"/>
              </a:xfrm>
              <a:custGeom>
                <a:avLst/>
                <a:gdLst/>
                <a:ahLst/>
                <a:cxnLst/>
                <a:rect l="l" t="t" r="r" b="b"/>
                <a:pathLst>
                  <a:path w="29184" h="3659" extrusionOk="0">
                    <a:moveTo>
                      <a:pt x="29158" y="1"/>
                    </a:moveTo>
                    <a:lnTo>
                      <a:pt x="0" y="3515"/>
                    </a:lnTo>
                    <a:lnTo>
                      <a:pt x="13" y="3658"/>
                    </a:lnTo>
                    <a:lnTo>
                      <a:pt x="29184" y="144"/>
                    </a:lnTo>
                    <a:lnTo>
                      <a:pt x="291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739203">
                <a:off x="5352338" y="1295492"/>
                <a:ext cx="2084277" cy="261428"/>
              </a:xfrm>
              <a:custGeom>
                <a:avLst/>
                <a:gdLst/>
                <a:ahLst/>
                <a:cxnLst/>
                <a:rect l="l" t="t" r="r" b="b"/>
                <a:pathLst>
                  <a:path w="29172" h="3659" extrusionOk="0">
                    <a:moveTo>
                      <a:pt x="29158" y="0"/>
                    </a:moveTo>
                    <a:lnTo>
                      <a:pt x="0" y="3514"/>
                    </a:lnTo>
                    <a:lnTo>
                      <a:pt x="13" y="3658"/>
                    </a:lnTo>
                    <a:lnTo>
                      <a:pt x="29171" y="144"/>
                    </a:lnTo>
                    <a:lnTo>
                      <a:pt x="291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739203">
                <a:off x="5338104" y="1451997"/>
                <a:ext cx="2085206" cy="262357"/>
              </a:xfrm>
              <a:custGeom>
                <a:avLst/>
                <a:gdLst/>
                <a:ahLst/>
                <a:cxnLst/>
                <a:rect l="l" t="t" r="r" b="b"/>
                <a:pathLst>
                  <a:path w="29185" h="3672" extrusionOk="0">
                    <a:moveTo>
                      <a:pt x="29158" y="1"/>
                    </a:moveTo>
                    <a:lnTo>
                      <a:pt x="1" y="3528"/>
                    </a:lnTo>
                    <a:lnTo>
                      <a:pt x="14" y="3672"/>
                    </a:lnTo>
                    <a:lnTo>
                      <a:pt x="29184" y="158"/>
                    </a:lnTo>
                    <a:lnTo>
                      <a:pt x="291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739203">
                <a:off x="5322959" y="1609203"/>
                <a:ext cx="2085206" cy="261428"/>
              </a:xfrm>
              <a:custGeom>
                <a:avLst/>
                <a:gdLst/>
                <a:ahLst/>
                <a:cxnLst/>
                <a:rect l="l" t="t" r="r" b="b"/>
                <a:pathLst>
                  <a:path w="29185" h="3659" extrusionOk="0">
                    <a:moveTo>
                      <a:pt x="29159" y="1"/>
                    </a:moveTo>
                    <a:lnTo>
                      <a:pt x="1" y="3515"/>
                    </a:lnTo>
                    <a:lnTo>
                      <a:pt x="14" y="3658"/>
                    </a:lnTo>
                    <a:lnTo>
                      <a:pt x="29185" y="144"/>
                    </a:lnTo>
                    <a:lnTo>
                      <a:pt x="291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739203">
                <a:off x="5307793" y="1766407"/>
                <a:ext cx="2085135" cy="261356"/>
              </a:xfrm>
              <a:custGeom>
                <a:avLst/>
                <a:gdLst/>
                <a:ahLst/>
                <a:cxnLst/>
                <a:rect l="l" t="t" r="r" b="b"/>
                <a:pathLst>
                  <a:path w="29184" h="3658" extrusionOk="0">
                    <a:moveTo>
                      <a:pt x="29158" y="0"/>
                    </a:moveTo>
                    <a:lnTo>
                      <a:pt x="0" y="3514"/>
                    </a:lnTo>
                    <a:lnTo>
                      <a:pt x="13" y="3658"/>
                    </a:lnTo>
                    <a:lnTo>
                      <a:pt x="29184" y="144"/>
                    </a:lnTo>
                    <a:lnTo>
                      <a:pt x="291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739203">
                <a:off x="5292456" y="1923529"/>
                <a:ext cx="2085206" cy="262357"/>
              </a:xfrm>
              <a:custGeom>
                <a:avLst/>
                <a:gdLst/>
                <a:ahLst/>
                <a:cxnLst/>
                <a:rect l="l" t="t" r="r" b="b"/>
                <a:pathLst>
                  <a:path w="29185" h="3672" extrusionOk="0">
                    <a:moveTo>
                      <a:pt x="29158" y="1"/>
                    </a:moveTo>
                    <a:lnTo>
                      <a:pt x="0" y="3515"/>
                    </a:lnTo>
                    <a:lnTo>
                      <a:pt x="14" y="3672"/>
                    </a:lnTo>
                    <a:lnTo>
                      <a:pt x="29184" y="145"/>
                    </a:lnTo>
                    <a:lnTo>
                      <a:pt x="291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739203">
                <a:off x="5277311" y="2080735"/>
                <a:ext cx="2085206" cy="261428"/>
              </a:xfrm>
              <a:custGeom>
                <a:avLst/>
                <a:gdLst/>
                <a:ahLst/>
                <a:cxnLst/>
                <a:rect l="l" t="t" r="r" b="b"/>
                <a:pathLst>
                  <a:path w="29185" h="3659" extrusionOk="0">
                    <a:moveTo>
                      <a:pt x="29158" y="1"/>
                    </a:moveTo>
                    <a:lnTo>
                      <a:pt x="1" y="3515"/>
                    </a:lnTo>
                    <a:lnTo>
                      <a:pt x="14" y="3658"/>
                    </a:lnTo>
                    <a:lnTo>
                      <a:pt x="29184" y="144"/>
                    </a:lnTo>
                    <a:lnTo>
                      <a:pt x="291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739203">
                <a:off x="5263152" y="2237219"/>
                <a:ext cx="2085135" cy="262285"/>
              </a:xfrm>
              <a:custGeom>
                <a:avLst/>
                <a:gdLst/>
                <a:ahLst/>
                <a:cxnLst/>
                <a:rect l="l" t="t" r="r" b="b"/>
                <a:pathLst>
                  <a:path w="29184" h="3671" extrusionOk="0">
                    <a:moveTo>
                      <a:pt x="29171" y="0"/>
                    </a:moveTo>
                    <a:lnTo>
                      <a:pt x="0" y="3514"/>
                    </a:lnTo>
                    <a:lnTo>
                      <a:pt x="13" y="3671"/>
                    </a:lnTo>
                    <a:lnTo>
                      <a:pt x="29184" y="144"/>
                    </a:lnTo>
                    <a:lnTo>
                      <a:pt x="291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739203">
                <a:off x="5248013" y="2394362"/>
                <a:ext cx="2085206" cy="261428"/>
              </a:xfrm>
              <a:custGeom>
                <a:avLst/>
                <a:gdLst/>
                <a:ahLst/>
                <a:cxnLst/>
                <a:rect l="l" t="t" r="r" b="b"/>
                <a:pathLst>
                  <a:path w="29185" h="3659" extrusionOk="0">
                    <a:moveTo>
                      <a:pt x="29171" y="1"/>
                    </a:moveTo>
                    <a:lnTo>
                      <a:pt x="0" y="3515"/>
                    </a:lnTo>
                    <a:lnTo>
                      <a:pt x="13" y="3659"/>
                    </a:lnTo>
                    <a:lnTo>
                      <a:pt x="29184" y="144"/>
                    </a:lnTo>
                    <a:lnTo>
                      <a:pt x="291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739203">
                <a:off x="5232868" y="2550639"/>
                <a:ext cx="2085206" cy="262357"/>
              </a:xfrm>
              <a:custGeom>
                <a:avLst/>
                <a:gdLst/>
                <a:ahLst/>
                <a:cxnLst/>
                <a:rect l="l" t="t" r="r" b="b"/>
                <a:pathLst>
                  <a:path w="29185" h="3672" extrusionOk="0">
                    <a:moveTo>
                      <a:pt x="29171" y="0"/>
                    </a:moveTo>
                    <a:lnTo>
                      <a:pt x="1" y="3514"/>
                    </a:lnTo>
                    <a:lnTo>
                      <a:pt x="14" y="3671"/>
                    </a:lnTo>
                    <a:lnTo>
                      <a:pt x="29184" y="144"/>
                    </a:lnTo>
                    <a:lnTo>
                      <a:pt x="291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739203">
                <a:off x="5217532" y="2708754"/>
                <a:ext cx="2085206" cy="261356"/>
              </a:xfrm>
              <a:custGeom>
                <a:avLst/>
                <a:gdLst/>
                <a:ahLst/>
                <a:cxnLst/>
                <a:rect l="l" t="t" r="r" b="b"/>
                <a:pathLst>
                  <a:path w="29185" h="3658" extrusionOk="0">
                    <a:moveTo>
                      <a:pt x="29172" y="0"/>
                    </a:moveTo>
                    <a:lnTo>
                      <a:pt x="1" y="3514"/>
                    </a:lnTo>
                    <a:lnTo>
                      <a:pt x="14" y="3658"/>
                    </a:lnTo>
                    <a:lnTo>
                      <a:pt x="29185" y="144"/>
                    </a:lnTo>
                    <a:lnTo>
                      <a:pt x="291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739203">
                <a:off x="5202366" y="2865886"/>
                <a:ext cx="2085135" cy="261428"/>
              </a:xfrm>
              <a:custGeom>
                <a:avLst/>
                <a:gdLst/>
                <a:ahLst/>
                <a:cxnLst/>
                <a:rect l="l" t="t" r="r" b="b"/>
                <a:pathLst>
                  <a:path w="29184" h="3659" extrusionOk="0">
                    <a:moveTo>
                      <a:pt x="29171" y="1"/>
                    </a:moveTo>
                    <a:lnTo>
                      <a:pt x="0" y="3515"/>
                    </a:lnTo>
                    <a:lnTo>
                      <a:pt x="13" y="3659"/>
                    </a:lnTo>
                    <a:lnTo>
                      <a:pt x="29184" y="144"/>
                    </a:lnTo>
                    <a:lnTo>
                      <a:pt x="291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739203">
                <a:off x="5187319" y="3022182"/>
                <a:ext cx="2085206" cy="261428"/>
              </a:xfrm>
              <a:custGeom>
                <a:avLst/>
                <a:gdLst/>
                <a:ahLst/>
                <a:cxnLst/>
                <a:rect l="l" t="t" r="r" b="b"/>
                <a:pathLst>
                  <a:path w="29185" h="3659" extrusionOk="0">
                    <a:moveTo>
                      <a:pt x="29171" y="0"/>
                    </a:moveTo>
                    <a:lnTo>
                      <a:pt x="0" y="3514"/>
                    </a:lnTo>
                    <a:lnTo>
                      <a:pt x="13" y="3658"/>
                    </a:lnTo>
                    <a:lnTo>
                      <a:pt x="29184" y="144"/>
                    </a:lnTo>
                    <a:lnTo>
                      <a:pt x="291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739203">
                <a:off x="5173097" y="3178588"/>
                <a:ext cx="2085206" cy="262357"/>
              </a:xfrm>
              <a:custGeom>
                <a:avLst/>
                <a:gdLst/>
                <a:ahLst/>
                <a:cxnLst/>
                <a:rect l="l" t="t" r="r" b="b"/>
                <a:pathLst>
                  <a:path w="29185" h="3672" extrusionOk="0">
                    <a:moveTo>
                      <a:pt x="29171" y="1"/>
                    </a:moveTo>
                    <a:lnTo>
                      <a:pt x="1" y="3528"/>
                    </a:lnTo>
                    <a:lnTo>
                      <a:pt x="27" y="3672"/>
                    </a:lnTo>
                    <a:lnTo>
                      <a:pt x="29185" y="158"/>
                    </a:lnTo>
                    <a:lnTo>
                      <a:pt x="291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739203">
                <a:off x="5158022" y="3335801"/>
                <a:ext cx="2085135" cy="261428"/>
              </a:xfrm>
              <a:custGeom>
                <a:avLst/>
                <a:gdLst/>
                <a:ahLst/>
                <a:cxnLst/>
                <a:rect l="l" t="t" r="r" b="b"/>
                <a:pathLst>
                  <a:path w="29184" h="3659" extrusionOk="0">
                    <a:moveTo>
                      <a:pt x="29171" y="1"/>
                    </a:moveTo>
                    <a:lnTo>
                      <a:pt x="0" y="3515"/>
                    </a:lnTo>
                    <a:lnTo>
                      <a:pt x="26" y="3658"/>
                    </a:lnTo>
                    <a:lnTo>
                      <a:pt x="29184" y="144"/>
                    </a:lnTo>
                    <a:lnTo>
                      <a:pt x="291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739203">
                <a:off x="5142579" y="3493912"/>
                <a:ext cx="2085206" cy="261428"/>
              </a:xfrm>
              <a:custGeom>
                <a:avLst/>
                <a:gdLst/>
                <a:ahLst/>
                <a:cxnLst/>
                <a:rect l="l" t="t" r="r" b="b"/>
                <a:pathLst>
                  <a:path w="29185" h="3659" extrusionOk="0">
                    <a:moveTo>
                      <a:pt x="29171" y="0"/>
                    </a:moveTo>
                    <a:lnTo>
                      <a:pt x="0" y="3514"/>
                    </a:lnTo>
                    <a:lnTo>
                      <a:pt x="26" y="3658"/>
                    </a:lnTo>
                    <a:lnTo>
                      <a:pt x="29184" y="144"/>
                    </a:lnTo>
                    <a:lnTo>
                      <a:pt x="291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739203">
                <a:off x="5127449" y="3650119"/>
                <a:ext cx="2085206" cy="262357"/>
              </a:xfrm>
              <a:custGeom>
                <a:avLst/>
                <a:gdLst/>
                <a:ahLst/>
                <a:cxnLst/>
                <a:rect l="l" t="t" r="r" b="b"/>
                <a:pathLst>
                  <a:path w="29185" h="3672" extrusionOk="0">
                    <a:moveTo>
                      <a:pt x="29171" y="1"/>
                    </a:moveTo>
                    <a:lnTo>
                      <a:pt x="1" y="3515"/>
                    </a:lnTo>
                    <a:lnTo>
                      <a:pt x="27" y="3672"/>
                    </a:lnTo>
                    <a:lnTo>
                      <a:pt x="29184" y="145"/>
                    </a:lnTo>
                    <a:lnTo>
                      <a:pt x="291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739203">
                <a:off x="5112303" y="3807325"/>
                <a:ext cx="2085206" cy="261428"/>
              </a:xfrm>
              <a:custGeom>
                <a:avLst/>
                <a:gdLst/>
                <a:ahLst/>
                <a:cxnLst/>
                <a:rect l="l" t="t" r="r" b="b"/>
                <a:pathLst>
                  <a:path w="29185" h="3659" extrusionOk="0">
                    <a:moveTo>
                      <a:pt x="29172" y="1"/>
                    </a:moveTo>
                    <a:lnTo>
                      <a:pt x="1" y="3515"/>
                    </a:lnTo>
                    <a:lnTo>
                      <a:pt x="27" y="3658"/>
                    </a:lnTo>
                    <a:lnTo>
                      <a:pt x="29185" y="144"/>
                    </a:lnTo>
                    <a:lnTo>
                      <a:pt x="29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739203">
                <a:off x="5098144" y="3963809"/>
                <a:ext cx="2085135" cy="262285"/>
              </a:xfrm>
              <a:custGeom>
                <a:avLst/>
                <a:gdLst/>
                <a:ahLst/>
                <a:cxnLst/>
                <a:rect l="l" t="t" r="r" b="b"/>
                <a:pathLst>
                  <a:path w="29184" h="3671" extrusionOk="0">
                    <a:moveTo>
                      <a:pt x="29171" y="0"/>
                    </a:moveTo>
                    <a:lnTo>
                      <a:pt x="0" y="3514"/>
                    </a:lnTo>
                    <a:lnTo>
                      <a:pt x="26" y="3671"/>
                    </a:lnTo>
                    <a:lnTo>
                      <a:pt x="29184" y="144"/>
                    </a:lnTo>
                    <a:lnTo>
                      <a:pt x="291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739203">
                <a:off x="5083913" y="4121151"/>
                <a:ext cx="2085206" cy="261428"/>
              </a:xfrm>
              <a:custGeom>
                <a:avLst/>
                <a:gdLst/>
                <a:ahLst/>
                <a:cxnLst/>
                <a:rect l="l" t="t" r="r" b="b"/>
                <a:pathLst>
                  <a:path w="29185" h="3659" extrusionOk="0">
                    <a:moveTo>
                      <a:pt x="29158" y="1"/>
                    </a:moveTo>
                    <a:lnTo>
                      <a:pt x="0" y="3515"/>
                    </a:lnTo>
                    <a:lnTo>
                      <a:pt x="14" y="3659"/>
                    </a:lnTo>
                    <a:lnTo>
                      <a:pt x="29184" y="145"/>
                    </a:lnTo>
                    <a:lnTo>
                      <a:pt x="291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44;p2"/>
            <p:cNvSpPr/>
            <p:nvPr/>
          </p:nvSpPr>
          <p:spPr>
            <a:xfrm rot="739203">
              <a:off x="5127082" y="407186"/>
              <a:ext cx="190480" cy="484274"/>
            </a:xfrm>
            <a:custGeom>
              <a:avLst/>
              <a:gdLst/>
              <a:ahLst/>
              <a:cxnLst/>
              <a:rect l="l" t="t" r="r" b="b"/>
              <a:pathLst>
                <a:path w="2666" h="6778" extrusionOk="0">
                  <a:moveTo>
                    <a:pt x="1073" y="0"/>
                  </a:moveTo>
                  <a:cubicBezTo>
                    <a:pt x="1030" y="0"/>
                    <a:pt x="986" y="3"/>
                    <a:pt x="941" y="8"/>
                  </a:cubicBezTo>
                  <a:cubicBezTo>
                    <a:pt x="406" y="73"/>
                    <a:pt x="249" y="557"/>
                    <a:pt x="223" y="805"/>
                  </a:cubicBezTo>
                  <a:lnTo>
                    <a:pt x="445" y="2425"/>
                  </a:lnTo>
                  <a:lnTo>
                    <a:pt x="706" y="2386"/>
                  </a:lnTo>
                  <a:lnTo>
                    <a:pt x="510" y="805"/>
                  </a:lnTo>
                  <a:cubicBezTo>
                    <a:pt x="510" y="740"/>
                    <a:pt x="575" y="322"/>
                    <a:pt x="993" y="269"/>
                  </a:cubicBezTo>
                  <a:cubicBezTo>
                    <a:pt x="1029" y="265"/>
                    <a:pt x="1063" y="263"/>
                    <a:pt x="1095" y="263"/>
                  </a:cubicBezTo>
                  <a:cubicBezTo>
                    <a:pt x="1440" y="263"/>
                    <a:pt x="1652" y="513"/>
                    <a:pt x="1712" y="1014"/>
                  </a:cubicBezTo>
                  <a:lnTo>
                    <a:pt x="2313" y="5756"/>
                  </a:lnTo>
                  <a:lnTo>
                    <a:pt x="2313" y="5769"/>
                  </a:lnTo>
                  <a:cubicBezTo>
                    <a:pt x="2313" y="5769"/>
                    <a:pt x="2378" y="6030"/>
                    <a:pt x="2234" y="6239"/>
                  </a:cubicBezTo>
                  <a:cubicBezTo>
                    <a:pt x="2143" y="6396"/>
                    <a:pt x="1960" y="6475"/>
                    <a:pt x="1699" y="6501"/>
                  </a:cubicBezTo>
                  <a:cubicBezTo>
                    <a:pt x="1635" y="6510"/>
                    <a:pt x="1574" y="6514"/>
                    <a:pt x="1518" y="6514"/>
                  </a:cubicBezTo>
                  <a:cubicBezTo>
                    <a:pt x="933" y="6514"/>
                    <a:pt x="760" y="6025"/>
                    <a:pt x="641" y="5155"/>
                  </a:cubicBezTo>
                  <a:lnTo>
                    <a:pt x="275" y="2373"/>
                  </a:lnTo>
                  <a:cubicBezTo>
                    <a:pt x="263" y="2313"/>
                    <a:pt x="208" y="2253"/>
                    <a:pt x="148" y="2253"/>
                  </a:cubicBezTo>
                  <a:cubicBezTo>
                    <a:pt x="143" y="2253"/>
                    <a:pt x="137" y="2254"/>
                    <a:pt x="131" y="2255"/>
                  </a:cubicBezTo>
                  <a:cubicBezTo>
                    <a:pt x="66" y="2281"/>
                    <a:pt x="1" y="2347"/>
                    <a:pt x="14" y="2412"/>
                  </a:cubicBezTo>
                  <a:lnTo>
                    <a:pt x="379" y="5181"/>
                  </a:lnTo>
                  <a:cubicBezTo>
                    <a:pt x="453" y="5791"/>
                    <a:pt x="583" y="6777"/>
                    <a:pt x="1515" y="6777"/>
                  </a:cubicBezTo>
                  <a:cubicBezTo>
                    <a:pt x="1581" y="6777"/>
                    <a:pt x="1651" y="6772"/>
                    <a:pt x="1725" y="6762"/>
                  </a:cubicBezTo>
                  <a:cubicBezTo>
                    <a:pt x="2078" y="6723"/>
                    <a:pt x="2313" y="6592"/>
                    <a:pt x="2443" y="6370"/>
                  </a:cubicBezTo>
                  <a:cubicBezTo>
                    <a:pt x="2666" y="6135"/>
                    <a:pt x="2600" y="5808"/>
                    <a:pt x="2574" y="5743"/>
                  </a:cubicBezTo>
                  <a:lnTo>
                    <a:pt x="1973" y="1001"/>
                  </a:lnTo>
                  <a:cubicBezTo>
                    <a:pt x="1901" y="351"/>
                    <a:pt x="1574"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2"/>
          <p:cNvSpPr txBox="1">
            <a:spLocks noGrp="1"/>
          </p:cNvSpPr>
          <p:nvPr>
            <p:ph type="ctrTitle"/>
          </p:nvPr>
        </p:nvSpPr>
        <p:spPr>
          <a:xfrm rot="-386393">
            <a:off x="1181420" y="1672515"/>
            <a:ext cx="3370165" cy="1798469"/>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700"/>
            </a:lvl1pPr>
            <a:lvl2pPr lvl="1" rtl="0">
              <a:spcBef>
                <a:spcPts val="0"/>
              </a:spcBef>
              <a:spcAft>
                <a:spcPts val="0"/>
              </a:spcAft>
              <a:buClr>
                <a:srgbClr val="434343"/>
              </a:buClr>
              <a:buSzPts val="5200"/>
              <a:buNone/>
              <a:defRPr sz="5200">
                <a:solidFill>
                  <a:srgbClr val="434343"/>
                </a:solidFill>
              </a:defRPr>
            </a:lvl2pPr>
            <a:lvl3pPr lvl="2" rtl="0">
              <a:spcBef>
                <a:spcPts val="0"/>
              </a:spcBef>
              <a:spcAft>
                <a:spcPts val="0"/>
              </a:spcAft>
              <a:buClr>
                <a:srgbClr val="434343"/>
              </a:buClr>
              <a:buSzPts val="5200"/>
              <a:buNone/>
              <a:defRPr sz="5200">
                <a:solidFill>
                  <a:srgbClr val="434343"/>
                </a:solidFill>
              </a:defRPr>
            </a:lvl3pPr>
            <a:lvl4pPr lvl="3" rtl="0">
              <a:spcBef>
                <a:spcPts val="0"/>
              </a:spcBef>
              <a:spcAft>
                <a:spcPts val="0"/>
              </a:spcAft>
              <a:buClr>
                <a:srgbClr val="434343"/>
              </a:buClr>
              <a:buSzPts val="5200"/>
              <a:buNone/>
              <a:defRPr sz="5200">
                <a:solidFill>
                  <a:srgbClr val="434343"/>
                </a:solidFill>
              </a:defRPr>
            </a:lvl4pPr>
            <a:lvl5pPr lvl="4" rtl="0">
              <a:spcBef>
                <a:spcPts val="0"/>
              </a:spcBef>
              <a:spcAft>
                <a:spcPts val="0"/>
              </a:spcAft>
              <a:buClr>
                <a:srgbClr val="434343"/>
              </a:buClr>
              <a:buSzPts val="5200"/>
              <a:buNone/>
              <a:defRPr sz="5200">
                <a:solidFill>
                  <a:srgbClr val="434343"/>
                </a:solidFill>
              </a:defRPr>
            </a:lvl5pPr>
            <a:lvl6pPr lvl="5" rtl="0">
              <a:spcBef>
                <a:spcPts val="0"/>
              </a:spcBef>
              <a:spcAft>
                <a:spcPts val="0"/>
              </a:spcAft>
              <a:buClr>
                <a:srgbClr val="434343"/>
              </a:buClr>
              <a:buSzPts val="5200"/>
              <a:buNone/>
              <a:defRPr sz="5200">
                <a:solidFill>
                  <a:srgbClr val="434343"/>
                </a:solidFill>
              </a:defRPr>
            </a:lvl6pPr>
            <a:lvl7pPr lvl="6" rtl="0">
              <a:spcBef>
                <a:spcPts val="0"/>
              </a:spcBef>
              <a:spcAft>
                <a:spcPts val="0"/>
              </a:spcAft>
              <a:buClr>
                <a:srgbClr val="434343"/>
              </a:buClr>
              <a:buSzPts val="5200"/>
              <a:buNone/>
              <a:defRPr sz="5200">
                <a:solidFill>
                  <a:srgbClr val="434343"/>
                </a:solidFill>
              </a:defRPr>
            </a:lvl7pPr>
            <a:lvl8pPr lvl="7" rtl="0">
              <a:spcBef>
                <a:spcPts val="0"/>
              </a:spcBef>
              <a:spcAft>
                <a:spcPts val="0"/>
              </a:spcAft>
              <a:buClr>
                <a:srgbClr val="434343"/>
              </a:buClr>
              <a:buSzPts val="5200"/>
              <a:buNone/>
              <a:defRPr sz="5200">
                <a:solidFill>
                  <a:srgbClr val="434343"/>
                </a:solidFill>
              </a:defRPr>
            </a:lvl8pPr>
            <a:lvl9pPr lvl="8" rtl="0">
              <a:spcBef>
                <a:spcPts val="0"/>
              </a:spcBef>
              <a:spcAft>
                <a:spcPts val="0"/>
              </a:spcAft>
              <a:buClr>
                <a:srgbClr val="434343"/>
              </a:buClr>
              <a:buSzPts val="5200"/>
              <a:buNone/>
              <a:defRPr sz="5200">
                <a:solidFill>
                  <a:srgbClr val="434343"/>
                </a:solidFill>
              </a:defRPr>
            </a:lvl9pPr>
          </a:lstStyle>
          <a:p>
            <a:endParaRPr/>
          </a:p>
        </p:txBody>
      </p:sp>
      <p:sp>
        <p:nvSpPr>
          <p:cNvPr id="46" name="Google Shape;46;p2"/>
          <p:cNvSpPr txBox="1">
            <a:spLocks noGrp="1"/>
          </p:cNvSpPr>
          <p:nvPr>
            <p:ph type="subTitle" idx="1"/>
          </p:nvPr>
        </p:nvSpPr>
        <p:spPr>
          <a:xfrm rot="281054">
            <a:off x="4859147" y="2281461"/>
            <a:ext cx="2696406" cy="590877"/>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Clr>
                <a:srgbClr val="000000"/>
              </a:buClr>
              <a:buSzPts val="1400"/>
              <a:buNone/>
              <a:defRPr sz="1600">
                <a:solidFill>
                  <a:schemeClr val="accent5"/>
                </a:solidFill>
                <a:highlight>
                  <a:schemeClr val="accent3"/>
                </a:highlight>
                <a:latin typeface="Arvo"/>
                <a:ea typeface="Arvo"/>
                <a:cs typeface="Arvo"/>
                <a:sym typeface="Arvo"/>
              </a:defRPr>
            </a:lvl1pPr>
            <a:lvl2pPr lvl="1" algn="r" rtl="0">
              <a:lnSpc>
                <a:spcPct val="100000"/>
              </a:lnSpc>
              <a:spcBef>
                <a:spcPts val="0"/>
              </a:spcBef>
              <a:spcAft>
                <a:spcPts val="0"/>
              </a:spcAft>
              <a:buClr>
                <a:srgbClr val="434343"/>
              </a:buClr>
              <a:buSzPts val="2800"/>
              <a:buNone/>
              <a:defRPr sz="2800">
                <a:solidFill>
                  <a:srgbClr val="434343"/>
                </a:solidFill>
              </a:defRPr>
            </a:lvl2pPr>
            <a:lvl3pPr lvl="2" algn="r" rtl="0">
              <a:lnSpc>
                <a:spcPct val="100000"/>
              </a:lnSpc>
              <a:spcBef>
                <a:spcPts val="0"/>
              </a:spcBef>
              <a:spcAft>
                <a:spcPts val="0"/>
              </a:spcAft>
              <a:buClr>
                <a:srgbClr val="434343"/>
              </a:buClr>
              <a:buSzPts val="2800"/>
              <a:buNone/>
              <a:defRPr sz="2800">
                <a:solidFill>
                  <a:srgbClr val="434343"/>
                </a:solidFill>
              </a:defRPr>
            </a:lvl3pPr>
            <a:lvl4pPr lvl="3" algn="r" rtl="0">
              <a:lnSpc>
                <a:spcPct val="100000"/>
              </a:lnSpc>
              <a:spcBef>
                <a:spcPts val="0"/>
              </a:spcBef>
              <a:spcAft>
                <a:spcPts val="0"/>
              </a:spcAft>
              <a:buClr>
                <a:srgbClr val="434343"/>
              </a:buClr>
              <a:buSzPts val="2800"/>
              <a:buNone/>
              <a:defRPr sz="2800">
                <a:solidFill>
                  <a:srgbClr val="434343"/>
                </a:solidFill>
              </a:defRPr>
            </a:lvl4pPr>
            <a:lvl5pPr lvl="4" algn="r" rtl="0">
              <a:lnSpc>
                <a:spcPct val="100000"/>
              </a:lnSpc>
              <a:spcBef>
                <a:spcPts val="0"/>
              </a:spcBef>
              <a:spcAft>
                <a:spcPts val="0"/>
              </a:spcAft>
              <a:buClr>
                <a:srgbClr val="434343"/>
              </a:buClr>
              <a:buSzPts val="2800"/>
              <a:buNone/>
              <a:defRPr sz="2800">
                <a:solidFill>
                  <a:srgbClr val="434343"/>
                </a:solidFill>
              </a:defRPr>
            </a:lvl5pPr>
            <a:lvl6pPr lvl="5" algn="r" rtl="0">
              <a:lnSpc>
                <a:spcPct val="100000"/>
              </a:lnSpc>
              <a:spcBef>
                <a:spcPts val="0"/>
              </a:spcBef>
              <a:spcAft>
                <a:spcPts val="0"/>
              </a:spcAft>
              <a:buClr>
                <a:srgbClr val="434343"/>
              </a:buClr>
              <a:buSzPts val="2800"/>
              <a:buNone/>
              <a:defRPr sz="2800">
                <a:solidFill>
                  <a:srgbClr val="434343"/>
                </a:solidFill>
              </a:defRPr>
            </a:lvl6pPr>
            <a:lvl7pPr lvl="6" algn="r" rtl="0">
              <a:lnSpc>
                <a:spcPct val="100000"/>
              </a:lnSpc>
              <a:spcBef>
                <a:spcPts val="0"/>
              </a:spcBef>
              <a:spcAft>
                <a:spcPts val="0"/>
              </a:spcAft>
              <a:buClr>
                <a:srgbClr val="434343"/>
              </a:buClr>
              <a:buSzPts val="2800"/>
              <a:buNone/>
              <a:defRPr sz="2800">
                <a:solidFill>
                  <a:srgbClr val="434343"/>
                </a:solidFill>
              </a:defRPr>
            </a:lvl7pPr>
            <a:lvl8pPr lvl="7" algn="r" rtl="0">
              <a:lnSpc>
                <a:spcPct val="100000"/>
              </a:lnSpc>
              <a:spcBef>
                <a:spcPts val="0"/>
              </a:spcBef>
              <a:spcAft>
                <a:spcPts val="0"/>
              </a:spcAft>
              <a:buClr>
                <a:srgbClr val="434343"/>
              </a:buClr>
              <a:buSzPts val="2800"/>
              <a:buNone/>
              <a:defRPr sz="2800">
                <a:solidFill>
                  <a:srgbClr val="434343"/>
                </a:solidFill>
              </a:defRPr>
            </a:lvl8pPr>
            <a:lvl9pPr lvl="8" algn="r"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59"/>
        <p:cNvGrpSpPr/>
        <p:nvPr/>
      </p:nvGrpSpPr>
      <p:grpSpPr>
        <a:xfrm>
          <a:off x="0" y="0"/>
          <a:ext cx="0" cy="0"/>
          <a:chOff x="0" y="0"/>
          <a:chExt cx="0" cy="0"/>
        </a:xfrm>
      </p:grpSpPr>
      <p:grpSp>
        <p:nvGrpSpPr>
          <p:cNvPr id="360" name="Google Shape;360;p11"/>
          <p:cNvGrpSpPr/>
          <p:nvPr/>
        </p:nvGrpSpPr>
        <p:grpSpPr>
          <a:xfrm>
            <a:off x="713213" y="212375"/>
            <a:ext cx="7717584" cy="4718755"/>
            <a:chOff x="713213" y="212375"/>
            <a:chExt cx="7717584" cy="4718755"/>
          </a:xfrm>
        </p:grpSpPr>
        <p:sp>
          <p:nvSpPr>
            <p:cNvPr id="361" name="Google Shape;361;p11"/>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1"/>
            <p:cNvSpPr/>
            <p:nvPr/>
          </p:nvSpPr>
          <p:spPr>
            <a:xfrm>
              <a:off x="7810996"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1"/>
            <p:cNvSpPr/>
            <p:nvPr/>
          </p:nvSpPr>
          <p:spPr>
            <a:xfrm>
              <a:off x="7749596"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1"/>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dk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1"/>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1"/>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1"/>
            <p:cNvSpPr/>
            <p:nvPr/>
          </p:nvSpPr>
          <p:spPr>
            <a:xfrm>
              <a:off x="7780732"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1"/>
            <p:cNvSpPr/>
            <p:nvPr/>
          </p:nvSpPr>
          <p:spPr>
            <a:xfrm>
              <a:off x="7805096"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1"/>
            <p:cNvSpPr/>
            <p:nvPr/>
          </p:nvSpPr>
          <p:spPr>
            <a:xfrm>
              <a:off x="10809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1"/>
            <p:cNvSpPr/>
            <p:nvPr/>
          </p:nvSpPr>
          <p:spPr>
            <a:xfrm>
              <a:off x="10338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1"/>
            <p:cNvSpPr/>
            <p:nvPr/>
          </p:nvSpPr>
          <p:spPr>
            <a:xfrm>
              <a:off x="1488325"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1"/>
            <p:cNvSpPr/>
            <p:nvPr/>
          </p:nvSpPr>
          <p:spPr>
            <a:xfrm>
              <a:off x="1480182"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1"/>
            <p:cNvSpPr/>
            <p:nvPr/>
          </p:nvSpPr>
          <p:spPr>
            <a:xfrm>
              <a:off x="24556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1"/>
            <p:cNvSpPr/>
            <p:nvPr/>
          </p:nvSpPr>
          <p:spPr>
            <a:xfrm>
              <a:off x="24722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1"/>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1"/>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1"/>
            <p:cNvSpPr/>
            <p:nvPr/>
          </p:nvSpPr>
          <p:spPr>
            <a:xfrm>
              <a:off x="5250322"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1"/>
            <p:cNvSpPr/>
            <p:nvPr/>
          </p:nvSpPr>
          <p:spPr>
            <a:xfrm>
              <a:off x="5278560"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1"/>
            <p:cNvSpPr/>
            <p:nvPr/>
          </p:nvSpPr>
          <p:spPr>
            <a:xfrm>
              <a:off x="4832246" y="506655"/>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1"/>
            <p:cNvSpPr/>
            <p:nvPr/>
          </p:nvSpPr>
          <p:spPr>
            <a:xfrm>
              <a:off x="4858818" y="350735"/>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1"/>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1"/>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 name="Google Shape;383;p11"/>
            <p:cNvGrpSpPr/>
            <p:nvPr/>
          </p:nvGrpSpPr>
          <p:grpSpPr>
            <a:xfrm>
              <a:off x="1121467" y="840425"/>
              <a:ext cx="6877263" cy="3497129"/>
              <a:chOff x="1396280" y="844125"/>
              <a:chExt cx="6329158" cy="3420844"/>
            </a:xfrm>
          </p:grpSpPr>
          <p:sp>
            <p:nvSpPr>
              <p:cNvPr id="384" name="Google Shape;384;p11"/>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1"/>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1"/>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1"/>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1"/>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1"/>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1"/>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1"/>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1"/>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1"/>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1"/>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1"/>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1"/>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1"/>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1"/>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1"/>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1"/>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1" name="Google Shape;401;p11"/>
          <p:cNvSpPr txBox="1">
            <a:spLocks noGrp="1"/>
          </p:cNvSpPr>
          <p:nvPr>
            <p:ph type="title" hasCustomPrompt="1"/>
          </p:nvPr>
        </p:nvSpPr>
        <p:spPr>
          <a:xfrm>
            <a:off x="3638500" y="1454825"/>
            <a:ext cx="4591200" cy="15111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8500">
                <a:solidFill>
                  <a:schemeClr val="accent6"/>
                </a:solidFill>
                <a:highlight>
                  <a:schemeClr val="accent3"/>
                </a:highlight>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02" name="Google Shape;402;p11"/>
          <p:cNvSpPr txBox="1">
            <a:spLocks noGrp="1"/>
          </p:cNvSpPr>
          <p:nvPr>
            <p:ph type="subTitle" idx="1"/>
          </p:nvPr>
        </p:nvSpPr>
        <p:spPr>
          <a:xfrm>
            <a:off x="3992800" y="2965975"/>
            <a:ext cx="3882600" cy="72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40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04"/>
        <p:cNvGrpSpPr/>
        <p:nvPr/>
      </p:nvGrpSpPr>
      <p:grpSpPr>
        <a:xfrm>
          <a:off x="0" y="0"/>
          <a:ext cx="0" cy="0"/>
          <a:chOff x="0" y="0"/>
          <a:chExt cx="0" cy="0"/>
        </a:xfrm>
      </p:grpSpPr>
      <p:grpSp>
        <p:nvGrpSpPr>
          <p:cNvPr id="405" name="Google Shape;405;p13"/>
          <p:cNvGrpSpPr/>
          <p:nvPr/>
        </p:nvGrpSpPr>
        <p:grpSpPr>
          <a:xfrm>
            <a:off x="713213" y="212375"/>
            <a:ext cx="7717584" cy="4718755"/>
            <a:chOff x="713213" y="212375"/>
            <a:chExt cx="7717584" cy="4718755"/>
          </a:xfrm>
        </p:grpSpPr>
        <p:sp>
          <p:nvSpPr>
            <p:cNvPr id="406" name="Google Shape;406;p13"/>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3"/>
            <p:cNvSpPr/>
            <p:nvPr/>
          </p:nvSpPr>
          <p:spPr>
            <a:xfrm>
              <a:off x="7810996"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3"/>
            <p:cNvSpPr/>
            <p:nvPr/>
          </p:nvSpPr>
          <p:spPr>
            <a:xfrm>
              <a:off x="7749596"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3"/>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dk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3"/>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3"/>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3"/>
            <p:cNvSpPr/>
            <p:nvPr/>
          </p:nvSpPr>
          <p:spPr>
            <a:xfrm>
              <a:off x="7780732"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3"/>
            <p:cNvSpPr/>
            <p:nvPr/>
          </p:nvSpPr>
          <p:spPr>
            <a:xfrm>
              <a:off x="7805096"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3"/>
            <p:cNvSpPr/>
            <p:nvPr/>
          </p:nvSpPr>
          <p:spPr>
            <a:xfrm>
              <a:off x="10809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3"/>
            <p:cNvSpPr/>
            <p:nvPr/>
          </p:nvSpPr>
          <p:spPr>
            <a:xfrm>
              <a:off x="10338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3"/>
            <p:cNvSpPr/>
            <p:nvPr/>
          </p:nvSpPr>
          <p:spPr>
            <a:xfrm>
              <a:off x="1488325"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3"/>
            <p:cNvSpPr/>
            <p:nvPr/>
          </p:nvSpPr>
          <p:spPr>
            <a:xfrm>
              <a:off x="1480182"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3"/>
            <p:cNvSpPr/>
            <p:nvPr/>
          </p:nvSpPr>
          <p:spPr>
            <a:xfrm>
              <a:off x="24556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3"/>
            <p:cNvSpPr/>
            <p:nvPr/>
          </p:nvSpPr>
          <p:spPr>
            <a:xfrm>
              <a:off x="24722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3"/>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3"/>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3"/>
            <p:cNvSpPr/>
            <p:nvPr/>
          </p:nvSpPr>
          <p:spPr>
            <a:xfrm>
              <a:off x="5250322"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3"/>
            <p:cNvSpPr/>
            <p:nvPr/>
          </p:nvSpPr>
          <p:spPr>
            <a:xfrm>
              <a:off x="5278560"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3"/>
            <p:cNvSpPr/>
            <p:nvPr/>
          </p:nvSpPr>
          <p:spPr>
            <a:xfrm>
              <a:off x="4832246" y="506655"/>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3"/>
            <p:cNvSpPr/>
            <p:nvPr/>
          </p:nvSpPr>
          <p:spPr>
            <a:xfrm>
              <a:off x="4858818" y="350735"/>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3"/>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3"/>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 name="Google Shape;428;p13"/>
            <p:cNvGrpSpPr/>
            <p:nvPr/>
          </p:nvGrpSpPr>
          <p:grpSpPr>
            <a:xfrm>
              <a:off x="1121467" y="840425"/>
              <a:ext cx="6877263" cy="3497129"/>
              <a:chOff x="1396280" y="844125"/>
              <a:chExt cx="6329158" cy="3420844"/>
            </a:xfrm>
          </p:grpSpPr>
          <p:sp>
            <p:nvSpPr>
              <p:cNvPr id="429" name="Google Shape;429;p13"/>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3"/>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3"/>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3"/>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3"/>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3"/>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3"/>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3"/>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3"/>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3"/>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3"/>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3"/>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3"/>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3"/>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3"/>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3"/>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3"/>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6" name="Google Shape;446;p13"/>
          <p:cNvSpPr txBox="1">
            <a:spLocks noGrp="1"/>
          </p:cNvSpPr>
          <p:nvPr>
            <p:ph type="title"/>
          </p:nvPr>
        </p:nvSpPr>
        <p:spPr>
          <a:xfrm>
            <a:off x="1212561" y="3325130"/>
            <a:ext cx="2673900" cy="1145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100"/>
            </a:lvl1pPr>
            <a:lvl2pPr lvl="1" rtl="0">
              <a:spcBef>
                <a:spcPts val="0"/>
              </a:spcBef>
              <a:spcAft>
                <a:spcPts val="0"/>
              </a:spcAft>
              <a:buNone/>
              <a:defRPr sz="3100">
                <a:latin typeface="Roboto Slab Light"/>
                <a:ea typeface="Roboto Slab Light"/>
                <a:cs typeface="Roboto Slab Light"/>
                <a:sym typeface="Roboto Slab Light"/>
              </a:defRPr>
            </a:lvl2pPr>
            <a:lvl3pPr lvl="2" rtl="0">
              <a:spcBef>
                <a:spcPts val="0"/>
              </a:spcBef>
              <a:spcAft>
                <a:spcPts val="0"/>
              </a:spcAft>
              <a:buNone/>
              <a:defRPr sz="3100">
                <a:latin typeface="Roboto Slab Light"/>
                <a:ea typeface="Roboto Slab Light"/>
                <a:cs typeface="Roboto Slab Light"/>
                <a:sym typeface="Roboto Slab Light"/>
              </a:defRPr>
            </a:lvl3pPr>
            <a:lvl4pPr lvl="3" rtl="0">
              <a:spcBef>
                <a:spcPts val="0"/>
              </a:spcBef>
              <a:spcAft>
                <a:spcPts val="0"/>
              </a:spcAft>
              <a:buNone/>
              <a:defRPr sz="3100">
                <a:latin typeface="Roboto Slab Light"/>
                <a:ea typeface="Roboto Slab Light"/>
                <a:cs typeface="Roboto Slab Light"/>
                <a:sym typeface="Roboto Slab Light"/>
              </a:defRPr>
            </a:lvl4pPr>
            <a:lvl5pPr lvl="4" rtl="0">
              <a:spcBef>
                <a:spcPts val="0"/>
              </a:spcBef>
              <a:spcAft>
                <a:spcPts val="0"/>
              </a:spcAft>
              <a:buNone/>
              <a:defRPr sz="3100">
                <a:latin typeface="Roboto Slab Light"/>
                <a:ea typeface="Roboto Slab Light"/>
                <a:cs typeface="Roboto Slab Light"/>
                <a:sym typeface="Roboto Slab Light"/>
              </a:defRPr>
            </a:lvl5pPr>
            <a:lvl6pPr lvl="5" rtl="0">
              <a:spcBef>
                <a:spcPts val="0"/>
              </a:spcBef>
              <a:spcAft>
                <a:spcPts val="0"/>
              </a:spcAft>
              <a:buNone/>
              <a:defRPr sz="3100">
                <a:latin typeface="Roboto Slab Light"/>
                <a:ea typeface="Roboto Slab Light"/>
                <a:cs typeface="Roboto Slab Light"/>
                <a:sym typeface="Roboto Slab Light"/>
              </a:defRPr>
            </a:lvl6pPr>
            <a:lvl7pPr lvl="6" rtl="0">
              <a:spcBef>
                <a:spcPts val="0"/>
              </a:spcBef>
              <a:spcAft>
                <a:spcPts val="0"/>
              </a:spcAft>
              <a:buNone/>
              <a:defRPr sz="3100">
                <a:latin typeface="Roboto Slab Light"/>
                <a:ea typeface="Roboto Slab Light"/>
                <a:cs typeface="Roboto Slab Light"/>
                <a:sym typeface="Roboto Slab Light"/>
              </a:defRPr>
            </a:lvl7pPr>
            <a:lvl8pPr lvl="7" rtl="0">
              <a:spcBef>
                <a:spcPts val="0"/>
              </a:spcBef>
              <a:spcAft>
                <a:spcPts val="0"/>
              </a:spcAft>
              <a:buNone/>
              <a:defRPr sz="3100">
                <a:latin typeface="Roboto Slab Light"/>
                <a:ea typeface="Roboto Slab Light"/>
                <a:cs typeface="Roboto Slab Light"/>
                <a:sym typeface="Roboto Slab Light"/>
              </a:defRPr>
            </a:lvl8pPr>
            <a:lvl9pPr lvl="8" rtl="0">
              <a:spcBef>
                <a:spcPts val="0"/>
              </a:spcBef>
              <a:spcAft>
                <a:spcPts val="0"/>
              </a:spcAft>
              <a:buNone/>
              <a:defRPr sz="3100">
                <a:latin typeface="Roboto Slab Light"/>
                <a:ea typeface="Roboto Slab Light"/>
                <a:cs typeface="Roboto Slab Light"/>
                <a:sym typeface="Roboto Slab Light"/>
              </a:defRPr>
            </a:lvl9pPr>
          </a:lstStyle>
          <a:p>
            <a:endParaRPr/>
          </a:p>
        </p:txBody>
      </p:sp>
      <p:sp>
        <p:nvSpPr>
          <p:cNvPr id="447" name="Google Shape;447;p13"/>
          <p:cNvSpPr txBox="1">
            <a:spLocks noGrp="1"/>
          </p:cNvSpPr>
          <p:nvPr>
            <p:ph type="title" idx="2" hasCustomPrompt="1"/>
          </p:nvPr>
        </p:nvSpPr>
        <p:spPr>
          <a:xfrm flipH="1">
            <a:off x="4028110" y="713069"/>
            <a:ext cx="871200" cy="3693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3000">
                <a:solidFill>
                  <a:schemeClr val="dk2"/>
                </a:solidFill>
              </a:defRPr>
            </a:lvl1pPr>
            <a:lvl2pPr lvl="1"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448" name="Google Shape;448;p13"/>
          <p:cNvSpPr txBox="1">
            <a:spLocks noGrp="1"/>
          </p:cNvSpPr>
          <p:nvPr>
            <p:ph type="title" idx="3" hasCustomPrompt="1"/>
          </p:nvPr>
        </p:nvSpPr>
        <p:spPr>
          <a:xfrm flipH="1">
            <a:off x="6115518" y="2001700"/>
            <a:ext cx="871200" cy="368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3000">
                <a:solidFill>
                  <a:schemeClr val="dk2"/>
                </a:solidFill>
              </a:defRPr>
            </a:lvl1pPr>
            <a:lvl2pPr lvl="1"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449" name="Google Shape;449;p13"/>
          <p:cNvSpPr txBox="1">
            <a:spLocks noGrp="1"/>
          </p:cNvSpPr>
          <p:nvPr>
            <p:ph type="title" idx="4" hasCustomPrompt="1"/>
          </p:nvPr>
        </p:nvSpPr>
        <p:spPr>
          <a:xfrm flipH="1">
            <a:off x="6115511" y="3291820"/>
            <a:ext cx="871200" cy="368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3000">
                <a:solidFill>
                  <a:schemeClr val="dk2"/>
                </a:solidFill>
              </a:defRPr>
            </a:lvl1pPr>
            <a:lvl2pPr lvl="1"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450" name="Google Shape;450;p13"/>
          <p:cNvSpPr txBox="1">
            <a:spLocks noGrp="1"/>
          </p:cNvSpPr>
          <p:nvPr>
            <p:ph type="title" idx="5" hasCustomPrompt="1"/>
          </p:nvPr>
        </p:nvSpPr>
        <p:spPr>
          <a:xfrm flipH="1">
            <a:off x="6115518" y="714633"/>
            <a:ext cx="871200" cy="3693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3000">
                <a:solidFill>
                  <a:schemeClr val="dk2"/>
                </a:solidFill>
              </a:defRPr>
            </a:lvl1pPr>
            <a:lvl2pPr lvl="1"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451" name="Google Shape;451;p13"/>
          <p:cNvSpPr txBox="1">
            <a:spLocks noGrp="1"/>
          </p:cNvSpPr>
          <p:nvPr>
            <p:ph type="title" idx="6" hasCustomPrompt="1"/>
          </p:nvPr>
        </p:nvSpPr>
        <p:spPr>
          <a:xfrm flipH="1">
            <a:off x="4028231" y="2001700"/>
            <a:ext cx="870900" cy="368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3000">
                <a:solidFill>
                  <a:schemeClr val="dk2"/>
                </a:solidFill>
              </a:defRPr>
            </a:lvl1pPr>
            <a:lvl2pPr lvl="1"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452" name="Google Shape;452;p13"/>
          <p:cNvSpPr txBox="1">
            <a:spLocks noGrp="1"/>
          </p:cNvSpPr>
          <p:nvPr>
            <p:ph type="subTitle" idx="1"/>
          </p:nvPr>
        </p:nvSpPr>
        <p:spPr>
          <a:xfrm>
            <a:off x="4027722" y="1128736"/>
            <a:ext cx="1942800" cy="298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1pPr>
            <a:lvl2pPr lvl="1"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2pPr>
            <a:lvl3pPr lvl="2"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3pPr>
            <a:lvl4pPr lvl="3"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4pPr>
            <a:lvl5pPr lvl="4"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5pPr>
            <a:lvl6pPr lvl="5"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6pPr>
            <a:lvl7pPr lvl="6"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7pPr>
            <a:lvl8pPr lvl="7"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8pPr>
            <a:lvl9pPr lvl="8"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9pPr>
          </a:lstStyle>
          <a:p>
            <a:endParaRPr/>
          </a:p>
        </p:txBody>
      </p:sp>
      <p:sp>
        <p:nvSpPr>
          <p:cNvPr id="453" name="Google Shape;453;p13"/>
          <p:cNvSpPr txBox="1">
            <a:spLocks noGrp="1"/>
          </p:cNvSpPr>
          <p:nvPr>
            <p:ph type="subTitle" idx="7"/>
          </p:nvPr>
        </p:nvSpPr>
        <p:spPr>
          <a:xfrm>
            <a:off x="4028085" y="1474935"/>
            <a:ext cx="1942800" cy="48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solidFill>
                  <a:schemeClr val="dk1"/>
                </a:solidFill>
              </a:defRPr>
            </a:lvl1pPr>
            <a:lvl2pPr lvl="1" rtl="0">
              <a:lnSpc>
                <a:spcPct val="100000"/>
              </a:lnSpc>
              <a:spcBef>
                <a:spcPts val="0"/>
              </a:spcBef>
              <a:spcAft>
                <a:spcPts val="0"/>
              </a:spcAft>
              <a:buNone/>
              <a:defRPr sz="1200">
                <a:solidFill>
                  <a:schemeClr val="dk1"/>
                </a:solidFill>
              </a:defRPr>
            </a:lvl2pPr>
            <a:lvl3pPr lvl="2" rtl="0">
              <a:lnSpc>
                <a:spcPct val="100000"/>
              </a:lnSpc>
              <a:spcBef>
                <a:spcPts val="0"/>
              </a:spcBef>
              <a:spcAft>
                <a:spcPts val="0"/>
              </a:spcAft>
              <a:buNone/>
              <a:defRPr sz="1200">
                <a:solidFill>
                  <a:schemeClr val="dk1"/>
                </a:solidFill>
              </a:defRPr>
            </a:lvl3pPr>
            <a:lvl4pPr lvl="3" rtl="0">
              <a:lnSpc>
                <a:spcPct val="100000"/>
              </a:lnSpc>
              <a:spcBef>
                <a:spcPts val="0"/>
              </a:spcBef>
              <a:spcAft>
                <a:spcPts val="0"/>
              </a:spcAft>
              <a:buNone/>
              <a:defRPr sz="1200">
                <a:solidFill>
                  <a:schemeClr val="dk1"/>
                </a:solidFill>
              </a:defRPr>
            </a:lvl4pPr>
            <a:lvl5pPr lvl="4" rtl="0">
              <a:lnSpc>
                <a:spcPct val="100000"/>
              </a:lnSpc>
              <a:spcBef>
                <a:spcPts val="0"/>
              </a:spcBef>
              <a:spcAft>
                <a:spcPts val="0"/>
              </a:spcAft>
              <a:buNone/>
              <a:defRPr sz="1200">
                <a:solidFill>
                  <a:schemeClr val="dk1"/>
                </a:solidFill>
              </a:defRPr>
            </a:lvl5pPr>
            <a:lvl6pPr lvl="5" rtl="0">
              <a:lnSpc>
                <a:spcPct val="100000"/>
              </a:lnSpc>
              <a:spcBef>
                <a:spcPts val="0"/>
              </a:spcBef>
              <a:spcAft>
                <a:spcPts val="0"/>
              </a:spcAft>
              <a:buNone/>
              <a:defRPr sz="1200">
                <a:solidFill>
                  <a:schemeClr val="dk1"/>
                </a:solidFill>
              </a:defRPr>
            </a:lvl6pPr>
            <a:lvl7pPr lvl="6" rtl="0">
              <a:lnSpc>
                <a:spcPct val="100000"/>
              </a:lnSpc>
              <a:spcBef>
                <a:spcPts val="0"/>
              </a:spcBef>
              <a:spcAft>
                <a:spcPts val="0"/>
              </a:spcAft>
              <a:buNone/>
              <a:defRPr sz="1200">
                <a:solidFill>
                  <a:schemeClr val="dk1"/>
                </a:solidFill>
              </a:defRPr>
            </a:lvl7pPr>
            <a:lvl8pPr lvl="7" rtl="0">
              <a:lnSpc>
                <a:spcPct val="100000"/>
              </a:lnSpc>
              <a:spcBef>
                <a:spcPts val="0"/>
              </a:spcBef>
              <a:spcAft>
                <a:spcPts val="0"/>
              </a:spcAft>
              <a:buNone/>
              <a:defRPr sz="1200">
                <a:solidFill>
                  <a:schemeClr val="dk1"/>
                </a:solidFill>
              </a:defRPr>
            </a:lvl8pPr>
            <a:lvl9pPr lvl="8" rtl="0">
              <a:lnSpc>
                <a:spcPct val="100000"/>
              </a:lnSpc>
              <a:spcBef>
                <a:spcPts val="0"/>
              </a:spcBef>
              <a:spcAft>
                <a:spcPts val="0"/>
              </a:spcAft>
              <a:buNone/>
              <a:defRPr sz="1200">
                <a:solidFill>
                  <a:schemeClr val="dk1"/>
                </a:solidFill>
              </a:defRPr>
            </a:lvl9pPr>
          </a:lstStyle>
          <a:p>
            <a:endParaRPr/>
          </a:p>
        </p:txBody>
      </p:sp>
      <p:sp>
        <p:nvSpPr>
          <p:cNvPr id="454" name="Google Shape;454;p13"/>
          <p:cNvSpPr txBox="1">
            <a:spLocks noGrp="1"/>
          </p:cNvSpPr>
          <p:nvPr>
            <p:ph type="subTitle" idx="8"/>
          </p:nvPr>
        </p:nvSpPr>
        <p:spPr>
          <a:xfrm>
            <a:off x="6115491" y="2418867"/>
            <a:ext cx="1942800" cy="298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1pPr>
            <a:lvl2pPr lvl="1"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2pPr>
            <a:lvl3pPr lvl="2"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3pPr>
            <a:lvl4pPr lvl="3"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4pPr>
            <a:lvl5pPr lvl="4"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5pPr>
            <a:lvl6pPr lvl="5"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6pPr>
            <a:lvl7pPr lvl="6"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7pPr>
            <a:lvl8pPr lvl="7"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8pPr>
            <a:lvl9pPr lvl="8"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9pPr>
          </a:lstStyle>
          <a:p>
            <a:endParaRPr/>
          </a:p>
        </p:txBody>
      </p:sp>
      <p:sp>
        <p:nvSpPr>
          <p:cNvPr id="455" name="Google Shape;455;p13"/>
          <p:cNvSpPr txBox="1">
            <a:spLocks noGrp="1"/>
          </p:cNvSpPr>
          <p:nvPr>
            <p:ph type="subTitle" idx="9"/>
          </p:nvPr>
        </p:nvSpPr>
        <p:spPr>
          <a:xfrm>
            <a:off x="6115476" y="2757704"/>
            <a:ext cx="1942800" cy="48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solidFill>
                  <a:schemeClr val="dk1"/>
                </a:solidFill>
              </a:defRPr>
            </a:lvl1pPr>
            <a:lvl2pPr lvl="1" rtl="0">
              <a:lnSpc>
                <a:spcPct val="100000"/>
              </a:lnSpc>
              <a:spcBef>
                <a:spcPts val="0"/>
              </a:spcBef>
              <a:spcAft>
                <a:spcPts val="0"/>
              </a:spcAft>
              <a:buNone/>
              <a:defRPr sz="1200">
                <a:solidFill>
                  <a:schemeClr val="dk1"/>
                </a:solidFill>
              </a:defRPr>
            </a:lvl2pPr>
            <a:lvl3pPr lvl="2" rtl="0">
              <a:lnSpc>
                <a:spcPct val="100000"/>
              </a:lnSpc>
              <a:spcBef>
                <a:spcPts val="0"/>
              </a:spcBef>
              <a:spcAft>
                <a:spcPts val="0"/>
              </a:spcAft>
              <a:buNone/>
              <a:defRPr sz="1200">
                <a:solidFill>
                  <a:schemeClr val="dk1"/>
                </a:solidFill>
              </a:defRPr>
            </a:lvl3pPr>
            <a:lvl4pPr lvl="3" rtl="0">
              <a:lnSpc>
                <a:spcPct val="100000"/>
              </a:lnSpc>
              <a:spcBef>
                <a:spcPts val="0"/>
              </a:spcBef>
              <a:spcAft>
                <a:spcPts val="0"/>
              </a:spcAft>
              <a:buNone/>
              <a:defRPr sz="1200">
                <a:solidFill>
                  <a:schemeClr val="dk1"/>
                </a:solidFill>
              </a:defRPr>
            </a:lvl4pPr>
            <a:lvl5pPr lvl="4" rtl="0">
              <a:lnSpc>
                <a:spcPct val="100000"/>
              </a:lnSpc>
              <a:spcBef>
                <a:spcPts val="0"/>
              </a:spcBef>
              <a:spcAft>
                <a:spcPts val="0"/>
              </a:spcAft>
              <a:buNone/>
              <a:defRPr sz="1200">
                <a:solidFill>
                  <a:schemeClr val="dk1"/>
                </a:solidFill>
              </a:defRPr>
            </a:lvl5pPr>
            <a:lvl6pPr lvl="5" rtl="0">
              <a:lnSpc>
                <a:spcPct val="100000"/>
              </a:lnSpc>
              <a:spcBef>
                <a:spcPts val="0"/>
              </a:spcBef>
              <a:spcAft>
                <a:spcPts val="0"/>
              </a:spcAft>
              <a:buNone/>
              <a:defRPr sz="1200">
                <a:solidFill>
                  <a:schemeClr val="dk1"/>
                </a:solidFill>
              </a:defRPr>
            </a:lvl6pPr>
            <a:lvl7pPr lvl="6" rtl="0">
              <a:lnSpc>
                <a:spcPct val="100000"/>
              </a:lnSpc>
              <a:spcBef>
                <a:spcPts val="0"/>
              </a:spcBef>
              <a:spcAft>
                <a:spcPts val="0"/>
              </a:spcAft>
              <a:buNone/>
              <a:defRPr sz="1200">
                <a:solidFill>
                  <a:schemeClr val="dk1"/>
                </a:solidFill>
              </a:defRPr>
            </a:lvl7pPr>
            <a:lvl8pPr lvl="7" rtl="0">
              <a:lnSpc>
                <a:spcPct val="100000"/>
              </a:lnSpc>
              <a:spcBef>
                <a:spcPts val="0"/>
              </a:spcBef>
              <a:spcAft>
                <a:spcPts val="0"/>
              </a:spcAft>
              <a:buNone/>
              <a:defRPr sz="1200">
                <a:solidFill>
                  <a:schemeClr val="dk1"/>
                </a:solidFill>
              </a:defRPr>
            </a:lvl8pPr>
            <a:lvl9pPr lvl="8" rtl="0">
              <a:lnSpc>
                <a:spcPct val="100000"/>
              </a:lnSpc>
              <a:spcBef>
                <a:spcPts val="0"/>
              </a:spcBef>
              <a:spcAft>
                <a:spcPts val="0"/>
              </a:spcAft>
              <a:buNone/>
              <a:defRPr sz="1200">
                <a:solidFill>
                  <a:schemeClr val="dk1"/>
                </a:solidFill>
              </a:defRPr>
            </a:lvl9pPr>
          </a:lstStyle>
          <a:p>
            <a:endParaRPr/>
          </a:p>
        </p:txBody>
      </p:sp>
      <p:sp>
        <p:nvSpPr>
          <p:cNvPr id="456" name="Google Shape;456;p13"/>
          <p:cNvSpPr txBox="1">
            <a:spLocks noGrp="1"/>
          </p:cNvSpPr>
          <p:nvPr>
            <p:ph type="subTitle" idx="13"/>
          </p:nvPr>
        </p:nvSpPr>
        <p:spPr>
          <a:xfrm>
            <a:off x="6115491" y="1128736"/>
            <a:ext cx="1942800" cy="298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1pPr>
            <a:lvl2pPr lvl="1"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2pPr>
            <a:lvl3pPr lvl="2"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3pPr>
            <a:lvl4pPr lvl="3"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4pPr>
            <a:lvl5pPr lvl="4"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5pPr>
            <a:lvl6pPr lvl="5"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6pPr>
            <a:lvl7pPr lvl="6"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7pPr>
            <a:lvl8pPr lvl="7"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8pPr>
            <a:lvl9pPr lvl="8"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9pPr>
          </a:lstStyle>
          <a:p>
            <a:endParaRPr/>
          </a:p>
        </p:txBody>
      </p:sp>
      <p:sp>
        <p:nvSpPr>
          <p:cNvPr id="457" name="Google Shape;457;p13"/>
          <p:cNvSpPr txBox="1">
            <a:spLocks noGrp="1"/>
          </p:cNvSpPr>
          <p:nvPr>
            <p:ph type="subTitle" idx="14"/>
          </p:nvPr>
        </p:nvSpPr>
        <p:spPr>
          <a:xfrm>
            <a:off x="6115491" y="1465764"/>
            <a:ext cx="1942800" cy="48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solidFill>
                  <a:schemeClr val="dk1"/>
                </a:solidFill>
              </a:defRPr>
            </a:lvl1pPr>
            <a:lvl2pPr lvl="1" rtl="0">
              <a:lnSpc>
                <a:spcPct val="100000"/>
              </a:lnSpc>
              <a:spcBef>
                <a:spcPts val="0"/>
              </a:spcBef>
              <a:spcAft>
                <a:spcPts val="0"/>
              </a:spcAft>
              <a:buNone/>
              <a:defRPr sz="1200">
                <a:solidFill>
                  <a:schemeClr val="dk1"/>
                </a:solidFill>
              </a:defRPr>
            </a:lvl2pPr>
            <a:lvl3pPr lvl="2" rtl="0">
              <a:lnSpc>
                <a:spcPct val="100000"/>
              </a:lnSpc>
              <a:spcBef>
                <a:spcPts val="0"/>
              </a:spcBef>
              <a:spcAft>
                <a:spcPts val="0"/>
              </a:spcAft>
              <a:buNone/>
              <a:defRPr sz="1200">
                <a:solidFill>
                  <a:schemeClr val="dk1"/>
                </a:solidFill>
              </a:defRPr>
            </a:lvl3pPr>
            <a:lvl4pPr lvl="3" rtl="0">
              <a:lnSpc>
                <a:spcPct val="100000"/>
              </a:lnSpc>
              <a:spcBef>
                <a:spcPts val="0"/>
              </a:spcBef>
              <a:spcAft>
                <a:spcPts val="0"/>
              </a:spcAft>
              <a:buNone/>
              <a:defRPr sz="1200">
                <a:solidFill>
                  <a:schemeClr val="dk1"/>
                </a:solidFill>
              </a:defRPr>
            </a:lvl4pPr>
            <a:lvl5pPr lvl="4" rtl="0">
              <a:lnSpc>
                <a:spcPct val="100000"/>
              </a:lnSpc>
              <a:spcBef>
                <a:spcPts val="0"/>
              </a:spcBef>
              <a:spcAft>
                <a:spcPts val="0"/>
              </a:spcAft>
              <a:buNone/>
              <a:defRPr sz="1200">
                <a:solidFill>
                  <a:schemeClr val="dk1"/>
                </a:solidFill>
              </a:defRPr>
            </a:lvl5pPr>
            <a:lvl6pPr lvl="5" rtl="0">
              <a:lnSpc>
                <a:spcPct val="100000"/>
              </a:lnSpc>
              <a:spcBef>
                <a:spcPts val="0"/>
              </a:spcBef>
              <a:spcAft>
                <a:spcPts val="0"/>
              </a:spcAft>
              <a:buNone/>
              <a:defRPr sz="1200">
                <a:solidFill>
                  <a:schemeClr val="dk1"/>
                </a:solidFill>
              </a:defRPr>
            </a:lvl6pPr>
            <a:lvl7pPr lvl="6" rtl="0">
              <a:lnSpc>
                <a:spcPct val="100000"/>
              </a:lnSpc>
              <a:spcBef>
                <a:spcPts val="0"/>
              </a:spcBef>
              <a:spcAft>
                <a:spcPts val="0"/>
              </a:spcAft>
              <a:buNone/>
              <a:defRPr sz="1200">
                <a:solidFill>
                  <a:schemeClr val="dk1"/>
                </a:solidFill>
              </a:defRPr>
            </a:lvl7pPr>
            <a:lvl8pPr lvl="7" rtl="0">
              <a:lnSpc>
                <a:spcPct val="100000"/>
              </a:lnSpc>
              <a:spcBef>
                <a:spcPts val="0"/>
              </a:spcBef>
              <a:spcAft>
                <a:spcPts val="0"/>
              </a:spcAft>
              <a:buNone/>
              <a:defRPr sz="1200">
                <a:solidFill>
                  <a:schemeClr val="dk1"/>
                </a:solidFill>
              </a:defRPr>
            </a:lvl8pPr>
            <a:lvl9pPr lvl="8" rtl="0">
              <a:lnSpc>
                <a:spcPct val="100000"/>
              </a:lnSpc>
              <a:spcBef>
                <a:spcPts val="0"/>
              </a:spcBef>
              <a:spcAft>
                <a:spcPts val="0"/>
              </a:spcAft>
              <a:buNone/>
              <a:defRPr sz="1200">
                <a:solidFill>
                  <a:schemeClr val="dk1"/>
                </a:solidFill>
              </a:defRPr>
            </a:lvl9pPr>
          </a:lstStyle>
          <a:p>
            <a:endParaRPr/>
          </a:p>
        </p:txBody>
      </p:sp>
      <p:sp>
        <p:nvSpPr>
          <p:cNvPr id="458" name="Google Shape;458;p13"/>
          <p:cNvSpPr txBox="1">
            <a:spLocks noGrp="1"/>
          </p:cNvSpPr>
          <p:nvPr>
            <p:ph type="subTitle" idx="15"/>
          </p:nvPr>
        </p:nvSpPr>
        <p:spPr>
          <a:xfrm>
            <a:off x="6114947" y="3708359"/>
            <a:ext cx="1942800" cy="297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1pPr>
            <a:lvl2pPr lvl="1"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2pPr>
            <a:lvl3pPr lvl="2"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3pPr>
            <a:lvl4pPr lvl="3"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4pPr>
            <a:lvl5pPr lvl="4"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5pPr>
            <a:lvl6pPr lvl="5"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6pPr>
            <a:lvl7pPr lvl="6"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7pPr>
            <a:lvl8pPr lvl="7"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8pPr>
            <a:lvl9pPr lvl="8"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9pPr>
          </a:lstStyle>
          <a:p>
            <a:endParaRPr/>
          </a:p>
        </p:txBody>
      </p:sp>
      <p:sp>
        <p:nvSpPr>
          <p:cNvPr id="459" name="Google Shape;459;p13"/>
          <p:cNvSpPr txBox="1">
            <a:spLocks noGrp="1"/>
          </p:cNvSpPr>
          <p:nvPr>
            <p:ph type="subTitle" idx="16"/>
          </p:nvPr>
        </p:nvSpPr>
        <p:spPr>
          <a:xfrm>
            <a:off x="6115494" y="4053514"/>
            <a:ext cx="1942800" cy="48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solidFill>
                  <a:schemeClr val="dk1"/>
                </a:solidFill>
              </a:defRPr>
            </a:lvl1pPr>
            <a:lvl2pPr lvl="1" rtl="0">
              <a:lnSpc>
                <a:spcPct val="100000"/>
              </a:lnSpc>
              <a:spcBef>
                <a:spcPts val="0"/>
              </a:spcBef>
              <a:spcAft>
                <a:spcPts val="0"/>
              </a:spcAft>
              <a:buNone/>
              <a:defRPr sz="1200">
                <a:solidFill>
                  <a:schemeClr val="dk1"/>
                </a:solidFill>
              </a:defRPr>
            </a:lvl2pPr>
            <a:lvl3pPr lvl="2" rtl="0">
              <a:lnSpc>
                <a:spcPct val="100000"/>
              </a:lnSpc>
              <a:spcBef>
                <a:spcPts val="0"/>
              </a:spcBef>
              <a:spcAft>
                <a:spcPts val="0"/>
              </a:spcAft>
              <a:buNone/>
              <a:defRPr sz="1200">
                <a:solidFill>
                  <a:schemeClr val="dk1"/>
                </a:solidFill>
              </a:defRPr>
            </a:lvl3pPr>
            <a:lvl4pPr lvl="3" rtl="0">
              <a:lnSpc>
                <a:spcPct val="100000"/>
              </a:lnSpc>
              <a:spcBef>
                <a:spcPts val="0"/>
              </a:spcBef>
              <a:spcAft>
                <a:spcPts val="0"/>
              </a:spcAft>
              <a:buNone/>
              <a:defRPr sz="1200">
                <a:solidFill>
                  <a:schemeClr val="dk1"/>
                </a:solidFill>
              </a:defRPr>
            </a:lvl4pPr>
            <a:lvl5pPr lvl="4" rtl="0">
              <a:lnSpc>
                <a:spcPct val="100000"/>
              </a:lnSpc>
              <a:spcBef>
                <a:spcPts val="0"/>
              </a:spcBef>
              <a:spcAft>
                <a:spcPts val="0"/>
              </a:spcAft>
              <a:buNone/>
              <a:defRPr sz="1200">
                <a:solidFill>
                  <a:schemeClr val="dk1"/>
                </a:solidFill>
              </a:defRPr>
            </a:lvl5pPr>
            <a:lvl6pPr lvl="5" rtl="0">
              <a:lnSpc>
                <a:spcPct val="100000"/>
              </a:lnSpc>
              <a:spcBef>
                <a:spcPts val="0"/>
              </a:spcBef>
              <a:spcAft>
                <a:spcPts val="0"/>
              </a:spcAft>
              <a:buNone/>
              <a:defRPr sz="1200">
                <a:solidFill>
                  <a:schemeClr val="dk1"/>
                </a:solidFill>
              </a:defRPr>
            </a:lvl6pPr>
            <a:lvl7pPr lvl="6" rtl="0">
              <a:lnSpc>
                <a:spcPct val="100000"/>
              </a:lnSpc>
              <a:spcBef>
                <a:spcPts val="0"/>
              </a:spcBef>
              <a:spcAft>
                <a:spcPts val="0"/>
              </a:spcAft>
              <a:buNone/>
              <a:defRPr sz="1200">
                <a:solidFill>
                  <a:schemeClr val="dk1"/>
                </a:solidFill>
              </a:defRPr>
            </a:lvl7pPr>
            <a:lvl8pPr lvl="7" rtl="0">
              <a:lnSpc>
                <a:spcPct val="100000"/>
              </a:lnSpc>
              <a:spcBef>
                <a:spcPts val="0"/>
              </a:spcBef>
              <a:spcAft>
                <a:spcPts val="0"/>
              </a:spcAft>
              <a:buNone/>
              <a:defRPr sz="1200">
                <a:solidFill>
                  <a:schemeClr val="dk1"/>
                </a:solidFill>
              </a:defRPr>
            </a:lvl8pPr>
            <a:lvl9pPr lvl="8" rtl="0">
              <a:lnSpc>
                <a:spcPct val="100000"/>
              </a:lnSpc>
              <a:spcBef>
                <a:spcPts val="0"/>
              </a:spcBef>
              <a:spcAft>
                <a:spcPts val="0"/>
              </a:spcAft>
              <a:buNone/>
              <a:defRPr sz="1200">
                <a:solidFill>
                  <a:schemeClr val="dk1"/>
                </a:solidFill>
              </a:defRPr>
            </a:lvl9pPr>
          </a:lstStyle>
          <a:p>
            <a:endParaRPr/>
          </a:p>
        </p:txBody>
      </p:sp>
      <p:sp>
        <p:nvSpPr>
          <p:cNvPr id="460" name="Google Shape;460;p13"/>
          <p:cNvSpPr txBox="1">
            <a:spLocks noGrp="1"/>
          </p:cNvSpPr>
          <p:nvPr>
            <p:ph type="subTitle" idx="17"/>
          </p:nvPr>
        </p:nvSpPr>
        <p:spPr>
          <a:xfrm>
            <a:off x="4027720" y="2418867"/>
            <a:ext cx="1942800" cy="298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1pPr>
            <a:lvl2pPr lvl="1"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2pPr>
            <a:lvl3pPr lvl="2"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3pPr>
            <a:lvl4pPr lvl="3"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4pPr>
            <a:lvl5pPr lvl="4"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5pPr>
            <a:lvl6pPr lvl="5"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6pPr>
            <a:lvl7pPr lvl="6"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7pPr>
            <a:lvl8pPr lvl="7"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8pPr>
            <a:lvl9pPr lvl="8" rtl="0">
              <a:lnSpc>
                <a:spcPct val="100000"/>
              </a:lnSpc>
              <a:spcBef>
                <a:spcPts val="0"/>
              </a:spcBef>
              <a:spcAft>
                <a:spcPts val="0"/>
              </a:spcAft>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9pPr>
          </a:lstStyle>
          <a:p>
            <a:endParaRPr/>
          </a:p>
        </p:txBody>
      </p:sp>
      <p:sp>
        <p:nvSpPr>
          <p:cNvPr id="461" name="Google Shape;461;p13"/>
          <p:cNvSpPr txBox="1">
            <a:spLocks noGrp="1"/>
          </p:cNvSpPr>
          <p:nvPr>
            <p:ph type="subTitle" idx="18"/>
          </p:nvPr>
        </p:nvSpPr>
        <p:spPr>
          <a:xfrm>
            <a:off x="4028084" y="2757704"/>
            <a:ext cx="1942800" cy="48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solidFill>
                  <a:schemeClr val="dk1"/>
                </a:solidFill>
              </a:defRPr>
            </a:lvl1pPr>
            <a:lvl2pPr lvl="1" rtl="0">
              <a:lnSpc>
                <a:spcPct val="100000"/>
              </a:lnSpc>
              <a:spcBef>
                <a:spcPts val="0"/>
              </a:spcBef>
              <a:spcAft>
                <a:spcPts val="0"/>
              </a:spcAft>
              <a:buNone/>
              <a:defRPr sz="1200">
                <a:solidFill>
                  <a:schemeClr val="dk1"/>
                </a:solidFill>
              </a:defRPr>
            </a:lvl2pPr>
            <a:lvl3pPr lvl="2" rtl="0">
              <a:lnSpc>
                <a:spcPct val="100000"/>
              </a:lnSpc>
              <a:spcBef>
                <a:spcPts val="0"/>
              </a:spcBef>
              <a:spcAft>
                <a:spcPts val="0"/>
              </a:spcAft>
              <a:buNone/>
              <a:defRPr sz="1200">
                <a:solidFill>
                  <a:schemeClr val="dk1"/>
                </a:solidFill>
              </a:defRPr>
            </a:lvl3pPr>
            <a:lvl4pPr lvl="3" rtl="0">
              <a:lnSpc>
                <a:spcPct val="100000"/>
              </a:lnSpc>
              <a:spcBef>
                <a:spcPts val="0"/>
              </a:spcBef>
              <a:spcAft>
                <a:spcPts val="0"/>
              </a:spcAft>
              <a:buNone/>
              <a:defRPr sz="1200">
                <a:solidFill>
                  <a:schemeClr val="dk1"/>
                </a:solidFill>
              </a:defRPr>
            </a:lvl4pPr>
            <a:lvl5pPr lvl="4" rtl="0">
              <a:lnSpc>
                <a:spcPct val="100000"/>
              </a:lnSpc>
              <a:spcBef>
                <a:spcPts val="0"/>
              </a:spcBef>
              <a:spcAft>
                <a:spcPts val="0"/>
              </a:spcAft>
              <a:buNone/>
              <a:defRPr sz="1200">
                <a:solidFill>
                  <a:schemeClr val="dk1"/>
                </a:solidFill>
              </a:defRPr>
            </a:lvl5pPr>
            <a:lvl6pPr lvl="5" rtl="0">
              <a:lnSpc>
                <a:spcPct val="100000"/>
              </a:lnSpc>
              <a:spcBef>
                <a:spcPts val="0"/>
              </a:spcBef>
              <a:spcAft>
                <a:spcPts val="0"/>
              </a:spcAft>
              <a:buNone/>
              <a:defRPr sz="1200">
                <a:solidFill>
                  <a:schemeClr val="dk1"/>
                </a:solidFill>
              </a:defRPr>
            </a:lvl6pPr>
            <a:lvl7pPr lvl="6" rtl="0">
              <a:lnSpc>
                <a:spcPct val="100000"/>
              </a:lnSpc>
              <a:spcBef>
                <a:spcPts val="0"/>
              </a:spcBef>
              <a:spcAft>
                <a:spcPts val="0"/>
              </a:spcAft>
              <a:buNone/>
              <a:defRPr sz="1200">
                <a:solidFill>
                  <a:schemeClr val="dk1"/>
                </a:solidFill>
              </a:defRPr>
            </a:lvl7pPr>
            <a:lvl8pPr lvl="7" rtl="0">
              <a:lnSpc>
                <a:spcPct val="100000"/>
              </a:lnSpc>
              <a:spcBef>
                <a:spcPts val="0"/>
              </a:spcBef>
              <a:spcAft>
                <a:spcPts val="0"/>
              </a:spcAft>
              <a:buNone/>
              <a:defRPr sz="1200">
                <a:solidFill>
                  <a:schemeClr val="dk1"/>
                </a:solidFill>
              </a:defRPr>
            </a:lvl8pPr>
            <a:lvl9pPr lvl="8" rtl="0">
              <a:lnSpc>
                <a:spcPct val="100000"/>
              </a:lnSpc>
              <a:spcBef>
                <a:spcPts val="0"/>
              </a:spcBef>
              <a:spcAft>
                <a:spcPts val="0"/>
              </a:spcAft>
              <a:buNone/>
              <a:defRPr sz="1200">
                <a:solidFill>
                  <a:schemeClr val="dk1"/>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462"/>
        <p:cNvGrpSpPr/>
        <p:nvPr/>
      </p:nvGrpSpPr>
      <p:grpSpPr>
        <a:xfrm>
          <a:off x="0" y="0"/>
          <a:ext cx="0" cy="0"/>
          <a:chOff x="0" y="0"/>
          <a:chExt cx="0" cy="0"/>
        </a:xfrm>
      </p:grpSpPr>
      <p:grpSp>
        <p:nvGrpSpPr>
          <p:cNvPr id="463" name="Google Shape;463;p14"/>
          <p:cNvGrpSpPr/>
          <p:nvPr/>
        </p:nvGrpSpPr>
        <p:grpSpPr>
          <a:xfrm>
            <a:off x="713213" y="212375"/>
            <a:ext cx="7717584" cy="4718755"/>
            <a:chOff x="713213" y="212375"/>
            <a:chExt cx="7717584" cy="4718755"/>
          </a:xfrm>
        </p:grpSpPr>
        <p:sp>
          <p:nvSpPr>
            <p:cNvPr id="464" name="Google Shape;464;p14"/>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4"/>
            <p:cNvSpPr/>
            <p:nvPr/>
          </p:nvSpPr>
          <p:spPr>
            <a:xfrm>
              <a:off x="7810996"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4"/>
            <p:cNvSpPr/>
            <p:nvPr/>
          </p:nvSpPr>
          <p:spPr>
            <a:xfrm>
              <a:off x="7749596"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4"/>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dk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4"/>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4"/>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4"/>
            <p:cNvSpPr/>
            <p:nvPr/>
          </p:nvSpPr>
          <p:spPr>
            <a:xfrm>
              <a:off x="7780732"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4"/>
            <p:cNvSpPr/>
            <p:nvPr/>
          </p:nvSpPr>
          <p:spPr>
            <a:xfrm>
              <a:off x="7805096"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4"/>
            <p:cNvSpPr/>
            <p:nvPr/>
          </p:nvSpPr>
          <p:spPr>
            <a:xfrm>
              <a:off x="10809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4"/>
            <p:cNvSpPr/>
            <p:nvPr/>
          </p:nvSpPr>
          <p:spPr>
            <a:xfrm>
              <a:off x="10338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4"/>
            <p:cNvSpPr/>
            <p:nvPr/>
          </p:nvSpPr>
          <p:spPr>
            <a:xfrm>
              <a:off x="1488325"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4"/>
            <p:cNvSpPr/>
            <p:nvPr/>
          </p:nvSpPr>
          <p:spPr>
            <a:xfrm>
              <a:off x="1480182"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4"/>
            <p:cNvSpPr/>
            <p:nvPr/>
          </p:nvSpPr>
          <p:spPr>
            <a:xfrm>
              <a:off x="24556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4"/>
            <p:cNvSpPr/>
            <p:nvPr/>
          </p:nvSpPr>
          <p:spPr>
            <a:xfrm>
              <a:off x="24722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4"/>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4"/>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4"/>
            <p:cNvSpPr/>
            <p:nvPr/>
          </p:nvSpPr>
          <p:spPr>
            <a:xfrm>
              <a:off x="5250322"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4"/>
            <p:cNvSpPr/>
            <p:nvPr/>
          </p:nvSpPr>
          <p:spPr>
            <a:xfrm>
              <a:off x="5278560"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4"/>
            <p:cNvSpPr/>
            <p:nvPr/>
          </p:nvSpPr>
          <p:spPr>
            <a:xfrm>
              <a:off x="4832246" y="506655"/>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4"/>
            <p:cNvSpPr/>
            <p:nvPr/>
          </p:nvSpPr>
          <p:spPr>
            <a:xfrm>
              <a:off x="4858818" y="350735"/>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4"/>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4"/>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 name="Google Shape;486;p14"/>
            <p:cNvGrpSpPr/>
            <p:nvPr/>
          </p:nvGrpSpPr>
          <p:grpSpPr>
            <a:xfrm>
              <a:off x="1121467" y="840425"/>
              <a:ext cx="6877263" cy="3497129"/>
              <a:chOff x="1396280" y="844125"/>
              <a:chExt cx="6329158" cy="3420844"/>
            </a:xfrm>
          </p:grpSpPr>
          <p:sp>
            <p:nvSpPr>
              <p:cNvPr id="487" name="Google Shape;487;p14"/>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4"/>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4"/>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4"/>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4"/>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4"/>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4"/>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4"/>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4"/>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4"/>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4"/>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4"/>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4"/>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4"/>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4"/>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4"/>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4"/>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04" name="Google Shape;504;p14"/>
          <p:cNvSpPr txBox="1">
            <a:spLocks noGrp="1"/>
          </p:cNvSpPr>
          <p:nvPr>
            <p:ph type="title"/>
          </p:nvPr>
        </p:nvSpPr>
        <p:spPr>
          <a:xfrm>
            <a:off x="4579375" y="3683521"/>
            <a:ext cx="3106500" cy="53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2200" b="1">
                <a:solidFill>
                  <a:schemeClr val="accent6"/>
                </a:solidFill>
                <a:highlight>
                  <a:schemeClr val="accent3"/>
                </a:highlight>
                <a:latin typeface="Playfair Display"/>
                <a:ea typeface="Playfair Display"/>
                <a:cs typeface="Playfair Display"/>
                <a:sym typeface="Playfair Display"/>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505" name="Google Shape;505;p14"/>
          <p:cNvSpPr txBox="1">
            <a:spLocks noGrp="1"/>
          </p:cNvSpPr>
          <p:nvPr>
            <p:ph type="subTitle" idx="1"/>
          </p:nvPr>
        </p:nvSpPr>
        <p:spPr>
          <a:xfrm>
            <a:off x="1458125" y="2238275"/>
            <a:ext cx="6227700" cy="1312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23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506"/>
        <p:cNvGrpSpPr/>
        <p:nvPr/>
      </p:nvGrpSpPr>
      <p:grpSpPr>
        <a:xfrm>
          <a:off x="0" y="0"/>
          <a:ext cx="0" cy="0"/>
          <a:chOff x="0" y="0"/>
          <a:chExt cx="0" cy="0"/>
        </a:xfrm>
      </p:grpSpPr>
      <p:grpSp>
        <p:nvGrpSpPr>
          <p:cNvPr id="507" name="Google Shape;507;p15"/>
          <p:cNvGrpSpPr/>
          <p:nvPr/>
        </p:nvGrpSpPr>
        <p:grpSpPr>
          <a:xfrm>
            <a:off x="713213" y="212375"/>
            <a:ext cx="7717584" cy="4718755"/>
            <a:chOff x="713213" y="212375"/>
            <a:chExt cx="7717584" cy="4718755"/>
          </a:xfrm>
        </p:grpSpPr>
        <p:sp>
          <p:nvSpPr>
            <p:cNvPr id="508" name="Google Shape;508;p15"/>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5"/>
            <p:cNvSpPr/>
            <p:nvPr/>
          </p:nvSpPr>
          <p:spPr>
            <a:xfrm>
              <a:off x="7810996"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5"/>
            <p:cNvSpPr/>
            <p:nvPr/>
          </p:nvSpPr>
          <p:spPr>
            <a:xfrm>
              <a:off x="7749596"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5"/>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dk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5"/>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5"/>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5"/>
            <p:cNvSpPr/>
            <p:nvPr/>
          </p:nvSpPr>
          <p:spPr>
            <a:xfrm>
              <a:off x="7780732"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5"/>
            <p:cNvSpPr/>
            <p:nvPr/>
          </p:nvSpPr>
          <p:spPr>
            <a:xfrm>
              <a:off x="7805096"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5"/>
            <p:cNvSpPr/>
            <p:nvPr/>
          </p:nvSpPr>
          <p:spPr>
            <a:xfrm>
              <a:off x="10809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5"/>
            <p:cNvSpPr/>
            <p:nvPr/>
          </p:nvSpPr>
          <p:spPr>
            <a:xfrm>
              <a:off x="10338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5"/>
            <p:cNvSpPr/>
            <p:nvPr/>
          </p:nvSpPr>
          <p:spPr>
            <a:xfrm>
              <a:off x="1488325"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5"/>
            <p:cNvSpPr/>
            <p:nvPr/>
          </p:nvSpPr>
          <p:spPr>
            <a:xfrm>
              <a:off x="1480182"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5"/>
            <p:cNvSpPr/>
            <p:nvPr/>
          </p:nvSpPr>
          <p:spPr>
            <a:xfrm>
              <a:off x="24556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5"/>
            <p:cNvSpPr/>
            <p:nvPr/>
          </p:nvSpPr>
          <p:spPr>
            <a:xfrm>
              <a:off x="24722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5"/>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5"/>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5"/>
            <p:cNvSpPr/>
            <p:nvPr/>
          </p:nvSpPr>
          <p:spPr>
            <a:xfrm>
              <a:off x="5250322"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5"/>
            <p:cNvSpPr/>
            <p:nvPr/>
          </p:nvSpPr>
          <p:spPr>
            <a:xfrm>
              <a:off x="5278560"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5"/>
            <p:cNvSpPr/>
            <p:nvPr/>
          </p:nvSpPr>
          <p:spPr>
            <a:xfrm>
              <a:off x="4832246" y="506655"/>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5"/>
            <p:cNvSpPr/>
            <p:nvPr/>
          </p:nvSpPr>
          <p:spPr>
            <a:xfrm>
              <a:off x="4858818" y="350735"/>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5"/>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5"/>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 name="Google Shape;530;p15"/>
            <p:cNvGrpSpPr/>
            <p:nvPr/>
          </p:nvGrpSpPr>
          <p:grpSpPr>
            <a:xfrm>
              <a:off x="1121467" y="840425"/>
              <a:ext cx="6877263" cy="3497129"/>
              <a:chOff x="1396280" y="844125"/>
              <a:chExt cx="6329158" cy="3420844"/>
            </a:xfrm>
          </p:grpSpPr>
          <p:sp>
            <p:nvSpPr>
              <p:cNvPr id="531" name="Google Shape;531;p15"/>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5"/>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5"/>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5"/>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5"/>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5"/>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5"/>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5"/>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5"/>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5"/>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5"/>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5"/>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5"/>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5"/>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5"/>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5"/>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5"/>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8" name="Google Shape;548;p15"/>
          <p:cNvSpPr txBox="1">
            <a:spLocks noGrp="1"/>
          </p:cNvSpPr>
          <p:nvPr>
            <p:ph type="ctrTitle"/>
          </p:nvPr>
        </p:nvSpPr>
        <p:spPr>
          <a:xfrm>
            <a:off x="1169325" y="1523150"/>
            <a:ext cx="3337200" cy="9396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500"/>
              <a:buNone/>
              <a:defRPr sz="2200">
                <a:solidFill>
                  <a:srgbClr val="000000"/>
                </a:solidFill>
              </a:defRPr>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
        <p:nvSpPr>
          <p:cNvPr id="549" name="Google Shape;549;p15"/>
          <p:cNvSpPr txBox="1">
            <a:spLocks noGrp="1"/>
          </p:cNvSpPr>
          <p:nvPr>
            <p:ph type="subTitle" idx="1"/>
          </p:nvPr>
        </p:nvSpPr>
        <p:spPr>
          <a:xfrm>
            <a:off x="1169325" y="2537050"/>
            <a:ext cx="3376800" cy="1083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550"/>
        <p:cNvGrpSpPr/>
        <p:nvPr/>
      </p:nvGrpSpPr>
      <p:grpSpPr>
        <a:xfrm>
          <a:off x="0" y="0"/>
          <a:ext cx="0" cy="0"/>
          <a:chOff x="0" y="0"/>
          <a:chExt cx="0" cy="0"/>
        </a:xfrm>
      </p:grpSpPr>
      <p:grpSp>
        <p:nvGrpSpPr>
          <p:cNvPr id="551" name="Google Shape;551;p16"/>
          <p:cNvGrpSpPr/>
          <p:nvPr/>
        </p:nvGrpSpPr>
        <p:grpSpPr>
          <a:xfrm>
            <a:off x="713213" y="212375"/>
            <a:ext cx="7717584" cy="4718755"/>
            <a:chOff x="713213" y="212375"/>
            <a:chExt cx="7717584" cy="4718755"/>
          </a:xfrm>
        </p:grpSpPr>
        <p:sp>
          <p:nvSpPr>
            <p:cNvPr id="552" name="Google Shape;552;p16"/>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6"/>
            <p:cNvSpPr/>
            <p:nvPr/>
          </p:nvSpPr>
          <p:spPr>
            <a:xfrm>
              <a:off x="7810996"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6"/>
            <p:cNvSpPr/>
            <p:nvPr/>
          </p:nvSpPr>
          <p:spPr>
            <a:xfrm>
              <a:off x="7749596"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6"/>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dk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6"/>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6"/>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6"/>
            <p:cNvSpPr/>
            <p:nvPr/>
          </p:nvSpPr>
          <p:spPr>
            <a:xfrm>
              <a:off x="7780732"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6"/>
            <p:cNvSpPr/>
            <p:nvPr/>
          </p:nvSpPr>
          <p:spPr>
            <a:xfrm>
              <a:off x="7805096"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6"/>
            <p:cNvSpPr/>
            <p:nvPr/>
          </p:nvSpPr>
          <p:spPr>
            <a:xfrm>
              <a:off x="10809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6"/>
            <p:cNvSpPr/>
            <p:nvPr/>
          </p:nvSpPr>
          <p:spPr>
            <a:xfrm>
              <a:off x="10338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6"/>
            <p:cNvSpPr/>
            <p:nvPr/>
          </p:nvSpPr>
          <p:spPr>
            <a:xfrm>
              <a:off x="1488325"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6"/>
            <p:cNvSpPr/>
            <p:nvPr/>
          </p:nvSpPr>
          <p:spPr>
            <a:xfrm>
              <a:off x="1480182"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6"/>
            <p:cNvSpPr/>
            <p:nvPr/>
          </p:nvSpPr>
          <p:spPr>
            <a:xfrm>
              <a:off x="24556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6"/>
            <p:cNvSpPr/>
            <p:nvPr/>
          </p:nvSpPr>
          <p:spPr>
            <a:xfrm>
              <a:off x="24722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6"/>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6"/>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6"/>
            <p:cNvSpPr/>
            <p:nvPr/>
          </p:nvSpPr>
          <p:spPr>
            <a:xfrm>
              <a:off x="5250322"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6"/>
            <p:cNvSpPr/>
            <p:nvPr/>
          </p:nvSpPr>
          <p:spPr>
            <a:xfrm>
              <a:off x="5278560"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6"/>
            <p:cNvSpPr/>
            <p:nvPr/>
          </p:nvSpPr>
          <p:spPr>
            <a:xfrm>
              <a:off x="4832246" y="506655"/>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6"/>
            <p:cNvSpPr/>
            <p:nvPr/>
          </p:nvSpPr>
          <p:spPr>
            <a:xfrm>
              <a:off x="4858818" y="350735"/>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6"/>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6"/>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 name="Google Shape;574;p16"/>
            <p:cNvGrpSpPr/>
            <p:nvPr/>
          </p:nvGrpSpPr>
          <p:grpSpPr>
            <a:xfrm>
              <a:off x="1121467" y="840425"/>
              <a:ext cx="6877263" cy="3497129"/>
              <a:chOff x="1396280" y="844125"/>
              <a:chExt cx="6329158" cy="3420844"/>
            </a:xfrm>
          </p:grpSpPr>
          <p:sp>
            <p:nvSpPr>
              <p:cNvPr id="575" name="Google Shape;575;p16"/>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6"/>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6"/>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6"/>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6"/>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6"/>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6"/>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6"/>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6"/>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6"/>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6"/>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6"/>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6"/>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6"/>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6"/>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6"/>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6"/>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2" name="Google Shape;592;p16"/>
          <p:cNvSpPr txBox="1">
            <a:spLocks noGrp="1"/>
          </p:cNvSpPr>
          <p:nvPr>
            <p:ph type="ctrTitle"/>
          </p:nvPr>
        </p:nvSpPr>
        <p:spPr>
          <a:xfrm>
            <a:off x="1174575" y="1649320"/>
            <a:ext cx="3251400" cy="854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500"/>
              <a:buNone/>
              <a:defRPr sz="3100">
                <a:solidFill>
                  <a:srgbClr val="000000"/>
                </a:solidFill>
              </a:defRPr>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
        <p:nvSpPr>
          <p:cNvPr id="593" name="Google Shape;593;p16"/>
          <p:cNvSpPr txBox="1">
            <a:spLocks noGrp="1"/>
          </p:cNvSpPr>
          <p:nvPr>
            <p:ph type="subTitle" idx="1"/>
          </p:nvPr>
        </p:nvSpPr>
        <p:spPr>
          <a:xfrm>
            <a:off x="1174575" y="2669955"/>
            <a:ext cx="3251400" cy="97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1_1">
    <p:spTree>
      <p:nvGrpSpPr>
        <p:cNvPr id="1" name="Shape 594"/>
        <p:cNvGrpSpPr/>
        <p:nvPr/>
      </p:nvGrpSpPr>
      <p:grpSpPr>
        <a:xfrm>
          <a:off x="0" y="0"/>
          <a:ext cx="0" cy="0"/>
          <a:chOff x="0" y="0"/>
          <a:chExt cx="0" cy="0"/>
        </a:xfrm>
      </p:grpSpPr>
      <p:grpSp>
        <p:nvGrpSpPr>
          <p:cNvPr id="595" name="Google Shape;595;p17"/>
          <p:cNvGrpSpPr/>
          <p:nvPr/>
        </p:nvGrpSpPr>
        <p:grpSpPr>
          <a:xfrm>
            <a:off x="713213" y="212375"/>
            <a:ext cx="7717584" cy="4718755"/>
            <a:chOff x="713213" y="212375"/>
            <a:chExt cx="7717584" cy="4718755"/>
          </a:xfrm>
        </p:grpSpPr>
        <p:sp>
          <p:nvSpPr>
            <p:cNvPr id="596" name="Google Shape;596;p17"/>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7"/>
            <p:cNvSpPr/>
            <p:nvPr/>
          </p:nvSpPr>
          <p:spPr>
            <a:xfrm>
              <a:off x="7810996"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7"/>
            <p:cNvSpPr/>
            <p:nvPr/>
          </p:nvSpPr>
          <p:spPr>
            <a:xfrm>
              <a:off x="7749596"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7"/>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dk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7"/>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7"/>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7"/>
            <p:cNvSpPr/>
            <p:nvPr/>
          </p:nvSpPr>
          <p:spPr>
            <a:xfrm>
              <a:off x="7780732"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7"/>
            <p:cNvSpPr/>
            <p:nvPr/>
          </p:nvSpPr>
          <p:spPr>
            <a:xfrm>
              <a:off x="7805096"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7"/>
            <p:cNvSpPr/>
            <p:nvPr/>
          </p:nvSpPr>
          <p:spPr>
            <a:xfrm>
              <a:off x="10809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7"/>
            <p:cNvSpPr/>
            <p:nvPr/>
          </p:nvSpPr>
          <p:spPr>
            <a:xfrm>
              <a:off x="10338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7"/>
            <p:cNvSpPr/>
            <p:nvPr/>
          </p:nvSpPr>
          <p:spPr>
            <a:xfrm>
              <a:off x="1488325"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7"/>
            <p:cNvSpPr/>
            <p:nvPr/>
          </p:nvSpPr>
          <p:spPr>
            <a:xfrm>
              <a:off x="1480182"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7"/>
            <p:cNvSpPr/>
            <p:nvPr/>
          </p:nvSpPr>
          <p:spPr>
            <a:xfrm>
              <a:off x="24556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7"/>
            <p:cNvSpPr/>
            <p:nvPr/>
          </p:nvSpPr>
          <p:spPr>
            <a:xfrm>
              <a:off x="24722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7"/>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7"/>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7"/>
            <p:cNvSpPr/>
            <p:nvPr/>
          </p:nvSpPr>
          <p:spPr>
            <a:xfrm>
              <a:off x="5250322"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7"/>
            <p:cNvSpPr/>
            <p:nvPr/>
          </p:nvSpPr>
          <p:spPr>
            <a:xfrm>
              <a:off x="5278560"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7"/>
            <p:cNvSpPr/>
            <p:nvPr/>
          </p:nvSpPr>
          <p:spPr>
            <a:xfrm>
              <a:off x="4832246" y="506655"/>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7"/>
            <p:cNvSpPr/>
            <p:nvPr/>
          </p:nvSpPr>
          <p:spPr>
            <a:xfrm>
              <a:off x="4858818" y="350735"/>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7"/>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7"/>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 name="Google Shape;618;p17"/>
            <p:cNvGrpSpPr/>
            <p:nvPr/>
          </p:nvGrpSpPr>
          <p:grpSpPr>
            <a:xfrm>
              <a:off x="1121467" y="840425"/>
              <a:ext cx="6877263" cy="3497129"/>
              <a:chOff x="1396280" y="844125"/>
              <a:chExt cx="6329158" cy="3420844"/>
            </a:xfrm>
          </p:grpSpPr>
          <p:sp>
            <p:nvSpPr>
              <p:cNvPr id="619" name="Google Shape;619;p17"/>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7"/>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7"/>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7"/>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7"/>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7"/>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7"/>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7"/>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7"/>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7"/>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7"/>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7"/>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7"/>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7"/>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7"/>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7"/>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7"/>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6" name="Google Shape;636;p17"/>
          <p:cNvSpPr txBox="1">
            <a:spLocks noGrp="1"/>
          </p:cNvSpPr>
          <p:nvPr>
            <p:ph type="subTitle" idx="1"/>
          </p:nvPr>
        </p:nvSpPr>
        <p:spPr>
          <a:xfrm>
            <a:off x="1165425" y="1423888"/>
            <a:ext cx="3949500" cy="47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200"/>
            </a:lvl1pPr>
            <a:lvl2pPr lvl="1" algn="ctr" rtl="0">
              <a:lnSpc>
                <a:spcPct val="100000"/>
              </a:lnSpc>
              <a:spcBef>
                <a:spcPts val="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
        <p:nvSpPr>
          <p:cNvPr id="637" name="Google Shape;637;p17"/>
          <p:cNvSpPr txBox="1">
            <a:spLocks noGrp="1"/>
          </p:cNvSpPr>
          <p:nvPr>
            <p:ph type="ctrTitle"/>
          </p:nvPr>
        </p:nvSpPr>
        <p:spPr>
          <a:xfrm>
            <a:off x="1454600" y="791675"/>
            <a:ext cx="6234600" cy="51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500"/>
              <a:buNone/>
              <a:defRPr sz="3100">
                <a:solidFill>
                  <a:srgbClr val="000000"/>
                </a:solidFill>
              </a:defRPr>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638"/>
        <p:cNvGrpSpPr/>
        <p:nvPr/>
      </p:nvGrpSpPr>
      <p:grpSpPr>
        <a:xfrm>
          <a:off x="0" y="0"/>
          <a:ext cx="0" cy="0"/>
          <a:chOff x="0" y="0"/>
          <a:chExt cx="0" cy="0"/>
        </a:xfrm>
      </p:grpSpPr>
      <p:grpSp>
        <p:nvGrpSpPr>
          <p:cNvPr id="639" name="Google Shape;639;p18"/>
          <p:cNvGrpSpPr/>
          <p:nvPr/>
        </p:nvGrpSpPr>
        <p:grpSpPr>
          <a:xfrm>
            <a:off x="713213" y="212375"/>
            <a:ext cx="7717584" cy="4718755"/>
            <a:chOff x="713213" y="212375"/>
            <a:chExt cx="7717584" cy="4718755"/>
          </a:xfrm>
        </p:grpSpPr>
        <p:sp>
          <p:nvSpPr>
            <p:cNvPr id="640" name="Google Shape;640;p18"/>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8"/>
            <p:cNvSpPr/>
            <p:nvPr/>
          </p:nvSpPr>
          <p:spPr>
            <a:xfrm>
              <a:off x="7810996"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8"/>
            <p:cNvSpPr/>
            <p:nvPr/>
          </p:nvSpPr>
          <p:spPr>
            <a:xfrm>
              <a:off x="7749596"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8"/>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dk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8"/>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8"/>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8"/>
            <p:cNvSpPr/>
            <p:nvPr/>
          </p:nvSpPr>
          <p:spPr>
            <a:xfrm>
              <a:off x="7780732"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8"/>
            <p:cNvSpPr/>
            <p:nvPr/>
          </p:nvSpPr>
          <p:spPr>
            <a:xfrm>
              <a:off x="7805096"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8"/>
            <p:cNvSpPr/>
            <p:nvPr/>
          </p:nvSpPr>
          <p:spPr>
            <a:xfrm>
              <a:off x="10809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8"/>
            <p:cNvSpPr/>
            <p:nvPr/>
          </p:nvSpPr>
          <p:spPr>
            <a:xfrm>
              <a:off x="10338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8"/>
            <p:cNvSpPr/>
            <p:nvPr/>
          </p:nvSpPr>
          <p:spPr>
            <a:xfrm>
              <a:off x="1488325"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8"/>
            <p:cNvSpPr/>
            <p:nvPr/>
          </p:nvSpPr>
          <p:spPr>
            <a:xfrm>
              <a:off x="1480182"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8"/>
            <p:cNvSpPr/>
            <p:nvPr/>
          </p:nvSpPr>
          <p:spPr>
            <a:xfrm>
              <a:off x="24556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8"/>
            <p:cNvSpPr/>
            <p:nvPr/>
          </p:nvSpPr>
          <p:spPr>
            <a:xfrm>
              <a:off x="24722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8"/>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8"/>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8"/>
            <p:cNvSpPr/>
            <p:nvPr/>
          </p:nvSpPr>
          <p:spPr>
            <a:xfrm>
              <a:off x="5250322"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8"/>
            <p:cNvSpPr/>
            <p:nvPr/>
          </p:nvSpPr>
          <p:spPr>
            <a:xfrm>
              <a:off x="5278560"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8"/>
            <p:cNvSpPr/>
            <p:nvPr/>
          </p:nvSpPr>
          <p:spPr>
            <a:xfrm>
              <a:off x="4832246" y="506655"/>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8"/>
            <p:cNvSpPr/>
            <p:nvPr/>
          </p:nvSpPr>
          <p:spPr>
            <a:xfrm>
              <a:off x="4858818" y="350735"/>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8"/>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8"/>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2" name="Google Shape;662;p18"/>
            <p:cNvGrpSpPr/>
            <p:nvPr/>
          </p:nvGrpSpPr>
          <p:grpSpPr>
            <a:xfrm>
              <a:off x="1121467" y="840425"/>
              <a:ext cx="6877263" cy="3497129"/>
              <a:chOff x="1396280" y="844125"/>
              <a:chExt cx="6329158" cy="3420844"/>
            </a:xfrm>
          </p:grpSpPr>
          <p:sp>
            <p:nvSpPr>
              <p:cNvPr id="663" name="Google Shape;663;p18"/>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8"/>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8"/>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8"/>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8"/>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8"/>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8"/>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8"/>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8"/>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8"/>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8"/>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8"/>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8"/>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8"/>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8"/>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8"/>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8"/>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80" name="Google Shape;680;p18"/>
          <p:cNvSpPr txBox="1">
            <a:spLocks noGrp="1"/>
          </p:cNvSpPr>
          <p:nvPr>
            <p:ph type="subTitle" idx="1"/>
          </p:nvPr>
        </p:nvSpPr>
        <p:spPr>
          <a:xfrm>
            <a:off x="3164975" y="3037675"/>
            <a:ext cx="1257000" cy="378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2400"/>
              <a:buFont typeface="Bebas Neue"/>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81" name="Google Shape;681;p18"/>
          <p:cNvSpPr txBox="1">
            <a:spLocks noGrp="1"/>
          </p:cNvSpPr>
          <p:nvPr>
            <p:ph type="subTitle" idx="2"/>
          </p:nvPr>
        </p:nvSpPr>
        <p:spPr>
          <a:xfrm>
            <a:off x="4721725" y="1569450"/>
            <a:ext cx="1252800" cy="375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82" name="Google Shape;682;p18"/>
          <p:cNvSpPr txBox="1">
            <a:spLocks noGrp="1"/>
          </p:cNvSpPr>
          <p:nvPr>
            <p:ph type="subTitle" idx="3"/>
          </p:nvPr>
        </p:nvSpPr>
        <p:spPr>
          <a:xfrm>
            <a:off x="2103850" y="3484450"/>
            <a:ext cx="2318100" cy="886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3" name="Google Shape;683;p18"/>
          <p:cNvSpPr txBox="1">
            <a:spLocks noGrp="1"/>
          </p:cNvSpPr>
          <p:nvPr>
            <p:ph type="subTitle" idx="4"/>
          </p:nvPr>
        </p:nvSpPr>
        <p:spPr>
          <a:xfrm>
            <a:off x="4721725" y="2014275"/>
            <a:ext cx="2322600" cy="88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4" name="Google Shape;684;p18"/>
          <p:cNvSpPr txBox="1">
            <a:spLocks noGrp="1"/>
          </p:cNvSpPr>
          <p:nvPr>
            <p:ph type="ctrTitle"/>
          </p:nvPr>
        </p:nvSpPr>
        <p:spPr>
          <a:xfrm>
            <a:off x="1454600" y="791675"/>
            <a:ext cx="6234600" cy="51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500"/>
              <a:buNone/>
              <a:defRPr sz="3100"/>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2">
    <p:spTree>
      <p:nvGrpSpPr>
        <p:cNvPr id="1" name="Shape 685"/>
        <p:cNvGrpSpPr/>
        <p:nvPr/>
      </p:nvGrpSpPr>
      <p:grpSpPr>
        <a:xfrm>
          <a:off x="0" y="0"/>
          <a:ext cx="0" cy="0"/>
          <a:chOff x="0" y="0"/>
          <a:chExt cx="0" cy="0"/>
        </a:xfrm>
      </p:grpSpPr>
      <p:grpSp>
        <p:nvGrpSpPr>
          <p:cNvPr id="686" name="Google Shape;686;p19"/>
          <p:cNvGrpSpPr/>
          <p:nvPr/>
        </p:nvGrpSpPr>
        <p:grpSpPr>
          <a:xfrm>
            <a:off x="713213" y="212375"/>
            <a:ext cx="7717584" cy="4718755"/>
            <a:chOff x="713213" y="212375"/>
            <a:chExt cx="7717584" cy="4718755"/>
          </a:xfrm>
        </p:grpSpPr>
        <p:sp>
          <p:nvSpPr>
            <p:cNvPr id="687" name="Google Shape;687;p19"/>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9"/>
            <p:cNvSpPr/>
            <p:nvPr/>
          </p:nvSpPr>
          <p:spPr>
            <a:xfrm>
              <a:off x="7810996"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9"/>
            <p:cNvSpPr/>
            <p:nvPr/>
          </p:nvSpPr>
          <p:spPr>
            <a:xfrm>
              <a:off x="7749596"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9"/>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dk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9"/>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9"/>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9"/>
            <p:cNvSpPr/>
            <p:nvPr/>
          </p:nvSpPr>
          <p:spPr>
            <a:xfrm>
              <a:off x="7780732"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9"/>
            <p:cNvSpPr/>
            <p:nvPr/>
          </p:nvSpPr>
          <p:spPr>
            <a:xfrm>
              <a:off x="7805096"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9"/>
            <p:cNvSpPr/>
            <p:nvPr/>
          </p:nvSpPr>
          <p:spPr>
            <a:xfrm>
              <a:off x="10809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9"/>
            <p:cNvSpPr/>
            <p:nvPr/>
          </p:nvSpPr>
          <p:spPr>
            <a:xfrm>
              <a:off x="10338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9"/>
            <p:cNvSpPr/>
            <p:nvPr/>
          </p:nvSpPr>
          <p:spPr>
            <a:xfrm>
              <a:off x="1488325"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9"/>
            <p:cNvSpPr/>
            <p:nvPr/>
          </p:nvSpPr>
          <p:spPr>
            <a:xfrm>
              <a:off x="1480182"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9"/>
            <p:cNvSpPr/>
            <p:nvPr/>
          </p:nvSpPr>
          <p:spPr>
            <a:xfrm>
              <a:off x="24556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9"/>
            <p:cNvSpPr/>
            <p:nvPr/>
          </p:nvSpPr>
          <p:spPr>
            <a:xfrm>
              <a:off x="24722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9"/>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9"/>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9"/>
            <p:cNvSpPr/>
            <p:nvPr/>
          </p:nvSpPr>
          <p:spPr>
            <a:xfrm>
              <a:off x="5250322"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9"/>
            <p:cNvSpPr/>
            <p:nvPr/>
          </p:nvSpPr>
          <p:spPr>
            <a:xfrm>
              <a:off x="5278560"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9"/>
            <p:cNvSpPr/>
            <p:nvPr/>
          </p:nvSpPr>
          <p:spPr>
            <a:xfrm>
              <a:off x="4832246" y="506655"/>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9"/>
            <p:cNvSpPr/>
            <p:nvPr/>
          </p:nvSpPr>
          <p:spPr>
            <a:xfrm>
              <a:off x="4858818" y="350735"/>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9"/>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9"/>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 name="Google Shape;709;p19"/>
            <p:cNvGrpSpPr/>
            <p:nvPr/>
          </p:nvGrpSpPr>
          <p:grpSpPr>
            <a:xfrm>
              <a:off x="1121467" y="840425"/>
              <a:ext cx="6877263" cy="3497129"/>
              <a:chOff x="1396280" y="844125"/>
              <a:chExt cx="6329158" cy="3420844"/>
            </a:xfrm>
          </p:grpSpPr>
          <p:sp>
            <p:nvSpPr>
              <p:cNvPr id="710" name="Google Shape;710;p19"/>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9"/>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9"/>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9"/>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9"/>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9"/>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9"/>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9"/>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9"/>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9"/>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9"/>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9"/>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9"/>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9"/>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9"/>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9"/>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9"/>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7" name="Google Shape;727;p19"/>
          <p:cNvSpPr txBox="1">
            <a:spLocks noGrp="1"/>
          </p:cNvSpPr>
          <p:nvPr>
            <p:ph type="ctrTitle"/>
          </p:nvPr>
        </p:nvSpPr>
        <p:spPr>
          <a:xfrm>
            <a:off x="928850" y="791675"/>
            <a:ext cx="7286100" cy="51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500"/>
              <a:buNone/>
              <a:defRPr sz="3100"/>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
        <p:nvSpPr>
          <p:cNvPr id="728" name="Google Shape;728;p19"/>
          <p:cNvSpPr txBox="1">
            <a:spLocks noGrp="1"/>
          </p:cNvSpPr>
          <p:nvPr>
            <p:ph type="subTitle" idx="1"/>
          </p:nvPr>
        </p:nvSpPr>
        <p:spPr>
          <a:xfrm>
            <a:off x="2018819" y="3799750"/>
            <a:ext cx="2015400" cy="51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300"/>
              <a:buChar char="●"/>
              <a:defRPr sz="1200"/>
            </a:lvl1pPr>
            <a:lvl2pPr lvl="1" algn="ctr" rtl="0">
              <a:lnSpc>
                <a:spcPct val="100000"/>
              </a:lnSpc>
              <a:spcBef>
                <a:spcPts val="0"/>
              </a:spcBef>
              <a:spcAft>
                <a:spcPts val="0"/>
              </a:spcAft>
              <a:buClr>
                <a:srgbClr val="191919"/>
              </a:buClr>
              <a:buSzPts val="1300"/>
              <a:buFont typeface="Cambo"/>
              <a:buChar char="○"/>
              <a:defRPr sz="1300"/>
            </a:lvl2pPr>
            <a:lvl3pPr lvl="2" algn="ctr" rtl="0">
              <a:lnSpc>
                <a:spcPct val="100000"/>
              </a:lnSpc>
              <a:spcBef>
                <a:spcPts val="0"/>
              </a:spcBef>
              <a:spcAft>
                <a:spcPts val="0"/>
              </a:spcAft>
              <a:buClr>
                <a:srgbClr val="191919"/>
              </a:buClr>
              <a:buSzPts val="1300"/>
              <a:buFont typeface="Cambo"/>
              <a:buChar char="■"/>
              <a:defRPr sz="1300"/>
            </a:lvl3pPr>
            <a:lvl4pPr lvl="3" algn="ctr" rtl="0">
              <a:lnSpc>
                <a:spcPct val="100000"/>
              </a:lnSpc>
              <a:spcBef>
                <a:spcPts val="0"/>
              </a:spcBef>
              <a:spcAft>
                <a:spcPts val="0"/>
              </a:spcAft>
              <a:buClr>
                <a:srgbClr val="191919"/>
              </a:buClr>
              <a:buSzPts val="1300"/>
              <a:buFont typeface="Cambo"/>
              <a:buChar char="●"/>
              <a:defRPr sz="1300"/>
            </a:lvl4pPr>
            <a:lvl5pPr lvl="4" algn="ctr" rtl="0">
              <a:lnSpc>
                <a:spcPct val="100000"/>
              </a:lnSpc>
              <a:spcBef>
                <a:spcPts val="0"/>
              </a:spcBef>
              <a:spcAft>
                <a:spcPts val="0"/>
              </a:spcAft>
              <a:buClr>
                <a:srgbClr val="191919"/>
              </a:buClr>
              <a:buSzPts val="1300"/>
              <a:buFont typeface="Cambo"/>
              <a:buChar char="○"/>
              <a:defRPr sz="1300"/>
            </a:lvl5pPr>
            <a:lvl6pPr lvl="5" algn="ctr" rtl="0">
              <a:lnSpc>
                <a:spcPct val="100000"/>
              </a:lnSpc>
              <a:spcBef>
                <a:spcPts val="0"/>
              </a:spcBef>
              <a:spcAft>
                <a:spcPts val="0"/>
              </a:spcAft>
              <a:buClr>
                <a:srgbClr val="191919"/>
              </a:buClr>
              <a:buSzPts val="1300"/>
              <a:buFont typeface="Cambo"/>
              <a:buChar char="■"/>
              <a:defRPr sz="1300"/>
            </a:lvl6pPr>
            <a:lvl7pPr lvl="6" algn="ctr" rtl="0">
              <a:lnSpc>
                <a:spcPct val="100000"/>
              </a:lnSpc>
              <a:spcBef>
                <a:spcPts val="0"/>
              </a:spcBef>
              <a:spcAft>
                <a:spcPts val="0"/>
              </a:spcAft>
              <a:buClr>
                <a:srgbClr val="191919"/>
              </a:buClr>
              <a:buSzPts val="1300"/>
              <a:buFont typeface="Cambo"/>
              <a:buChar char="●"/>
              <a:defRPr sz="1300"/>
            </a:lvl7pPr>
            <a:lvl8pPr lvl="7" algn="ctr" rtl="0">
              <a:lnSpc>
                <a:spcPct val="100000"/>
              </a:lnSpc>
              <a:spcBef>
                <a:spcPts val="0"/>
              </a:spcBef>
              <a:spcAft>
                <a:spcPts val="0"/>
              </a:spcAft>
              <a:buClr>
                <a:srgbClr val="191919"/>
              </a:buClr>
              <a:buSzPts val="1300"/>
              <a:buFont typeface="Cambo"/>
              <a:buChar char="○"/>
              <a:defRPr sz="1300"/>
            </a:lvl8pPr>
            <a:lvl9pPr lvl="8" algn="ctr" rtl="0">
              <a:lnSpc>
                <a:spcPct val="100000"/>
              </a:lnSpc>
              <a:spcBef>
                <a:spcPts val="0"/>
              </a:spcBef>
              <a:spcAft>
                <a:spcPts val="0"/>
              </a:spcAft>
              <a:buClr>
                <a:srgbClr val="191919"/>
              </a:buClr>
              <a:buSzPts val="1300"/>
              <a:buFont typeface="Cambo"/>
              <a:buChar char="■"/>
              <a:defRPr sz="1300"/>
            </a:lvl9pPr>
          </a:lstStyle>
          <a:p>
            <a:endParaRPr/>
          </a:p>
        </p:txBody>
      </p:sp>
      <p:sp>
        <p:nvSpPr>
          <p:cNvPr id="729" name="Google Shape;729;p19"/>
          <p:cNvSpPr txBox="1">
            <a:spLocks noGrp="1"/>
          </p:cNvSpPr>
          <p:nvPr>
            <p:ph type="subTitle" idx="2"/>
          </p:nvPr>
        </p:nvSpPr>
        <p:spPr>
          <a:xfrm>
            <a:off x="5113381" y="3798250"/>
            <a:ext cx="2011800" cy="521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000000"/>
              </a:buClr>
              <a:buSzPts val="1400"/>
              <a:buFont typeface="Arial"/>
              <a:buChar char="●"/>
              <a:defRPr sz="1200"/>
            </a:lvl1pPr>
            <a:lvl2pPr lvl="1" algn="ctr" rtl="0">
              <a:lnSpc>
                <a:spcPct val="100000"/>
              </a:lnSpc>
              <a:spcBef>
                <a:spcPts val="0"/>
              </a:spcBef>
              <a:spcAft>
                <a:spcPts val="0"/>
              </a:spcAft>
              <a:buClr>
                <a:srgbClr val="000000"/>
              </a:buClr>
              <a:buSzPts val="1400"/>
              <a:buFont typeface="Arial"/>
              <a:buChar char="○"/>
              <a:defRPr sz="1300"/>
            </a:lvl2pPr>
            <a:lvl3pPr lvl="2" algn="ctr" rtl="0">
              <a:lnSpc>
                <a:spcPct val="100000"/>
              </a:lnSpc>
              <a:spcBef>
                <a:spcPts val="0"/>
              </a:spcBef>
              <a:spcAft>
                <a:spcPts val="0"/>
              </a:spcAft>
              <a:buClr>
                <a:srgbClr val="000000"/>
              </a:buClr>
              <a:buSzPts val="1400"/>
              <a:buFont typeface="Arial"/>
              <a:buChar char="■"/>
              <a:defRPr sz="1300"/>
            </a:lvl3pPr>
            <a:lvl4pPr lvl="3" algn="ctr" rtl="0">
              <a:lnSpc>
                <a:spcPct val="100000"/>
              </a:lnSpc>
              <a:spcBef>
                <a:spcPts val="0"/>
              </a:spcBef>
              <a:spcAft>
                <a:spcPts val="0"/>
              </a:spcAft>
              <a:buClr>
                <a:srgbClr val="000000"/>
              </a:buClr>
              <a:buSzPts val="1400"/>
              <a:buFont typeface="Arial"/>
              <a:buChar char="●"/>
              <a:defRPr sz="1300"/>
            </a:lvl4pPr>
            <a:lvl5pPr lvl="4" algn="ctr" rtl="0">
              <a:lnSpc>
                <a:spcPct val="100000"/>
              </a:lnSpc>
              <a:spcBef>
                <a:spcPts val="0"/>
              </a:spcBef>
              <a:spcAft>
                <a:spcPts val="0"/>
              </a:spcAft>
              <a:buClr>
                <a:srgbClr val="000000"/>
              </a:buClr>
              <a:buSzPts val="1400"/>
              <a:buFont typeface="Arial"/>
              <a:buChar char="○"/>
              <a:defRPr sz="1300"/>
            </a:lvl5pPr>
            <a:lvl6pPr lvl="5" algn="ctr" rtl="0">
              <a:lnSpc>
                <a:spcPct val="100000"/>
              </a:lnSpc>
              <a:spcBef>
                <a:spcPts val="0"/>
              </a:spcBef>
              <a:spcAft>
                <a:spcPts val="0"/>
              </a:spcAft>
              <a:buClr>
                <a:srgbClr val="000000"/>
              </a:buClr>
              <a:buSzPts val="1400"/>
              <a:buFont typeface="Arial"/>
              <a:buChar char="■"/>
              <a:defRPr sz="1300"/>
            </a:lvl6pPr>
            <a:lvl7pPr lvl="6" algn="ctr" rtl="0">
              <a:lnSpc>
                <a:spcPct val="100000"/>
              </a:lnSpc>
              <a:spcBef>
                <a:spcPts val="0"/>
              </a:spcBef>
              <a:spcAft>
                <a:spcPts val="0"/>
              </a:spcAft>
              <a:buClr>
                <a:srgbClr val="000000"/>
              </a:buClr>
              <a:buSzPts val="1400"/>
              <a:buFont typeface="Arial"/>
              <a:buChar char="●"/>
              <a:defRPr sz="1300"/>
            </a:lvl7pPr>
            <a:lvl8pPr lvl="7" algn="ctr" rtl="0">
              <a:lnSpc>
                <a:spcPct val="100000"/>
              </a:lnSpc>
              <a:spcBef>
                <a:spcPts val="0"/>
              </a:spcBef>
              <a:spcAft>
                <a:spcPts val="0"/>
              </a:spcAft>
              <a:buClr>
                <a:srgbClr val="000000"/>
              </a:buClr>
              <a:buSzPts val="1400"/>
              <a:buFont typeface="Arial"/>
              <a:buChar char="○"/>
              <a:defRPr sz="1300"/>
            </a:lvl8pPr>
            <a:lvl9pPr lvl="8" algn="ctr" rtl="0">
              <a:lnSpc>
                <a:spcPct val="100000"/>
              </a:lnSpc>
              <a:spcBef>
                <a:spcPts val="0"/>
              </a:spcBef>
              <a:spcAft>
                <a:spcPts val="0"/>
              </a:spcAft>
              <a:buClr>
                <a:srgbClr val="000000"/>
              </a:buClr>
              <a:buSzPts val="1400"/>
              <a:buFont typeface="Arial"/>
              <a:buChar char="■"/>
              <a:defRPr sz="1300"/>
            </a:lvl9pPr>
          </a:lstStyle>
          <a:p>
            <a:endParaRPr/>
          </a:p>
        </p:txBody>
      </p:sp>
      <p:sp>
        <p:nvSpPr>
          <p:cNvPr id="730" name="Google Shape;730;p19"/>
          <p:cNvSpPr txBox="1">
            <a:spLocks noGrp="1"/>
          </p:cNvSpPr>
          <p:nvPr>
            <p:ph type="subTitle" idx="3"/>
          </p:nvPr>
        </p:nvSpPr>
        <p:spPr>
          <a:xfrm>
            <a:off x="2241269" y="3291538"/>
            <a:ext cx="1570500" cy="3840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700"/>
              <a:buFont typeface="Passion One"/>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2pPr>
            <a:lvl3pPr lvl="2"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3pPr>
            <a:lvl4pPr lvl="3"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4pPr>
            <a:lvl5pPr lvl="4"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5pPr>
            <a:lvl6pPr lvl="5"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6pPr>
            <a:lvl7pPr lvl="6"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7pPr>
            <a:lvl8pPr lvl="7"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8pPr>
            <a:lvl9pPr lvl="8"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9pPr>
          </a:lstStyle>
          <a:p>
            <a:endParaRPr/>
          </a:p>
        </p:txBody>
      </p:sp>
      <p:sp>
        <p:nvSpPr>
          <p:cNvPr id="731" name="Google Shape;731;p19"/>
          <p:cNvSpPr txBox="1">
            <a:spLocks noGrp="1"/>
          </p:cNvSpPr>
          <p:nvPr>
            <p:ph type="subTitle" idx="4"/>
          </p:nvPr>
        </p:nvSpPr>
        <p:spPr>
          <a:xfrm>
            <a:off x="5332831" y="3291538"/>
            <a:ext cx="1572900" cy="3840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700"/>
              <a:buFont typeface="Passion One"/>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2pPr>
            <a:lvl3pPr lvl="2"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3pPr>
            <a:lvl4pPr lvl="3"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4pPr>
            <a:lvl5pPr lvl="4"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5pPr>
            <a:lvl6pPr lvl="5"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6pPr>
            <a:lvl7pPr lvl="6"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7pPr>
            <a:lvl8pPr lvl="7"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8pPr>
            <a:lvl9pPr lvl="8"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3">
  <p:cSld name="TITLE_AND_TWO_COLUMNS_2_1">
    <p:spTree>
      <p:nvGrpSpPr>
        <p:cNvPr id="1" name="Shape 732"/>
        <p:cNvGrpSpPr/>
        <p:nvPr/>
      </p:nvGrpSpPr>
      <p:grpSpPr>
        <a:xfrm>
          <a:off x="0" y="0"/>
          <a:ext cx="0" cy="0"/>
          <a:chOff x="0" y="0"/>
          <a:chExt cx="0" cy="0"/>
        </a:xfrm>
      </p:grpSpPr>
      <p:grpSp>
        <p:nvGrpSpPr>
          <p:cNvPr id="733" name="Google Shape;733;p20"/>
          <p:cNvGrpSpPr/>
          <p:nvPr/>
        </p:nvGrpSpPr>
        <p:grpSpPr>
          <a:xfrm>
            <a:off x="713213" y="212375"/>
            <a:ext cx="7717584" cy="4718755"/>
            <a:chOff x="713213" y="212375"/>
            <a:chExt cx="7717584" cy="4718755"/>
          </a:xfrm>
        </p:grpSpPr>
        <p:sp>
          <p:nvSpPr>
            <p:cNvPr id="734" name="Google Shape;734;p20"/>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0"/>
            <p:cNvSpPr/>
            <p:nvPr/>
          </p:nvSpPr>
          <p:spPr>
            <a:xfrm>
              <a:off x="7810996"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0"/>
            <p:cNvSpPr/>
            <p:nvPr/>
          </p:nvSpPr>
          <p:spPr>
            <a:xfrm>
              <a:off x="7749596"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0"/>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dk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0"/>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0"/>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0"/>
            <p:cNvSpPr/>
            <p:nvPr/>
          </p:nvSpPr>
          <p:spPr>
            <a:xfrm>
              <a:off x="7780732"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0"/>
            <p:cNvSpPr/>
            <p:nvPr/>
          </p:nvSpPr>
          <p:spPr>
            <a:xfrm>
              <a:off x="7805096"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0"/>
            <p:cNvSpPr/>
            <p:nvPr/>
          </p:nvSpPr>
          <p:spPr>
            <a:xfrm>
              <a:off x="10809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0"/>
            <p:cNvSpPr/>
            <p:nvPr/>
          </p:nvSpPr>
          <p:spPr>
            <a:xfrm>
              <a:off x="10338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0"/>
            <p:cNvSpPr/>
            <p:nvPr/>
          </p:nvSpPr>
          <p:spPr>
            <a:xfrm>
              <a:off x="1488325"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0"/>
            <p:cNvSpPr/>
            <p:nvPr/>
          </p:nvSpPr>
          <p:spPr>
            <a:xfrm>
              <a:off x="1480182"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0"/>
            <p:cNvSpPr/>
            <p:nvPr/>
          </p:nvSpPr>
          <p:spPr>
            <a:xfrm>
              <a:off x="24556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0"/>
            <p:cNvSpPr/>
            <p:nvPr/>
          </p:nvSpPr>
          <p:spPr>
            <a:xfrm>
              <a:off x="24722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0"/>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0"/>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0"/>
            <p:cNvSpPr/>
            <p:nvPr/>
          </p:nvSpPr>
          <p:spPr>
            <a:xfrm>
              <a:off x="5250322"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0"/>
            <p:cNvSpPr/>
            <p:nvPr/>
          </p:nvSpPr>
          <p:spPr>
            <a:xfrm>
              <a:off x="5278560"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0"/>
            <p:cNvSpPr/>
            <p:nvPr/>
          </p:nvSpPr>
          <p:spPr>
            <a:xfrm>
              <a:off x="4832246" y="506655"/>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0"/>
            <p:cNvSpPr/>
            <p:nvPr/>
          </p:nvSpPr>
          <p:spPr>
            <a:xfrm>
              <a:off x="4858818" y="350735"/>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0"/>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0"/>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 name="Google Shape;756;p20"/>
            <p:cNvGrpSpPr/>
            <p:nvPr/>
          </p:nvGrpSpPr>
          <p:grpSpPr>
            <a:xfrm>
              <a:off x="1121467" y="840425"/>
              <a:ext cx="6877263" cy="3497129"/>
              <a:chOff x="1396280" y="844125"/>
              <a:chExt cx="6329158" cy="3420844"/>
            </a:xfrm>
          </p:grpSpPr>
          <p:sp>
            <p:nvSpPr>
              <p:cNvPr id="757" name="Google Shape;757;p20"/>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0"/>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0"/>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0"/>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0"/>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0"/>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0"/>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0"/>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0"/>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0"/>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0"/>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0"/>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0"/>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0"/>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0"/>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0"/>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0"/>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74" name="Google Shape;774;p20"/>
          <p:cNvSpPr txBox="1">
            <a:spLocks noGrp="1"/>
          </p:cNvSpPr>
          <p:nvPr>
            <p:ph type="ctrTitle"/>
          </p:nvPr>
        </p:nvSpPr>
        <p:spPr>
          <a:xfrm>
            <a:off x="928850" y="791675"/>
            <a:ext cx="7286100" cy="51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500"/>
              <a:buNone/>
              <a:defRPr sz="3100"/>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
        <p:nvSpPr>
          <p:cNvPr id="775" name="Google Shape;775;p20"/>
          <p:cNvSpPr txBox="1">
            <a:spLocks noGrp="1"/>
          </p:cNvSpPr>
          <p:nvPr>
            <p:ph type="subTitle" idx="1"/>
          </p:nvPr>
        </p:nvSpPr>
        <p:spPr>
          <a:xfrm>
            <a:off x="1028025" y="2569875"/>
            <a:ext cx="3426900" cy="166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300"/>
              <a:buChar char="●"/>
              <a:defRPr sz="1200"/>
            </a:lvl1pPr>
            <a:lvl2pPr lvl="1" algn="ctr" rtl="0">
              <a:lnSpc>
                <a:spcPct val="100000"/>
              </a:lnSpc>
              <a:spcBef>
                <a:spcPts val="0"/>
              </a:spcBef>
              <a:spcAft>
                <a:spcPts val="0"/>
              </a:spcAft>
              <a:buClr>
                <a:srgbClr val="191919"/>
              </a:buClr>
              <a:buSzPts val="1300"/>
              <a:buFont typeface="Cambo"/>
              <a:buChar char="○"/>
              <a:defRPr sz="1300"/>
            </a:lvl2pPr>
            <a:lvl3pPr lvl="2" algn="ctr" rtl="0">
              <a:lnSpc>
                <a:spcPct val="100000"/>
              </a:lnSpc>
              <a:spcBef>
                <a:spcPts val="0"/>
              </a:spcBef>
              <a:spcAft>
                <a:spcPts val="0"/>
              </a:spcAft>
              <a:buClr>
                <a:srgbClr val="191919"/>
              </a:buClr>
              <a:buSzPts val="1300"/>
              <a:buFont typeface="Cambo"/>
              <a:buChar char="■"/>
              <a:defRPr sz="1300"/>
            </a:lvl3pPr>
            <a:lvl4pPr lvl="3" algn="ctr" rtl="0">
              <a:lnSpc>
                <a:spcPct val="100000"/>
              </a:lnSpc>
              <a:spcBef>
                <a:spcPts val="0"/>
              </a:spcBef>
              <a:spcAft>
                <a:spcPts val="0"/>
              </a:spcAft>
              <a:buClr>
                <a:srgbClr val="191919"/>
              </a:buClr>
              <a:buSzPts val="1300"/>
              <a:buFont typeface="Cambo"/>
              <a:buChar char="●"/>
              <a:defRPr sz="1300"/>
            </a:lvl4pPr>
            <a:lvl5pPr lvl="4" algn="ctr" rtl="0">
              <a:lnSpc>
                <a:spcPct val="100000"/>
              </a:lnSpc>
              <a:spcBef>
                <a:spcPts val="0"/>
              </a:spcBef>
              <a:spcAft>
                <a:spcPts val="0"/>
              </a:spcAft>
              <a:buClr>
                <a:srgbClr val="191919"/>
              </a:buClr>
              <a:buSzPts val="1300"/>
              <a:buFont typeface="Cambo"/>
              <a:buChar char="○"/>
              <a:defRPr sz="1300"/>
            </a:lvl5pPr>
            <a:lvl6pPr lvl="5" algn="ctr" rtl="0">
              <a:lnSpc>
                <a:spcPct val="100000"/>
              </a:lnSpc>
              <a:spcBef>
                <a:spcPts val="0"/>
              </a:spcBef>
              <a:spcAft>
                <a:spcPts val="0"/>
              </a:spcAft>
              <a:buClr>
                <a:srgbClr val="191919"/>
              </a:buClr>
              <a:buSzPts val="1300"/>
              <a:buFont typeface="Cambo"/>
              <a:buChar char="■"/>
              <a:defRPr sz="1300"/>
            </a:lvl6pPr>
            <a:lvl7pPr lvl="6" algn="ctr" rtl="0">
              <a:lnSpc>
                <a:spcPct val="100000"/>
              </a:lnSpc>
              <a:spcBef>
                <a:spcPts val="0"/>
              </a:spcBef>
              <a:spcAft>
                <a:spcPts val="0"/>
              </a:spcAft>
              <a:buClr>
                <a:srgbClr val="191919"/>
              </a:buClr>
              <a:buSzPts val="1300"/>
              <a:buFont typeface="Cambo"/>
              <a:buChar char="●"/>
              <a:defRPr sz="1300"/>
            </a:lvl7pPr>
            <a:lvl8pPr lvl="7" algn="ctr" rtl="0">
              <a:lnSpc>
                <a:spcPct val="100000"/>
              </a:lnSpc>
              <a:spcBef>
                <a:spcPts val="0"/>
              </a:spcBef>
              <a:spcAft>
                <a:spcPts val="0"/>
              </a:spcAft>
              <a:buClr>
                <a:srgbClr val="191919"/>
              </a:buClr>
              <a:buSzPts val="1300"/>
              <a:buFont typeface="Cambo"/>
              <a:buChar char="○"/>
              <a:defRPr sz="1300"/>
            </a:lvl8pPr>
            <a:lvl9pPr lvl="8" algn="ctr" rtl="0">
              <a:lnSpc>
                <a:spcPct val="100000"/>
              </a:lnSpc>
              <a:spcBef>
                <a:spcPts val="0"/>
              </a:spcBef>
              <a:spcAft>
                <a:spcPts val="0"/>
              </a:spcAft>
              <a:buClr>
                <a:srgbClr val="191919"/>
              </a:buClr>
              <a:buSzPts val="1300"/>
              <a:buFont typeface="Cambo"/>
              <a:buChar char="■"/>
              <a:defRPr sz="1300"/>
            </a:lvl9pPr>
          </a:lstStyle>
          <a:p>
            <a:endParaRPr/>
          </a:p>
        </p:txBody>
      </p:sp>
      <p:sp>
        <p:nvSpPr>
          <p:cNvPr id="776" name="Google Shape;776;p20"/>
          <p:cNvSpPr txBox="1">
            <a:spLocks noGrp="1"/>
          </p:cNvSpPr>
          <p:nvPr>
            <p:ph type="subTitle" idx="2"/>
          </p:nvPr>
        </p:nvSpPr>
        <p:spPr>
          <a:xfrm>
            <a:off x="4712987" y="2568525"/>
            <a:ext cx="3429000" cy="1664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000000"/>
              </a:buClr>
              <a:buSzPts val="1400"/>
              <a:buFont typeface="Arial"/>
              <a:buChar char="●"/>
              <a:defRPr sz="1200"/>
            </a:lvl1pPr>
            <a:lvl2pPr lvl="1" algn="ctr" rtl="0">
              <a:lnSpc>
                <a:spcPct val="100000"/>
              </a:lnSpc>
              <a:spcBef>
                <a:spcPts val="0"/>
              </a:spcBef>
              <a:spcAft>
                <a:spcPts val="0"/>
              </a:spcAft>
              <a:buClr>
                <a:srgbClr val="000000"/>
              </a:buClr>
              <a:buSzPts val="1400"/>
              <a:buFont typeface="Arial"/>
              <a:buChar char="○"/>
              <a:defRPr sz="1300"/>
            </a:lvl2pPr>
            <a:lvl3pPr lvl="2" algn="ctr" rtl="0">
              <a:lnSpc>
                <a:spcPct val="100000"/>
              </a:lnSpc>
              <a:spcBef>
                <a:spcPts val="0"/>
              </a:spcBef>
              <a:spcAft>
                <a:spcPts val="0"/>
              </a:spcAft>
              <a:buClr>
                <a:srgbClr val="000000"/>
              </a:buClr>
              <a:buSzPts val="1400"/>
              <a:buFont typeface="Arial"/>
              <a:buChar char="■"/>
              <a:defRPr sz="1300"/>
            </a:lvl3pPr>
            <a:lvl4pPr lvl="3" algn="ctr" rtl="0">
              <a:lnSpc>
                <a:spcPct val="100000"/>
              </a:lnSpc>
              <a:spcBef>
                <a:spcPts val="0"/>
              </a:spcBef>
              <a:spcAft>
                <a:spcPts val="0"/>
              </a:spcAft>
              <a:buClr>
                <a:srgbClr val="000000"/>
              </a:buClr>
              <a:buSzPts val="1400"/>
              <a:buFont typeface="Arial"/>
              <a:buChar char="●"/>
              <a:defRPr sz="1300"/>
            </a:lvl4pPr>
            <a:lvl5pPr lvl="4" algn="ctr" rtl="0">
              <a:lnSpc>
                <a:spcPct val="100000"/>
              </a:lnSpc>
              <a:spcBef>
                <a:spcPts val="0"/>
              </a:spcBef>
              <a:spcAft>
                <a:spcPts val="0"/>
              </a:spcAft>
              <a:buClr>
                <a:srgbClr val="000000"/>
              </a:buClr>
              <a:buSzPts val="1400"/>
              <a:buFont typeface="Arial"/>
              <a:buChar char="○"/>
              <a:defRPr sz="1300"/>
            </a:lvl5pPr>
            <a:lvl6pPr lvl="5" algn="ctr" rtl="0">
              <a:lnSpc>
                <a:spcPct val="100000"/>
              </a:lnSpc>
              <a:spcBef>
                <a:spcPts val="0"/>
              </a:spcBef>
              <a:spcAft>
                <a:spcPts val="0"/>
              </a:spcAft>
              <a:buClr>
                <a:srgbClr val="000000"/>
              </a:buClr>
              <a:buSzPts val="1400"/>
              <a:buFont typeface="Arial"/>
              <a:buChar char="■"/>
              <a:defRPr sz="1300"/>
            </a:lvl6pPr>
            <a:lvl7pPr lvl="6" algn="ctr" rtl="0">
              <a:lnSpc>
                <a:spcPct val="100000"/>
              </a:lnSpc>
              <a:spcBef>
                <a:spcPts val="0"/>
              </a:spcBef>
              <a:spcAft>
                <a:spcPts val="0"/>
              </a:spcAft>
              <a:buClr>
                <a:srgbClr val="000000"/>
              </a:buClr>
              <a:buSzPts val="1400"/>
              <a:buFont typeface="Arial"/>
              <a:buChar char="●"/>
              <a:defRPr sz="1300"/>
            </a:lvl7pPr>
            <a:lvl8pPr lvl="7" algn="ctr" rtl="0">
              <a:lnSpc>
                <a:spcPct val="100000"/>
              </a:lnSpc>
              <a:spcBef>
                <a:spcPts val="0"/>
              </a:spcBef>
              <a:spcAft>
                <a:spcPts val="0"/>
              </a:spcAft>
              <a:buClr>
                <a:srgbClr val="000000"/>
              </a:buClr>
              <a:buSzPts val="1400"/>
              <a:buFont typeface="Arial"/>
              <a:buChar char="○"/>
              <a:defRPr sz="1300"/>
            </a:lvl8pPr>
            <a:lvl9pPr lvl="8" algn="ctr" rtl="0">
              <a:lnSpc>
                <a:spcPct val="100000"/>
              </a:lnSpc>
              <a:spcBef>
                <a:spcPts val="0"/>
              </a:spcBef>
              <a:spcAft>
                <a:spcPts val="0"/>
              </a:spcAft>
              <a:buClr>
                <a:srgbClr val="000000"/>
              </a:buClr>
              <a:buSzPts val="1400"/>
              <a:buFont typeface="Arial"/>
              <a:buChar char="■"/>
              <a:defRPr sz="1300"/>
            </a:lvl9pPr>
          </a:lstStyle>
          <a:p>
            <a:endParaRPr/>
          </a:p>
        </p:txBody>
      </p:sp>
      <p:sp>
        <p:nvSpPr>
          <p:cNvPr id="777" name="Google Shape;777;p20"/>
          <p:cNvSpPr txBox="1">
            <a:spLocks noGrp="1"/>
          </p:cNvSpPr>
          <p:nvPr>
            <p:ph type="subTitle" idx="3"/>
          </p:nvPr>
        </p:nvSpPr>
        <p:spPr>
          <a:xfrm>
            <a:off x="1026975" y="2102150"/>
            <a:ext cx="3429000" cy="3534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700"/>
              <a:buFont typeface="Passion One"/>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2pPr>
            <a:lvl3pPr lvl="2"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3pPr>
            <a:lvl4pPr lvl="3"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4pPr>
            <a:lvl5pPr lvl="4"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5pPr>
            <a:lvl6pPr lvl="5"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6pPr>
            <a:lvl7pPr lvl="6"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7pPr>
            <a:lvl8pPr lvl="7"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8pPr>
            <a:lvl9pPr lvl="8"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9pPr>
          </a:lstStyle>
          <a:p>
            <a:endParaRPr/>
          </a:p>
        </p:txBody>
      </p:sp>
      <p:sp>
        <p:nvSpPr>
          <p:cNvPr id="778" name="Google Shape;778;p20"/>
          <p:cNvSpPr txBox="1">
            <a:spLocks noGrp="1"/>
          </p:cNvSpPr>
          <p:nvPr>
            <p:ph type="subTitle" idx="4"/>
          </p:nvPr>
        </p:nvSpPr>
        <p:spPr>
          <a:xfrm>
            <a:off x="4712987" y="2102150"/>
            <a:ext cx="3429000" cy="3534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700"/>
              <a:buFont typeface="Passion One"/>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2pPr>
            <a:lvl3pPr lvl="2"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3pPr>
            <a:lvl4pPr lvl="3"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4pPr>
            <a:lvl5pPr lvl="4"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5pPr>
            <a:lvl6pPr lvl="5"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6pPr>
            <a:lvl7pPr lvl="6"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7pPr>
            <a:lvl8pPr lvl="7"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8pPr>
            <a:lvl9pPr lvl="8" algn="ctr" rtl="0">
              <a:lnSpc>
                <a:spcPct val="100000"/>
              </a:lnSpc>
              <a:spcBef>
                <a:spcPts val="0"/>
              </a:spcBef>
              <a:spcAft>
                <a:spcPts val="0"/>
              </a:spcAft>
              <a:buClr>
                <a:schemeClr val="dk1"/>
              </a:buClr>
              <a:buSzPts val="2700"/>
              <a:buFont typeface="Passion One"/>
              <a:buNone/>
              <a:defRPr sz="2700" b="1">
                <a:solidFill>
                  <a:schemeClr val="dk1"/>
                </a:solidFill>
                <a:latin typeface="Passion One"/>
                <a:ea typeface="Passion One"/>
                <a:cs typeface="Passion One"/>
                <a:sym typeface="Passion 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7"/>
        <p:cNvGrpSpPr/>
        <p:nvPr/>
      </p:nvGrpSpPr>
      <p:grpSpPr>
        <a:xfrm>
          <a:off x="0" y="0"/>
          <a:ext cx="0" cy="0"/>
          <a:chOff x="0" y="0"/>
          <a:chExt cx="0" cy="0"/>
        </a:xfrm>
      </p:grpSpPr>
      <p:grpSp>
        <p:nvGrpSpPr>
          <p:cNvPr id="48" name="Google Shape;48;p3"/>
          <p:cNvGrpSpPr/>
          <p:nvPr/>
        </p:nvGrpSpPr>
        <p:grpSpPr>
          <a:xfrm>
            <a:off x="713213" y="212375"/>
            <a:ext cx="7717584" cy="4718755"/>
            <a:chOff x="713213" y="212375"/>
            <a:chExt cx="7717584" cy="4718755"/>
          </a:xfrm>
        </p:grpSpPr>
        <p:sp>
          <p:nvSpPr>
            <p:cNvPr id="49" name="Google Shape;49;p3"/>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7810996"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7749596"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dk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7780732"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7805096"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10809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10338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1488325"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1480182"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24556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24722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5250322"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5278560"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4832246" y="506655"/>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4858818" y="350735"/>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 name="Google Shape;71;p3"/>
            <p:cNvGrpSpPr/>
            <p:nvPr/>
          </p:nvGrpSpPr>
          <p:grpSpPr>
            <a:xfrm>
              <a:off x="1121467" y="840425"/>
              <a:ext cx="6877263" cy="3497129"/>
              <a:chOff x="1396280" y="844125"/>
              <a:chExt cx="6329158" cy="3420844"/>
            </a:xfrm>
          </p:grpSpPr>
          <p:sp>
            <p:nvSpPr>
              <p:cNvPr id="72" name="Google Shape;72;p3"/>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9" name="Google Shape;89;p3"/>
          <p:cNvSpPr txBox="1">
            <a:spLocks noGrp="1"/>
          </p:cNvSpPr>
          <p:nvPr>
            <p:ph type="title"/>
          </p:nvPr>
        </p:nvSpPr>
        <p:spPr>
          <a:xfrm>
            <a:off x="2471850" y="2279250"/>
            <a:ext cx="4200300" cy="7134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100">
                <a:solidFill>
                  <a:schemeClr val="accent6"/>
                </a:solidFill>
                <a:highlight>
                  <a:schemeClr val="accent3"/>
                </a:highlight>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90" name="Google Shape;90;p3"/>
          <p:cNvSpPr txBox="1">
            <a:spLocks noGrp="1"/>
          </p:cNvSpPr>
          <p:nvPr>
            <p:ph type="title" idx="2" hasCustomPrompt="1"/>
          </p:nvPr>
        </p:nvSpPr>
        <p:spPr>
          <a:xfrm>
            <a:off x="3408450" y="1373250"/>
            <a:ext cx="23271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dk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91" name="Google Shape;91;p3"/>
          <p:cNvSpPr txBox="1">
            <a:spLocks noGrp="1"/>
          </p:cNvSpPr>
          <p:nvPr>
            <p:ph type="subTitle" idx="1"/>
          </p:nvPr>
        </p:nvSpPr>
        <p:spPr>
          <a:xfrm>
            <a:off x="2883000" y="3056850"/>
            <a:ext cx="33780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4">
  <p:cSld name="TITLE_AND_TWO_COLUMNS_2_1_1">
    <p:spTree>
      <p:nvGrpSpPr>
        <p:cNvPr id="1" name="Shape 779"/>
        <p:cNvGrpSpPr/>
        <p:nvPr/>
      </p:nvGrpSpPr>
      <p:grpSpPr>
        <a:xfrm>
          <a:off x="0" y="0"/>
          <a:ext cx="0" cy="0"/>
          <a:chOff x="0" y="0"/>
          <a:chExt cx="0" cy="0"/>
        </a:xfrm>
      </p:grpSpPr>
      <p:grpSp>
        <p:nvGrpSpPr>
          <p:cNvPr id="780" name="Google Shape;780;p21"/>
          <p:cNvGrpSpPr/>
          <p:nvPr/>
        </p:nvGrpSpPr>
        <p:grpSpPr>
          <a:xfrm>
            <a:off x="713213" y="212375"/>
            <a:ext cx="7717584" cy="4718755"/>
            <a:chOff x="713213" y="212375"/>
            <a:chExt cx="7717584" cy="4718755"/>
          </a:xfrm>
        </p:grpSpPr>
        <p:sp>
          <p:nvSpPr>
            <p:cNvPr id="781" name="Google Shape;781;p21"/>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1"/>
            <p:cNvSpPr/>
            <p:nvPr/>
          </p:nvSpPr>
          <p:spPr>
            <a:xfrm>
              <a:off x="7810996"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1"/>
            <p:cNvSpPr/>
            <p:nvPr/>
          </p:nvSpPr>
          <p:spPr>
            <a:xfrm>
              <a:off x="7749596"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1"/>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dk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1"/>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1"/>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1"/>
            <p:cNvSpPr/>
            <p:nvPr/>
          </p:nvSpPr>
          <p:spPr>
            <a:xfrm>
              <a:off x="7780732"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1"/>
            <p:cNvSpPr/>
            <p:nvPr/>
          </p:nvSpPr>
          <p:spPr>
            <a:xfrm>
              <a:off x="7805096"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1"/>
            <p:cNvSpPr/>
            <p:nvPr/>
          </p:nvSpPr>
          <p:spPr>
            <a:xfrm>
              <a:off x="10809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1"/>
            <p:cNvSpPr/>
            <p:nvPr/>
          </p:nvSpPr>
          <p:spPr>
            <a:xfrm>
              <a:off x="10338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1"/>
            <p:cNvSpPr/>
            <p:nvPr/>
          </p:nvSpPr>
          <p:spPr>
            <a:xfrm>
              <a:off x="1488325"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1"/>
            <p:cNvSpPr/>
            <p:nvPr/>
          </p:nvSpPr>
          <p:spPr>
            <a:xfrm>
              <a:off x="1480182"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1"/>
            <p:cNvSpPr/>
            <p:nvPr/>
          </p:nvSpPr>
          <p:spPr>
            <a:xfrm>
              <a:off x="24556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1"/>
            <p:cNvSpPr/>
            <p:nvPr/>
          </p:nvSpPr>
          <p:spPr>
            <a:xfrm>
              <a:off x="24722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1"/>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1"/>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1"/>
            <p:cNvSpPr/>
            <p:nvPr/>
          </p:nvSpPr>
          <p:spPr>
            <a:xfrm>
              <a:off x="5250322"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1"/>
            <p:cNvSpPr/>
            <p:nvPr/>
          </p:nvSpPr>
          <p:spPr>
            <a:xfrm>
              <a:off x="5278560"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1"/>
            <p:cNvSpPr/>
            <p:nvPr/>
          </p:nvSpPr>
          <p:spPr>
            <a:xfrm>
              <a:off x="4832246" y="506655"/>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1"/>
            <p:cNvSpPr/>
            <p:nvPr/>
          </p:nvSpPr>
          <p:spPr>
            <a:xfrm>
              <a:off x="4858818" y="350735"/>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1"/>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1"/>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 name="Google Shape;803;p21"/>
            <p:cNvGrpSpPr/>
            <p:nvPr/>
          </p:nvGrpSpPr>
          <p:grpSpPr>
            <a:xfrm>
              <a:off x="1121467" y="840425"/>
              <a:ext cx="6877263" cy="3497129"/>
              <a:chOff x="1396280" y="844125"/>
              <a:chExt cx="6329158" cy="3420844"/>
            </a:xfrm>
          </p:grpSpPr>
          <p:sp>
            <p:nvSpPr>
              <p:cNvPr id="804" name="Google Shape;804;p21"/>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1"/>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1"/>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1"/>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1"/>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1"/>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1"/>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1"/>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1"/>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1"/>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1"/>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1"/>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1"/>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1"/>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1"/>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1"/>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1"/>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1" name="Google Shape;821;p21"/>
          <p:cNvSpPr txBox="1">
            <a:spLocks noGrp="1"/>
          </p:cNvSpPr>
          <p:nvPr>
            <p:ph type="ctrTitle"/>
          </p:nvPr>
        </p:nvSpPr>
        <p:spPr>
          <a:xfrm>
            <a:off x="928850" y="791675"/>
            <a:ext cx="7286100" cy="51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500"/>
              <a:buNone/>
              <a:defRPr sz="3100"/>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
        <p:nvSpPr>
          <p:cNvPr id="822" name="Google Shape;822;p21"/>
          <p:cNvSpPr txBox="1">
            <a:spLocks noGrp="1"/>
          </p:cNvSpPr>
          <p:nvPr>
            <p:ph type="subTitle" idx="1"/>
          </p:nvPr>
        </p:nvSpPr>
        <p:spPr>
          <a:xfrm>
            <a:off x="1170025" y="1423900"/>
            <a:ext cx="3161100" cy="291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300"/>
              <a:buFont typeface="Cambo"/>
              <a:buChar char="●"/>
              <a:defRPr sz="1300"/>
            </a:lvl1pPr>
            <a:lvl2pPr lvl="1" algn="ctr" rtl="0">
              <a:lnSpc>
                <a:spcPct val="100000"/>
              </a:lnSpc>
              <a:spcBef>
                <a:spcPts val="0"/>
              </a:spcBef>
              <a:spcAft>
                <a:spcPts val="0"/>
              </a:spcAft>
              <a:buClr>
                <a:srgbClr val="191919"/>
              </a:buClr>
              <a:buSzPts val="1300"/>
              <a:buFont typeface="Cambo"/>
              <a:buChar char="○"/>
              <a:defRPr sz="1300"/>
            </a:lvl2pPr>
            <a:lvl3pPr lvl="2" algn="ctr" rtl="0">
              <a:lnSpc>
                <a:spcPct val="100000"/>
              </a:lnSpc>
              <a:spcBef>
                <a:spcPts val="0"/>
              </a:spcBef>
              <a:spcAft>
                <a:spcPts val="0"/>
              </a:spcAft>
              <a:buClr>
                <a:srgbClr val="191919"/>
              </a:buClr>
              <a:buSzPts val="1300"/>
              <a:buFont typeface="Cambo"/>
              <a:buChar char="■"/>
              <a:defRPr sz="1300"/>
            </a:lvl3pPr>
            <a:lvl4pPr lvl="3" algn="ctr" rtl="0">
              <a:lnSpc>
                <a:spcPct val="100000"/>
              </a:lnSpc>
              <a:spcBef>
                <a:spcPts val="0"/>
              </a:spcBef>
              <a:spcAft>
                <a:spcPts val="0"/>
              </a:spcAft>
              <a:buClr>
                <a:srgbClr val="191919"/>
              </a:buClr>
              <a:buSzPts val="1300"/>
              <a:buFont typeface="Cambo"/>
              <a:buChar char="●"/>
              <a:defRPr sz="1300"/>
            </a:lvl4pPr>
            <a:lvl5pPr lvl="4" algn="ctr" rtl="0">
              <a:lnSpc>
                <a:spcPct val="100000"/>
              </a:lnSpc>
              <a:spcBef>
                <a:spcPts val="0"/>
              </a:spcBef>
              <a:spcAft>
                <a:spcPts val="0"/>
              </a:spcAft>
              <a:buClr>
                <a:srgbClr val="191919"/>
              </a:buClr>
              <a:buSzPts val="1300"/>
              <a:buFont typeface="Cambo"/>
              <a:buChar char="○"/>
              <a:defRPr sz="1300"/>
            </a:lvl5pPr>
            <a:lvl6pPr lvl="5" algn="ctr" rtl="0">
              <a:lnSpc>
                <a:spcPct val="100000"/>
              </a:lnSpc>
              <a:spcBef>
                <a:spcPts val="0"/>
              </a:spcBef>
              <a:spcAft>
                <a:spcPts val="0"/>
              </a:spcAft>
              <a:buClr>
                <a:srgbClr val="191919"/>
              </a:buClr>
              <a:buSzPts val="1300"/>
              <a:buFont typeface="Cambo"/>
              <a:buChar char="■"/>
              <a:defRPr sz="1300"/>
            </a:lvl6pPr>
            <a:lvl7pPr lvl="6" algn="ctr" rtl="0">
              <a:lnSpc>
                <a:spcPct val="100000"/>
              </a:lnSpc>
              <a:spcBef>
                <a:spcPts val="0"/>
              </a:spcBef>
              <a:spcAft>
                <a:spcPts val="0"/>
              </a:spcAft>
              <a:buClr>
                <a:srgbClr val="191919"/>
              </a:buClr>
              <a:buSzPts val="1300"/>
              <a:buFont typeface="Cambo"/>
              <a:buChar char="●"/>
              <a:defRPr sz="1300"/>
            </a:lvl7pPr>
            <a:lvl8pPr lvl="7" algn="ctr" rtl="0">
              <a:lnSpc>
                <a:spcPct val="100000"/>
              </a:lnSpc>
              <a:spcBef>
                <a:spcPts val="0"/>
              </a:spcBef>
              <a:spcAft>
                <a:spcPts val="0"/>
              </a:spcAft>
              <a:buClr>
                <a:srgbClr val="191919"/>
              </a:buClr>
              <a:buSzPts val="1300"/>
              <a:buFont typeface="Cambo"/>
              <a:buChar char="○"/>
              <a:defRPr sz="1300"/>
            </a:lvl8pPr>
            <a:lvl9pPr lvl="8" algn="ctr" rtl="0">
              <a:lnSpc>
                <a:spcPct val="100000"/>
              </a:lnSpc>
              <a:spcBef>
                <a:spcPts val="0"/>
              </a:spcBef>
              <a:spcAft>
                <a:spcPts val="0"/>
              </a:spcAft>
              <a:buClr>
                <a:srgbClr val="191919"/>
              </a:buClr>
              <a:buSzPts val="1300"/>
              <a:buFont typeface="Cambo"/>
              <a:buChar char="■"/>
              <a:defRPr sz="1300"/>
            </a:lvl9pPr>
          </a:lstStyle>
          <a:p>
            <a:endParaRPr/>
          </a:p>
        </p:txBody>
      </p:sp>
      <p:sp>
        <p:nvSpPr>
          <p:cNvPr id="823" name="Google Shape;823;p21"/>
          <p:cNvSpPr txBox="1">
            <a:spLocks noGrp="1"/>
          </p:cNvSpPr>
          <p:nvPr>
            <p:ph type="subTitle" idx="2"/>
          </p:nvPr>
        </p:nvSpPr>
        <p:spPr>
          <a:xfrm>
            <a:off x="4810200" y="1423900"/>
            <a:ext cx="3163800" cy="2917800"/>
          </a:xfrm>
          <a:prstGeom prst="rect">
            <a:avLst/>
          </a:prstGeom>
        </p:spPr>
        <p:txBody>
          <a:bodyPr spcFirstLastPara="1" wrap="square" lIns="91425" tIns="91425" rIns="91425" bIns="91425" anchor="t" anchorCtr="0">
            <a:noAutofit/>
          </a:bodyPr>
          <a:lstStyle>
            <a:lvl1pPr lvl="0" rtl="0">
              <a:lnSpc>
                <a:spcPct val="100000"/>
              </a:lnSpc>
              <a:spcBef>
                <a:spcPts val="1000"/>
              </a:spcBef>
              <a:spcAft>
                <a:spcPts val="0"/>
              </a:spcAft>
              <a:buClr>
                <a:schemeClr val="dk1"/>
              </a:buClr>
              <a:buSzPts val="1200"/>
              <a:buFont typeface="Anaheim"/>
              <a:buChar char="●"/>
              <a:defRPr sz="1300"/>
            </a:lvl1pPr>
            <a:lvl2pPr lvl="1" algn="ctr" rtl="0">
              <a:lnSpc>
                <a:spcPct val="100000"/>
              </a:lnSpc>
              <a:spcBef>
                <a:spcPts val="1000"/>
              </a:spcBef>
              <a:spcAft>
                <a:spcPts val="0"/>
              </a:spcAft>
              <a:buClr>
                <a:srgbClr val="434343"/>
              </a:buClr>
              <a:buSzPts val="1200"/>
              <a:buFont typeface="Roboto Condensed Light"/>
              <a:buChar char="○"/>
              <a:defRPr sz="1300"/>
            </a:lvl2pPr>
            <a:lvl3pPr lvl="2" algn="ctr" rtl="0">
              <a:lnSpc>
                <a:spcPct val="100000"/>
              </a:lnSpc>
              <a:spcBef>
                <a:spcPts val="0"/>
              </a:spcBef>
              <a:spcAft>
                <a:spcPts val="0"/>
              </a:spcAft>
              <a:buClr>
                <a:srgbClr val="434343"/>
              </a:buClr>
              <a:buSzPts val="1200"/>
              <a:buFont typeface="Roboto Condensed Light"/>
              <a:buChar char="■"/>
              <a:defRPr sz="1300"/>
            </a:lvl3pPr>
            <a:lvl4pPr lvl="3" algn="ctr" rtl="0">
              <a:lnSpc>
                <a:spcPct val="100000"/>
              </a:lnSpc>
              <a:spcBef>
                <a:spcPts val="0"/>
              </a:spcBef>
              <a:spcAft>
                <a:spcPts val="0"/>
              </a:spcAft>
              <a:buClr>
                <a:srgbClr val="434343"/>
              </a:buClr>
              <a:buSzPts val="1200"/>
              <a:buFont typeface="Roboto Condensed Light"/>
              <a:buChar char="●"/>
              <a:defRPr sz="1300"/>
            </a:lvl4pPr>
            <a:lvl5pPr lvl="4" algn="ctr" rtl="0">
              <a:lnSpc>
                <a:spcPct val="100000"/>
              </a:lnSpc>
              <a:spcBef>
                <a:spcPts val="0"/>
              </a:spcBef>
              <a:spcAft>
                <a:spcPts val="0"/>
              </a:spcAft>
              <a:buClr>
                <a:srgbClr val="434343"/>
              </a:buClr>
              <a:buSzPts val="1200"/>
              <a:buFont typeface="Roboto Condensed Light"/>
              <a:buChar char="○"/>
              <a:defRPr sz="1300"/>
            </a:lvl5pPr>
            <a:lvl6pPr lvl="5" algn="ctr" rtl="0">
              <a:lnSpc>
                <a:spcPct val="100000"/>
              </a:lnSpc>
              <a:spcBef>
                <a:spcPts val="0"/>
              </a:spcBef>
              <a:spcAft>
                <a:spcPts val="0"/>
              </a:spcAft>
              <a:buClr>
                <a:srgbClr val="434343"/>
              </a:buClr>
              <a:buSzPts val="1200"/>
              <a:buFont typeface="Roboto Condensed Light"/>
              <a:buChar char="■"/>
              <a:defRPr sz="1300"/>
            </a:lvl6pPr>
            <a:lvl7pPr lvl="6" algn="ctr" rtl="0">
              <a:lnSpc>
                <a:spcPct val="100000"/>
              </a:lnSpc>
              <a:spcBef>
                <a:spcPts val="0"/>
              </a:spcBef>
              <a:spcAft>
                <a:spcPts val="0"/>
              </a:spcAft>
              <a:buClr>
                <a:srgbClr val="434343"/>
              </a:buClr>
              <a:buSzPts val="1200"/>
              <a:buFont typeface="Roboto Condensed Light"/>
              <a:buChar char="●"/>
              <a:defRPr sz="1300"/>
            </a:lvl7pPr>
            <a:lvl8pPr lvl="7" algn="ctr" rtl="0">
              <a:lnSpc>
                <a:spcPct val="100000"/>
              </a:lnSpc>
              <a:spcBef>
                <a:spcPts val="0"/>
              </a:spcBef>
              <a:spcAft>
                <a:spcPts val="0"/>
              </a:spcAft>
              <a:buClr>
                <a:srgbClr val="434343"/>
              </a:buClr>
              <a:buSzPts val="1200"/>
              <a:buFont typeface="Roboto Condensed Light"/>
              <a:buChar char="○"/>
              <a:defRPr sz="1300"/>
            </a:lvl8pPr>
            <a:lvl9pPr lvl="8" algn="ctr" rtl="0">
              <a:lnSpc>
                <a:spcPct val="100000"/>
              </a:lnSpc>
              <a:spcBef>
                <a:spcPts val="0"/>
              </a:spcBef>
              <a:spcAft>
                <a:spcPts val="0"/>
              </a:spcAft>
              <a:buClr>
                <a:srgbClr val="434343"/>
              </a:buClr>
              <a:buSzPts val="1200"/>
              <a:buFont typeface="Roboto Condensed Light"/>
              <a:buChar char="■"/>
              <a:defRPr sz="13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824"/>
        <p:cNvGrpSpPr/>
        <p:nvPr/>
      </p:nvGrpSpPr>
      <p:grpSpPr>
        <a:xfrm>
          <a:off x="0" y="0"/>
          <a:ext cx="0" cy="0"/>
          <a:chOff x="0" y="0"/>
          <a:chExt cx="0" cy="0"/>
        </a:xfrm>
      </p:grpSpPr>
      <p:grpSp>
        <p:nvGrpSpPr>
          <p:cNvPr id="825" name="Google Shape;825;p22"/>
          <p:cNvGrpSpPr/>
          <p:nvPr/>
        </p:nvGrpSpPr>
        <p:grpSpPr>
          <a:xfrm>
            <a:off x="713213" y="212375"/>
            <a:ext cx="7717584" cy="4718755"/>
            <a:chOff x="713213" y="212375"/>
            <a:chExt cx="7717584" cy="4718755"/>
          </a:xfrm>
        </p:grpSpPr>
        <p:sp>
          <p:nvSpPr>
            <p:cNvPr id="826" name="Google Shape;826;p22"/>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2"/>
            <p:cNvSpPr/>
            <p:nvPr/>
          </p:nvSpPr>
          <p:spPr>
            <a:xfrm>
              <a:off x="7810996"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2"/>
            <p:cNvSpPr/>
            <p:nvPr/>
          </p:nvSpPr>
          <p:spPr>
            <a:xfrm>
              <a:off x="7749596"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2"/>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dk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2"/>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2"/>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2"/>
            <p:cNvSpPr/>
            <p:nvPr/>
          </p:nvSpPr>
          <p:spPr>
            <a:xfrm>
              <a:off x="7780732"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2"/>
            <p:cNvSpPr/>
            <p:nvPr/>
          </p:nvSpPr>
          <p:spPr>
            <a:xfrm>
              <a:off x="7805096"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2"/>
            <p:cNvSpPr/>
            <p:nvPr/>
          </p:nvSpPr>
          <p:spPr>
            <a:xfrm>
              <a:off x="10809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2"/>
            <p:cNvSpPr/>
            <p:nvPr/>
          </p:nvSpPr>
          <p:spPr>
            <a:xfrm>
              <a:off x="10338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2"/>
            <p:cNvSpPr/>
            <p:nvPr/>
          </p:nvSpPr>
          <p:spPr>
            <a:xfrm>
              <a:off x="1488325"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2"/>
            <p:cNvSpPr/>
            <p:nvPr/>
          </p:nvSpPr>
          <p:spPr>
            <a:xfrm>
              <a:off x="1480182"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2"/>
            <p:cNvSpPr/>
            <p:nvPr/>
          </p:nvSpPr>
          <p:spPr>
            <a:xfrm>
              <a:off x="24556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2"/>
            <p:cNvSpPr/>
            <p:nvPr/>
          </p:nvSpPr>
          <p:spPr>
            <a:xfrm>
              <a:off x="24722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2"/>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2"/>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2"/>
            <p:cNvSpPr/>
            <p:nvPr/>
          </p:nvSpPr>
          <p:spPr>
            <a:xfrm>
              <a:off x="5250322"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2"/>
            <p:cNvSpPr/>
            <p:nvPr/>
          </p:nvSpPr>
          <p:spPr>
            <a:xfrm>
              <a:off x="5278560"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2"/>
            <p:cNvSpPr/>
            <p:nvPr/>
          </p:nvSpPr>
          <p:spPr>
            <a:xfrm>
              <a:off x="4832246" y="506655"/>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2"/>
            <p:cNvSpPr/>
            <p:nvPr/>
          </p:nvSpPr>
          <p:spPr>
            <a:xfrm>
              <a:off x="4858818" y="350735"/>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2"/>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2"/>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 name="Google Shape;848;p22"/>
            <p:cNvGrpSpPr/>
            <p:nvPr/>
          </p:nvGrpSpPr>
          <p:grpSpPr>
            <a:xfrm>
              <a:off x="1121467" y="840425"/>
              <a:ext cx="6877263" cy="3497129"/>
              <a:chOff x="1396280" y="844125"/>
              <a:chExt cx="6329158" cy="3420844"/>
            </a:xfrm>
          </p:grpSpPr>
          <p:sp>
            <p:nvSpPr>
              <p:cNvPr id="849" name="Google Shape;849;p22"/>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2"/>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2"/>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2"/>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2"/>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2"/>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2"/>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2"/>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2"/>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2"/>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2"/>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2"/>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2"/>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2"/>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2"/>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2"/>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2"/>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66" name="Google Shape;866;p22"/>
          <p:cNvSpPr txBox="1">
            <a:spLocks noGrp="1"/>
          </p:cNvSpPr>
          <p:nvPr>
            <p:ph type="ctrTitle"/>
          </p:nvPr>
        </p:nvSpPr>
        <p:spPr>
          <a:xfrm>
            <a:off x="3436572" y="1703903"/>
            <a:ext cx="1350300" cy="3771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1800"/>
              <a:buFont typeface="Fira Sans Condensed Medium"/>
              <a:buNone/>
              <a:defRPr sz="1700">
                <a:solidFill>
                  <a:schemeClr val="accent6"/>
                </a:solidFill>
                <a:highlight>
                  <a:schemeClr val="accent3"/>
                </a:highlight>
              </a:defRPr>
            </a:lvl1pPr>
            <a:lvl2pPr lvl="1"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67" name="Google Shape;867;p22"/>
          <p:cNvSpPr txBox="1">
            <a:spLocks noGrp="1"/>
          </p:cNvSpPr>
          <p:nvPr>
            <p:ph type="subTitle" idx="1"/>
          </p:nvPr>
        </p:nvSpPr>
        <p:spPr>
          <a:xfrm>
            <a:off x="4961272" y="1537853"/>
            <a:ext cx="1616400" cy="70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200">
                <a:solidFill>
                  <a:schemeClr val="dk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68" name="Google Shape;868;p22"/>
          <p:cNvSpPr txBox="1">
            <a:spLocks noGrp="1"/>
          </p:cNvSpPr>
          <p:nvPr>
            <p:ph type="ctrTitle" idx="2"/>
          </p:nvPr>
        </p:nvSpPr>
        <p:spPr>
          <a:xfrm>
            <a:off x="3436569" y="2734639"/>
            <a:ext cx="1353300" cy="3771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1800"/>
              <a:buFont typeface="Fira Sans Condensed Medium"/>
              <a:buNone/>
              <a:defRPr sz="1700">
                <a:solidFill>
                  <a:schemeClr val="accent6"/>
                </a:solidFill>
                <a:highlight>
                  <a:schemeClr val="accent3"/>
                </a:highlight>
              </a:defRPr>
            </a:lvl1pPr>
            <a:lvl2pPr lvl="1"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69" name="Google Shape;869;p22"/>
          <p:cNvSpPr txBox="1">
            <a:spLocks noGrp="1"/>
          </p:cNvSpPr>
          <p:nvPr>
            <p:ph type="subTitle" idx="3"/>
          </p:nvPr>
        </p:nvSpPr>
        <p:spPr>
          <a:xfrm>
            <a:off x="4961272" y="2569589"/>
            <a:ext cx="1616400" cy="70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200">
                <a:solidFill>
                  <a:schemeClr val="dk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70" name="Google Shape;870;p22"/>
          <p:cNvSpPr txBox="1">
            <a:spLocks noGrp="1"/>
          </p:cNvSpPr>
          <p:nvPr>
            <p:ph type="ctrTitle" idx="4"/>
          </p:nvPr>
        </p:nvSpPr>
        <p:spPr>
          <a:xfrm>
            <a:off x="3434965" y="3765389"/>
            <a:ext cx="1353300" cy="3771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1800"/>
              <a:buFont typeface="Fira Sans Condensed Medium"/>
              <a:buNone/>
              <a:defRPr sz="1700">
                <a:solidFill>
                  <a:schemeClr val="accent6"/>
                </a:solidFill>
                <a:highlight>
                  <a:schemeClr val="accent3"/>
                </a:highlight>
              </a:defRPr>
            </a:lvl1pPr>
            <a:lvl2pPr lvl="1"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71" name="Google Shape;871;p22"/>
          <p:cNvSpPr txBox="1">
            <a:spLocks noGrp="1"/>
          </p:cNvSpPr>
          <p:nvPr>
            <p:ph type="subTitle" idx="5"/>
          </p:nvPr>
        </p:nvSpPr>
        <p:spPr>
          <a:xfrm>
            <a:off x="4961272" y="3599339"/>
            <a:ext cx="1616400" cy="70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200">
                <a:solidFill>
                  <a:schemeClr val="dk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72" name="Google Shape;872;p22"/>
          <p:cNvSpPr txBox="1">
            <a:spLocks noGrp="1"/>
          </p:cNvSpPr>
          <p:nvPr>
            <p:ph type="ctrTitle" idx="6"/>
          </p:nvPr>
        </p:nvSpPr>
        <p:spPr>
          <a:xfrm>
            <a:off x="1454600" y="791675"/>
            <a:ext cx="6234600" cy="51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500"/>
              <a:buNone/>
              <a:defRPr sz="3100">
                <a:solidFill>
                  <a:srgbClr val="000000"/>
                </a:solidFill>
              </a:defRPr>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873"/>
        <p:cNvGrpSpPr/>
        <p:nvPr/>
      </p:nvGrpSpPr>
      <p:grpSpPr>
        <a:xfrm>
          <a:off x="0" y="0"/>
          <a:ext cx="0" cy="0"/>
          <a:chOff x="0" y="0"/>
          <a:chExt cx="0" cy="0"/>
        </a:xfrm>
      </p:grpSpPr>
      <p:grpSp>
        <p:nvGrpSpPr>
          <p:cNvPr id="874" name="Google Shape;874;p23"/>
          <p:cNvGrpSpPr/>
          <p:nvPr/>
        </p:nvGrpSpPr>
        <p:grpSpPr>
          <a:xfrm>
            <a:off x="713213" y="212375"/>
            <a:ext cx="7717584" cy="4718755"/>
            <a:chOff x="713213" y="212375"/>
            <a:chExt cx="7717584" cy="4718755"/>
          </a:xfrm>
        </p:grpSpPr>
        <p:sp>
          <p:nvSpPr>
            <p:cNvPr id="875" name="Google Shape;875;p23"/>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3"/>
            <p:cNvSpPr/>
            <p:nvPr/>
          </p:nvSpPr>
          <p:spPr>
            <a:xfrm>
              <a:off x="7810996"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3"/>
            <p:cNvSpPr/>
            <p:nvPr/>
          </p:nvSpPr>
          <p:spPr>
            <a:xfrm>
              <a:off x="7749596"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3"/>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dk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3"/>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3"/>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3"/>
            <p:cNvSpPr/>
            <p:nvPr/>
          </p:nvSpPr>
          <p:spPr>
            <a:xfrm>
              <a:off x="7780732"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3"/>
            <p:cNvSpPr/>
            <p:nvPr/>
          </p:nvSpPr>
          <p:spPr>
            <a:xfrm>
              <a:off x="7805096"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3"/>
            <p:cNvSpPr/>
            <p:nvPr/>
          </p:nvSpPr>
          <p:spPr>
            <a:xfrm>
              <a:off x="10809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3"/>
            <p:cNvSpPr/>
            <p:nvPr/>
          </p:nvSpPr>
          <p:spPr>
            <a:xfrm>
              <a:off x="10338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3"/>
            <p:cNvSpPr/>
            <p:nvPr/>
          </p:nvSpPr>
          <p:spPr>
            <a:xfrm>
              <a:off x="1488325"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3"/>
            <p:cNvSpPr/>
            <p:nvPr/>
          </p:nvSpPr>
          <p:spPr>
            <a:xfrm>
              <a:off x="1480182"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3"/>
            <p:cNvSpPr/>
            <p:nvPr/>
          </p:nvSpPr>
          <p:spPr>
            <a:xfrm>
              <a:off x="24556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3"/>
            <p:cNvSpPr/>
            <p:nvPr/>
          </p:nvSpPr>
          <p:spPr>
            <a:xfrm>
              <a:off x="24722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3"/>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3"/>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3"/>
            <p:cNvSpPr/>
            <p:nvPr/>
          </p:nvSpPr>
          <p:spPr>
            <a:xfrm>
              <a:off x="5250322"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3"/>
            <p:cNvSpPr/>
            <p:nvPr/>
          </p:nvSpPr>
          <p:spPr>
            <a:xfrm>
              <a:off x="5278560"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3"/>
            <p:cNvSpPr/>
            <p:nvPr/>
          </p:nvSpPr>
          <p:spPr>
            <a:xfrm>
              <a:off x="4832246" y="506655"/>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3"/>
            <p:cNvSpPr/>
            <p:nvPr/>
          </p:nvSpPr>
          <p:spPr>
            <a:xfrm>
              <a:off x="4858818" y="350735"/>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3"/>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3"/>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 name="Google Shape;897;p23"/>
            <p:cNvGrpSpPr/>
            <p:nvPr/>
          </p:nvGrpSpPr>
          <p:grpSpPr>
            <a:xfrm>
              <a:off x="1121467" y="840425"/>
              <a:ext cx="6877263" cy="3497129"/>
              <a:chOff x="1396280" y="844125"/>
              <a:chExt cx="6329158" cy="3420844"/>
            </a:xfrm>
          </p:grpSpPr>
          <p:sp>
            <p:nvSpPr>
              <p:cNvPr id="898" name="Google Shape;898;p23"/>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3"/>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3"/>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3"/>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3"/>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3"/>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3"/>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3"/>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3"/>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3"/>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3"/>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3"/>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3"/>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3"/>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3"/>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3"/>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3"/>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15" name="Google Shape;915;p23"/>
          <p:cNvSpPr txBox="1">
            <a:spLocks noGrp="1"/>
          </p:cNvSpPr>
          <p:nvPr>
            <p:ph type="ctrTitle"/>
          </p:nvPr>
        </p:nvSpPr>
        <p:spPr>
          <a:xfrm>
            <a:off x="1555850" y="3065600"/>
            <a:ext cx="1616400" cy="3771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1800"/>
              <a:buFont typeface="Fira Sans Condensed Medium"/>
              <a:buNone/>
              <a:defRPr sz="1700">
                <a:solidFill>
                  <a:schemeClr val="accent6"/>
                </a:solidFill>
                <a:highlight>
                  <a:schemeClr val="accent3"/>
                </a:highlight>
              </a:defRPr>
            </a:lvl1pPr>
            <a:lvl2pPr lvl="1"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916" name="Google Shape;916;p23"/>
          <p:cNvSpPr txBox="1">
            <a:spLocks noGrp="1"/>
          </p:cNvSpPr>
          <p:nvPr>
            <p:ph type="subTitle" idx="1"/>
          </p:nvPr>
        </p:nvSpPr>
        <p:spPr>
          <a:xfrm>
            <a:off x="1477100" y="3612925"/>
            <a:ext cx="1773900" cy="70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200">
                <a:solidFill>
                  <a:schemeClr val="dk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17" name="Google Shape;917;p23"/>
          <p:cNvSpPr txBox="1">
            <a:spLocks noGrp="1"/>
          </p:cNvSpPr>
          <p:nvPr>
            <p:ph type="ctrTitle" idx="2"/>
          </p:nvPr>
        </p:nvSpPr>
        <p:spPr>
          <a:xfrm>
            <a:off x="3763800" y="3065600"/>
            <a:ext cx="1616400" cy="3771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1800"/>
              <a:buFont typeface="Fira Sans Condensed Medium"/>
              <a:buNone/>
              <a:defRPr sz="1700">
                <a:solidFill>
                  <a:schemeClr val="accent6"/>
                </a:solidFill>
                <a:highlight>
                  <a:schemeClr val="accent3"/>
                </a:highlight>
              </a:defRPr>
            </a:lvl1pPr>
            <a:lvl2pPr lvl="1"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918" name="Google Shape;918;p23"/>
          <p:cNvSpPr txBox="1">
            <a:spLocks noGrp="1"/>
          </p:cNvSpPr>
          <p:nvPr>
            <p:ph type="subTitle" idx="3"/>
          </p:nvPr>
        </p:nvSpPr>
        <p:spPr>
          <a:xfrm>
            <a:off x="3685050" y="3612925"/>
            <a:ext cx="1773900" cy="70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200">
                <a:solidFill>
                  <a:schemeClr val="dk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19" name="Google Shape;919;p23"/>
          <p:cNvSpPr txBox="1">
            <a:spLocks noGrp="1"/>
          </p:cNvSpPr>
          <p:nvPr>
            <p:ph type="ctrTitle" idx="4"/>
          </p:nvPr>
        </p:nvSpPr>
        <p:spPr>
          <a:xfrm>
            <a:off x="5971750" y="3065600"/>
            <a:ext cx="1616400" cy="3771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1800"/>
              <a:buFont typeface="Fira Sans Condensed Medium"/>
              <a:buNone/>
              <a:defRPr sz="1700">
                <a:solidFill>
                  <a:schemeClr val="accent6"/>
                </a:solidFill>
                <a:highlight>
                  <a:schemeClr val="accent3"/>
                </a:highlight>
              </a:defRPr>
            </a:lvl1pPr>
            <a:lvl2pPr lvl="1"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920" name="Google Shape;920;p23"/>
          <p:cNvSpPr txBox="1">
            <a:spLocks noGrp="1"/>
          </p:cNvSpPr>
          <p:nvPr>
            <p:ph type="subTitle" idx="5"/>
          </p:nvPr>
        </p:nvSpPr>
        <p:spPr>
          <a:xfrm>
            <a:off x="5893000" y="3612925"/>
            <a:ext cx="1773900" cy="70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200">
                <a:solidFill>
                  <a:schemeClr val="dk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21" name="Google Shape;921;p23"/>
          <p:cNvSpPr txBox="1">
            <a:spLocks noGrp="1"/>
          </p:cNvSpPr>
          <p:nvPr>
            <p:ph type="ctrTitle" idx="6"/>
          </p:nvPr>
        </p:nvSpPr>
        <p:spPr>
          <a:xfrm>
            <a:off x="1454600" y="791675"/>
            <a:ext cx="6234600" cy="51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500"/>
              <a:buNone/>
              <a:defRPr sz="3100">
                <a:solidFill>
                  <a:srgbClr val="000000"/>
                </a:solidFill>
              </a:defRPr>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922"/>
        <p:cNvGrpSpPr/>
        <p:nvPr/>
      </p:nvGrpSpPr>
      <p:grpSpPr>
        <a:xfrm>
          <a:off x="0" y="0"/>
          <a:ext cx="0" cy="0"/>
          <a:chOff x="0" y="0"/>
          <a:chExt cx="0" cy="0"/>
        </a:xfrm>
      </p:grpSpPr>
      <p:grpSp>
        <p:nvGrpSpPr>
          <p:cNvPr id="923" name="Google Shape;923;p24"/>
          <p:cNvGrpSpPr/>
          <p:nvPr/>
        </p:nvGrpSpPr>
        <p:grpSpPr>
          <a:xfrm>
            <a:off x="713213" y="212375"/>
            <a:ext cx="7717584" cy="4718755"/>
            <a:chOff x="713213" y="212375"/>
            <a:chExt cx="7717584" cy="4718755"/>
          </a:xfrm>
        </p:grpSpPr>
        <p:sp>
          <p:nvSpPr>
            <p:cNvPr id="924" name="Google Shape;924;p24"/>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4"/>
            <p:cNvSpPr/>
            <p:nvPr/>
          </p:nvSpPr>
          <p:spPr>
            <a:xfrm>
              <a:off x="7810996"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4"/>
            <p:cNvSpPr/>
            <p:nvPr/>
          </p:nvSpPr>
          <p:spPr>
            <a:xfrm>
              <a:off x="7749596"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4"/>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dk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4"/>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4"/>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4"/>
            <p:cNvSpPr/>
            <p:nvPr/>
          </p:nvSpPr>
          <p:spPr>
            <a:xfrm>
              <a:off x="7780732"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4"/>
            <p:cNvSpPr/>
            <p:nvPr/>
          </p:nvSpPr>
          <p:spPr>
            <a:xfrm>
              <a:off x="7805096"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4"/>
            <p:cNvSpPr/>
            <p:nvPr/>
          </p:nvSpPr>
          <p:spPr>
            <a:xfrm>
              <a:off x="10809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4"/>
            <p:cNvSpPr/>
            <p:nvPr/>
          </p:nvSpPr>
          <p:spPr>
            <a:xfrm>
              <a:off x="10338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4"/>
            <p:cNvSpPr/>
            <p:nvPr/>
          </p:nvSpPr>
          <p:spPr>
            <a:xfrm>
              <a:off x="1488325"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4"/>
            <p:cNvSpPr/>
            <p:nvPr/>
          </p:nvSpPr>
          <p:spPr>
            <a:xfrm>
              <a:off x="1480182"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4"/>
            <p:cNvSpPr/>
            <p:nvPr/>
          </p:nvSpPr>
          <p:spPr>
            <a:xfrm>
              <a:off x="24556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4"/>
            <p:cNvSpPr/>
            <p:nvPr/>
          </p:nvSpPr>
          <p:spPr>
            <a:xfrm>
              <a:off x="24722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4"/>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4"/>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4"/>
            <p:cNvSpPr/>
            <p:nvPr/>
          </p:nvSpPr>
          <p:spPr>
            <a:xfrm>
              <a:off x="5250322"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4"/>
            <p:cNvSpPr/>
            <p:nvPr/>
          </p:nvSpPr>
          <p:spPr>
            <a:xfrm>
              <a:off x="5278560"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4"/>
            <p:cNvSpPr/>
            <p:nvPr/>
          </p:nvSpPr>
          <p:spPr>
            <a:xfrm>
              <a:off x="4832246" y="506655"/>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4"/>
            <p:cNvSpPr/>
            <p:nvPr/>
          </p:nvSpPr>
          <p:spPr>
            <a:xfrm>
              <a:off x="4858818" y="350735"/>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4"/>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4"/>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 name="Google Shape;946;p24"/>
            <p:cNvGrpSpPr/>
            <p:nvPr/>
          </p:nvGrpSpPr>
          <p:grpSpPr>
            <a:xfrm>
              <a:off x="1121467" y="840425"/>
              <a:ext cx="6877263" cy="3497129"/>
              <a:chOff x="1396280" y="844125"/>
              <a:chExt cx="6329158" cy="3420844"/>
            </a:xfrm>
          </p:grpSpPr>
          <p:sp>
            <p:nvSpPr>
              <p:cNvPr id="947" name="Google Shape;947;p24"/>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4"/>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4"/>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4"/>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4"/>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4"/>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4"/>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4"/>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4"/>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4"/>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4"/>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4"/>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4"/>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4"/>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4"/>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4"/>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4"/>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64" name="Google Shape;964;p24"/>
          <p:cNvSpPr txBox="1">
            <a:spLocks noGrp="1"/>
          </p:cNvSpPr>
          <p:nvPr>
            <p:ph type="subTitle" idx="1"/>
          </p:nvPr>
        </p:nvSpPr>
        <p:spPr>
          <a:xfrm>
            <a:off x="1983652" y="1746970"/>
            <a:ext cx="2442600" cy="408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65" name="Google Shape;965;p24"/>
          <p:cNvSpPr txBox="1">
            <a:spLocks noGrp="1"/>
          </p:cNvSpPr>
          <p:nvPr>
            <p:ph type="subTitle" idx="2"/>
          </p:nvPr>
        </p:nvSpPr>
        <p:spPr>
          <a:xfrm>
            <a:off x="1983640" y="2269375"/>
            <a:ext cx="24426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66" name="Google Shape;966;p24"/>
          <p:cNvSpPr txBox="1">
            <a:spLocks noGrp="1"/>
          </p:cNvSpPr>
          <p:nvPr>
            <p:ph type="subTitle" idx="3"/>
          </p:nvPr>
        </p:nvSpPr>
        <p:spPr>
          <a:xfrm>
            <a:off x="5476691" y="2269375"/>
            <a:ext cx="24414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67" name="Google Shape;967;p24"/>
          <p:cNvSpPr txBox="1">
            <a:spLocks noGrp="1"/>
          </p:cNvSpPr>
          <p:nvPr>
            <p:ph type="subTitle" idx="4"/>
          </p:nvPr>
        </p:nvSpPr>
        <p:spPr>
          <a:xfrm>
            <a:off x="1983640" y="3659300"/>
            <a:ext cx="24426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68" name="Google Shape;968;p24"/>
          <p:cNvSpPr txBox="1">
            <a:spLocks noGrp="1"/>
          </p:cNvSpPr>
          <p:nvPr>
            <p:ph type="subTitle" idx="5"/>
          </p:nvPr>
        </p:nvSpPr>
        <p:spPr>
          <a:xfrm>
            <a:off x="5476691" y="3659300"/>
            <a:ext cx="24414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69" name="Google Shape;969;p24"/>
          <p:cNvSpPr txBox="1">
            <a:spLocks noGrp="1"/>
          </p:cNvSpPr>
          <p:nvPr>
            <p:ph type="subTitle" idx="6"/>
          </p:nvPr>
        </p:nvSpPr>
        <p:spPr>
          <a:xfrm>
            <a:off x="1983652" y="3138642"/>
            <a:ext cx="2442600" cy="4116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70" name="Google Shape;970;p24"/>
          <p:cNvSpPr txBox="1">
            <a:spLocks noGrp="1"/>
          </p:cNvSpPr>
          <p:nvPr>
            <p:ph type="subTitle" idx="7"/>
          </p:nvPr>
        </p:nvSpPr>
        <p:spPr>
          <a:xfrm>
            <a:off x="5476691" y="1746970"/>
            <a:ext cx="2441400" cy="408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71" name="Google Shape;971;p24"/>
          <p:cNvSpPr txBox="1">
            <a:spLocks noGrp="1"/>
          </p:cNvSpPr>
          <p:nvPr>
            <p:ph type="subTitle" idx="8"/>
          </p:nvPr>
        </p:nvSpPr>
        <p:spPr>
          <a:xfrm>
            <a:off x="5476691" y="3138642"/>
            <a:ext cx="2441400" cy="4116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72" name="Google Shape;972;p24"/>
          <p:cNvSpPr txBox="1">
            <a:spLocks noGrp="1"/>
          </p:cNvSpPr>
          <p:nvPr>
            <p:ph type="ctrTitle"/>
          </p:nvPr>
        </p:nvSpPr>
        <p:spPr>
          <a:xfrm>
            <a:off x="1454600" y="791675"/>
            <a:ext cx="6234600" cy="51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500"/>
              <a:buNone/>
              <a:defRPr sz="3100"/>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973"/>
        <p:cNvGrpSpPr/>
        <p:nvPr/>
      </p:nvGrpSpPr>
      <p:grpSpPr>
        <a:xfrm>
          <a:off x="0" y="0"/>
          <a:ext cx="0" cy="0"/>
          <a:chOff x="0" y="0"/>
          <a:chExt cx="0" cy="0"/>
        </a:xfrm>
      </p:grpSpPr>
      <p:grpSp>
        <p:nvGrpSpPr>
          <p:cNvPr id="974" name="Google Shape;974;p25"/>
          <p:cNvGrpSpPr/>
          <p:nvPr/>
        </p:nvGrpSpPr>
        <p:grpSpPr>
          <a:xfrm>
            <a:off x="713213" y="212375"/>
            <a:ext cx="7717584" cy="4718755"/>
            <a:chOff x="713213" y="212375"/>
            <a:chExt cx="7717584" cy="4718755"/>
          </a:xfrm>
        </p:grpSpPr>
        <p:sp>
          <p:nvSpPr>
            <p:cNvPr id="975" name="Google Shape;975;p25"/>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5"/>
            <p:cNvSpPr/>
            <p:nvPr/>
          </p:nvSpPr>
          <p:spPr>
            <a:xfrm>
              <a:off x="7810996"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5"/>
            <p:cNvSpPr/>
            <p:nvPr/>
          </p:nvSpPr>
          <p:spPr>
            <a:xfrm>
              <a:off x="7749596"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5"/>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dk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5"/>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5"/>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5"/>
            <p:cNvSpPr/>
            <p:nvPr/>
          </p:nvSpPr>
          <p:spPr>
            <a:xfrm>
              <a:off x="7780732"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5"/>
            <p:cNvSpPr/>
            <p:nvPr/>
          </p:nvSpPr>
          <p:spPr>
            <a:xfrm>
              <a:off x="7805096"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5"/>
            <p:cNvSpPr/>
            <p:nvPr/>
          </p:nvSpPr>
          <p:spPr>
            <a:xfrm>
              <a:off x="10809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5"/>
            <p:cNvSpPr/>
            <p:nvPr/>
          </p:nvSpPr>
          <p:spPr>
            <a:xfrm>
              <a:off x="10338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5"/>
            <p:cNvSpPr/>
            <p:nvPr/>
          </p:nvSpPr>
          <p:spPr>
            <a:xfrm>
              <a:off x="1488325"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5"/>
            <p:cNvSpPr/>
            <p:nvPr/>
          </p:nvSpPr>
          <p:spPr>
            <a:xfrm>
              <a:off x="1480182"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5"/>
            <p:cNvSpPr/>
            <p:nvPr/>
          </p:nvSpPr>
          <p:spPr>
            <a:xfrm>
              <a:off x="24556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5"/>
            <p:cNvSpPr/>
            <p:nvPr/>
          </p:nvSpPr>
          <p:spPr>
            <a:xfrm>
              <a:off x="24722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5"/>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5"/>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5"/>
            <p:cNvSpPr/>
            <p:nvPr/>
          </p:nvSpPr>
          <p:spPr>
            <a:xfrm>
              <a:off x="5250322"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5"/>
            <p:cNvSpPr/>
            <p:nvPr/>
          </p:nvSpPr>
          <p:spPr>
            <a:xfrm>
              <a:off x="5278560"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5"/>
            <p:cNvSpPr/>
            <p:nvPr/>
          </p:nvSpPr>
          <p:spPr>
            <a:xfrm>
              <a:off x="4832246" y="506655"/>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5"/>
            <p:cNvSpPr/>
            <p:nvPr/>
          </p:nvSpPr>
          <p:spPr>
            <a:xfrm>
              <a:off x="4858818" y="350735"/>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5"/>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5"/>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 name="Google Shape;997;p25"/>
            <p:cNvGrpSpPr/>
            <p:nvPr/>
          </p:nvGrpSpPr>
          <p:grpSpPr>
            <a:xfrm>
              <a:off x="1121467" y="840425"/>
              <a:ext cx="6877263" cy="3497129"/>
              <a:chOff x="1396280" y="844125"/>
              <a:chExt cx="6329158" cy="3420844"/>
            </a:xfrm>
          </p:grpSpPr>
          <p:sp>
            <p:nvSpPr>
              <p:cNvPr id="998" name="Google Shape;998;p25"/>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5"/>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5"/>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5"/>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5"/>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5"/>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5"/>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5"/>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5"/>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5"/>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5"/>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5"/>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5"/>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5"/>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5"/>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5"/>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5"/>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15" name="Google Shape;1015;p25"/>
          <p:cNvSpPr txBox="1">
            <a:spLocks noGrp="1"/>
          </p:cNvSpPr>
          <p:nvPr>
            <p:ph type="subTitle" idx="1"/>
          </p:nvPr>
        </p:nvSpPr>
        <p:spPr>
          <a:xfrm>
            <a:off x="1136948" y="2286973"/>
            <a:ext cx="22038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6" name="Google Shape;1016;p25"/>
          <p:cNvSpPr txBox="1">
            <a:spLocks noGrp="1"/>
          </p:cNvSpPr>
          <p:nvPr>
            <p:ph type="subTitle" idx="2"/>
          </p:nvPr>
        </p:nvSpPr>
        <p:spPr>
          <a:xfrm>
            <a:off x="3471901" y="2286975"/>
            <a:ext cx="22002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7" name="Google Shape;1017;p25"/>
          <p:cNvSpPr txBox="1">
            <a:spLocks noGrp="1"/>
          </p:cNvSpPr>
          <p:nvPr>
            <p:ph type="subTitle" idx="3"/>
          </p:nvPr>
        </p:nvSpPr>
        <p:spPr>
          <a:xfrm>
            <a:off x="5803253" y="2286973"/>
            <a:ext cx="22038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200">
                <a:solidFill>
                  <a:srgbClr val="000000"/>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8" name="Google Shape;1018;p25"/>
          <p:cNvSpPr txBox="1">
            <a:spLocks noGrp="1"/>
          </p:cNvSpPr>
          <p:nvPr>
            <p:ph type="subTitle" idx="4"/>
          </p:nvPr>
        </p:nvSpPr>
        <p:spPr>
          <a:xfrm>
            <a:off x="1136948" y="3649564"/>
            <a:ext cx="22038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200">
                <a:solidFill>
                  <a:srgbClr val="000000"/>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9" name="Google Shape;1019;p25"/>
          <p:cNvSpPr txBox="1">
            <a:spLocks noGrp="1"/>
          </p:cNvSpPr>
          <p:nvPr>
            <p:ph type="subTitle" idx="5"/>
          </p:nvPr>
        </p:nvSpPr>
        <p:spPr>
          <a:xfrm>
            <a:off x="3470101" y="3649564"/>
            <a:ext cx="22038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200">
                <a:solidFill>
                  <a:srgbClr val="000000"/>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20" name="Google Shape;1020;p25"/>
          <p:cNvSpPr txBox="1">
            <a:spLocks noGrp="1"/>
          </p:cNvSpPr>
          <p:nvPr>
            <p:ph type="subTitle" idx="6"/>
          </p:nvPr>
        </p:nvSpPr>
        <p:spPr>
          <a:xfrm>
            <a:off x="5803253" y="3649564"/>
            <a:ext cx="22038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200">
                <a:solidFill>
                  <a:srgbClr val="000000"/>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21" name="Google Shape;1021;p25"/>
          <p:cNvSpPr txBox="1">
            <a:spLocks noGrp="1"/>
          </p:cNvSpPr>
          <p:nvPr>
            <p:ph type="subTitle" idx="7"/>
          </p:nvPr>
        </p:nvSpPr>
        <p:spPr>
          <a:xfrm>
            <a:off x="1136948" y="1841228"/>
            <a:ext cx="2203800" cy="3687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22" name="Google Shape;1022;p25"/>
          <p:cNvSpPr txBox="1">
            <a:spLocks noGrp="1"/>
          </p:cNvSpPr>
          <p:nvPr>
            <p:ph type="subTitle" idx="8"/>
          </p:nvPr>
        </p:nvSpPr>
        <p:spPr>
          <a:xfrm>
            <a:off x="3470101" y="1841228"/>
            <a:ext cx="2203800" cy="3687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23" name="Google Shape;1023;p25"/>
          <p:cNvSpPr txBox="1">
            <a:spLocks noGrp="1"/>
          </p:cNvSpPr>
          <p:nvPr>
            <p:ph type="subTitle" idx="9"/>
          </p:nvPr>
        </p:nvSpPr>
        <p:spPr>
          <a:xfrm>
            <a:off x="5803253" y="1841228"/>
            <a:ext cx="2203800" cy="3687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24" name="Google Shape;1024;p25"/>
          <p:cNvSpPr txBox="1">
            <a:spLocks noGrp="1"/>
          </p:cNvSpPr>
          <p:nvPr>
            <p:ph type="subTitle" idx="13"/>
          </p:nvPr>
        </p:nvSpPr>
        <p:spPr>
          <a:xfrm>
            <a:off x="1136948" y="3204337"/>
            <a:ext cx="2203800" cy="3687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25" name="Google Shape;1025;p25"/>
          <p:cNvSpPr txBox="1">
            <a:spLocks noGrp="1"/>
          </p:cNvSpPr>
          <p:nvPr>
            <p:ph type="subTitle" idx="14"/>
          </p:nvPr>
        </p:nvSpPr>
        <p:spPr>
          <a:xfrm>
            <a:off x="3470101" y="3204337"/>
            <a:ext cx="2203800" cy="3687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26" name="Google Shape;1026;p25"/>
          <p:cNvSpPr txBox="1">
            <a:spLocks noGrp="1"/>
          </p:cNvSpPr>
          <p:nvPr>
            <p:ph type="subTitle" idx="15"/>
          </p:nvPr>
        </p:nvSpPr>
        <p:spPr>
          <a:xfrm>
            <a:off x="5803253" y="3204337"/>
            <a:ext cx="2203800" cy="3687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1700">
                <a:solidFill>
                  <a:schemeClr val="accent6"/>
                </a:solidFill>
                <a:highlight>
                  <a:schemeClr val="accent3"/>
                </a:highlight>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27" name="Google Shape;1027;p25"/>
          <p:cNvSpPr txBox="1">
            <a:spLocks noGrp="1"/>
          </p:cNvSpPr>
          <p:nvPr>
            <p:ph type="ctrTitle"/>
          </p:nvPr>
        </p:nvSpPr>
        <p:spPr>
          <a:xfrm>
            <a:off x="1454600" y="791675"/>
            <a:ext cx="6234600" cy="51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500"/>
              <a:buNone/>
              <a:defRPr sz="3100"/>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028"/>
        <p:cNvGrpSpPr/>
        <p:nvPr/>
      </p:nvGrpSpPr>
      <p:grpSpPr>
        <a:xfrm>
          <a:off x="0" y="0"/>
          <a:ext cx="0" cy="0"/>
          <a:chOff x="0" y="0"/>
          <a:chExt cx="0" cy="0"/>
        </a:xfrm>
      </p:grpSpPr>
      <p:grpSp>
        <p:nvGrpSpPr>
          <p:cNvPr id="1029" name="Google Shape;1029;p26"/>
          <p:cNvGrpSpPr/>
          <p:nvPr/>
        </p:nvGrpSpPr>
        <p:grpSpPr>
          <a:xfrm>
            <a:off x="713213" y="212375"/>
            <a:ext cx="7717584" cy="4718755"/>
            <a:chOff x="713213" y="212375"/>
            <a:chExt cx="7717584" cy="4718755"/>
          </a:xfrm>
        </p:grpSpPr>
        <p:sp>
          <p:nvSpPr>
            <p:cNvPr id="1030" name="Google Shape;1030;p26"/>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6"/>
            <p:cNvSpPr/>
            <p:nvPr/>
          </p:nvSpPr>
          <p:spPr>
            <a:xfrm>
              <a:off x="7810996"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6"/>
            <p:cNvSpPr/>
            <p:nvPr/>
          </p:nvSpPr>
          <p:spPr>
            <a:xfrm>
              <a:off x="7749596"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6"/>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dk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6"/>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6"/>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6"/>
            <p:cNvSpPr/>
            <p:nvPr/>
          </p:nvSpPr>
          <p:spPr>
            <a:xfrm>
              <a:off x="7780732"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6"/>
            <p:cNvSpPr/>
            <p:nvPr/>
          </p:nvSpPr>
          <p:spPr>
            <a:xfrm>
              <a:off x="7805096"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6"/>
            <p:cNvSpPr/>
            <p:nvPr/>
          </p:nvSpPr>
          <p:spPr>
            <a:xfrm>
              <a:off x="10809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6"/>
            <p:cNvSpPr/>
            <p:nvPr/>
          </p:nvSpPr>
          <p:spPr>
            <a:xfrm>
              <a:off x="10338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6"/>
            <p:cNvSpPr/>
            <p:nvPr/>
          </p:nvSpPr>
          <p:spPr>
            <a:xfrm>
              <a:off x="1488325"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6"/>
            <p:cNvSpPr/>
            <p:nvPr/>
          </p:nvSpPr>
          <p:spPr>
            <a:xfrm>
              <a:off x="1480182"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6"/>
            <p:cNvSpPr/>
            <p:nvPr/>
          </p:nvSpPr>
          <p:spPr>
            <a:xfrm>
              <a:off x="24556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6"/>
            <p:cNvSpPr/>
            <p:nvPr/>
          </p:nvSpPr>
          <p:spPr>
            <a:xfrm>
              <a:off x="24722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6"/>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6"/>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6"/>
            <p:cNvSpPr/>
            <p:nvPr/>
          </p:nvSpPr>
          <p:spPr>
            <a:xfrm>
              <a:off x="5250322"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6"/>
            <p:cNvSpPr/>
            <p:nvPr/>
          </p:nvSpPr>
          <p:spPr>
            <a:xfrm>
              <a:off x="5278560"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6"/>
            <p:cNvSpPr/>
            <p:nvPr/>
          </p:nvSpPr>
          <p:spPr>
            <a:xfrm>
              <a:off x="4832246" y="506655"/>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6"/>
            <p:cNvSpPr/>
            <p:nvPr/>
          </p:nvSpPr>
          <p:spPr>
            <a:xfrm>
              <a:off x="4858818" y="350735"/>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6"/>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6"/>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 name="Google Shape;1052;p26"/>
            <p:cNvGrpSpPr/>
            <p:nvPr/>
          </p:nvGrpSpPr>
          <p:grpSpPr>
            <a:xfrm>
              <a:off x="1121467" y="840425"/>
              <a:ext cx="6877263" cy="3497129"/>
              <a:chOff x="1396280" y="844125"/>
              <a:chExt cx="6329158" cy="3420844"/>
            </a:xfrm>
          </p:grpSpPr>
          <p:sp>
            <p:nvSpPr>
              <p:cNvPr id="1053" name="Google Shape;1053;p26"/>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6"/>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6"/>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6"/>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6"/>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6"/>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6"/>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6"/>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6"/>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6"/>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6"/>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6"/>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6"/>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6"/>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6"/>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6"/>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6"/>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70" name="Google Shape;1070;p26"/>
          <p:cNvSpPr txBox="1">
            <a:spLocks noGrp="1"/>
          </p:cNvSpPr>
          <p:nvPr>
            <p:ph type="title" hasCustomPrompt="1"/>
          </p:nvPr>
        </p:nvSpPr>
        <p:spPr>
          <a:xfrm>
            <a:off x="1020596" y="773632"/>
            <a:ext cx="3846300" cy="643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071" name="Google Shape;1071;p26"/>
          <p:cNvSpPr txBox="1">
            <a:spLocks noGrp="1"/>
          </p:cNvSpPr>
          <p:nvPr>
            <p:ph type="subTitle" idx="1"/>
          </p:nvPr>
        </p:nvSpPr>
        <p:spPr>
          <a:xfrm>
            <a:off x="1018946" y="1558659"/>
            <a:ext cx="3849600" cy="248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200">
                <a:solidFill>
                  <a:schemeClr val="accent6"/>
                </a:solidFill>
                <a:highlight>
                  <a:schemeClr val="accent3"/>
                </a:high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2" name="Google Shape;1072;p26"/>
          <p:cNvSpPr txBox="1">
            <a:spLocks noGrp="1"/>
          </p:cNvSpPr>
          <p:nvPr>
            <p:ph type="title" idx="2" hasCustomPrompt="1"/>
          </p:nvPr>
        </p:nvSpPr>
        <p:spPr>
          <a:xfrm>
            <a:off x="2646246" y="2055959"/>
            <a:ext cx="3849600" cy="643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073" name="Google Shape;1073;p26"/>
          <p:cNvSpPr txBox="1">
            <a:spLocks noGrp="1"/>
          </p:cNvSpPr>
          <p:nvPr>
            <p:ph type="subTitle" idx="3"/>
          </p:nvPr>
        </p:nvSpPr>
        <p:spPr>
          <a:xfrm>
            <a:off x="2646246" y="2842149"/>
            <a:ext cx="3849600" cy="246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200">
                <a:solidFill>
                  <a:schemeClr val="accent6"/>
                </a:solidFill>
                <a:highlight>
                  <a:schemeClr val="accent3"/>
                </a:high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4" name="Google Shape;1074;p26"/>
          <p:cNvSpPr txBox="1">
            <a:spLocks noGrp="1"/>
          </p:cNvSpPr>
          <p:nvPr>
            <p:ph type="title" idx="4" hasCustomPrompt="1"/>
          </p:nvPr>
        </p:nvSpPr>
        <p:spPr>
          <a:xfrm>
            <a:off x="4275454" y="3337957"/>
            <a:ext cx="3849600" cy="643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075" name="Google Shape;1075;p26"/>
          <p:cNvSpPr txBox="1">
            <a:spLocks noGrp="1"/>
          </p:cNvSpPr>
          <p:nvPr>
            <p:ph type="subTitle" idx="5"/>
          </p:nvPr>
        </p:nvSpPr>
        <p:spPr>
          <a:xfrm>
            <a:off x="4275454" y="4122975"/>
            <a:ext cx="3849600" cy="246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200">
                <a:solidFill>
                  <a:schemeClr val="accent6"/>
                </a:solidFill>
                <a:highlight>
                  <a:schemeClr val="accent3"/>
                </a:high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076"/>
        <p:cNvGrpSpPr/>
        <p:nvPr/>
      </p:nvGrpSpPr>
      <p:grpSpPr>
        <a:xfrm>
          <a:off x="0" y="0"/>
          <a:ext cx="0" cy="0"/>
          <a:chOff x="0" y="0"/>
          <a:chExt cx="0" cy="0"/>
        </a:xfrm>
      </p:grpSpPr>
      <p:grpSp>
        <p:nvGrpSpPr>
          <p:cNvPr id="1077" name="Google Shape;1077;p27"/>
          <p:cNvGrpSpPr/>
          <p:nvPr/>
        </p:nvGrpSpPr>
        <p:grpSpPr>
          <a:xfrm>
            <a:off x="5452598" y="339544"/>
            <a:ext cx="4097354" cy="4774189"/>
            <a:chOff x="5452598" y="339544"/>
            <a:chExt cx="4097354" cy="4774189"/>
          </a:xfrm>
        </p:grpSpPr>
        <p:sp>
          <p:nvSpPr>
            <p:cNvPr id="1078" name="Google Shape;1078;p27"/>
            <p:cNvSpPr/>
            <p:nvPr/>
          </p:nvSpPr>
          <p:spPr>
            <a:xfrm rot="875375">
              <a:off x="5919183" y="671804"/>
              <a:ext cx="3164185" cy="4109668"/>
            </a:xfrm>
            <a:custGeom>
              <a:avLst/>
              <a:gdLst/>
              <a:ahLst/>
              <a:cxnLst/>
              <a:rect l="l" t="t" r="r" b="b"/>
              <a:pathLst>
                <a:path w="44286" h="57519" extrusionOk="0">
                  <a:moveTo>
                    <a:pt x="37649" y="0"/>
                  </a:moveTo>
                  <a:lnTo>
                    <a:pt x="0" y="4716"/>
                  </a:lnTo>
                  <a:lnTo>
                    <a:pt x="6624" y="57519"/>
                  </a:lnTo>
                  <a:lnTo>
                    <a:pt x="44285" y="52803"/>
                  </a:lnTo>
                  <a:lnTo>
                    <a:pt x="37649" y="0"/>
                  </a:lnTo>
                  <a:close/>
                </a:path>
              </a:pathLst>
            </a:custGeom>
            <a:solidFill>
              <a:schemeClr val="accent6"/>
            </a:solidFill>
            <a:ln>
              <a:noFill/>
            </a:ln>
            <a:effectLst>
              <a:outerShdw blurRad="57150" dist="38100" dir="3360000" algn="bl" rotWithShape="0">
                <a:srgbClr val="000000">
                  <a:alpha val="2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7"/>
            <p:cNvSpPr/>
            <p:nvPr/>
          </p:nvSpPr>
          <p:spPr>
            <a:xfrm rot="875375">
              <a:off x="6741016" y="1147890"/>
              <a:ext cx="2084306" cy="261360"/>
            </a:xfrm>
            <a:custGeom>
              <a:avLst/>
              <a:gdLst/>
              <a:ahLst/>
              <a:cxnLst/>
              <a:rect l="l" t="t" r="r" b="b"/>
              <a:pathLst>
                <a:path w="29172" h="3658" extrusionOk="0">
                  <a:moveTo>
                    <a:pt x="29158" y="0"/>
                  </a:moveTo>
                  <a:lnTo>
                    <a:pt x="1" y="3501"/>
                  </a:lnTo>
                  <a:lnTo>
                    <a:pt x="14" y="3658"/>
                  </a:lnTo>
                  <a:lnTo>
                    <a:pt x="29171" y="144"/>
                  </a:lnTo>
                  <a:lnTo>
                    <a:pt x="291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7"/>
            <p:cNvSpPr/>
            <p:nvPr/>
          </p:nvSpPr>
          <p:spPr>
            <a:xfrm rot="875375">
              <a:off x="6719622" y="1304416"/>
              <a:ext cx="2085164" cy="261431"/>
            </a:xfrm>
            <a:custGeom>
              <a:avLst/>
              <a:gdLst/>
              <a:ahLst/>
              <a:cxnLst/>
              <a:rect l="l" t="t" r="r" b="b"/>
              <a:pathLst>
                <a:path w="29184" h="3659" extrusionOk="0">
                  <a:moveTo>
                    <a:pt x="29158" y="1"/>
                  </a:moveTo>
                  <a:lnTo>
                    <a:pt x="0" y="3515"/>
                  </a:lnTo>
                  <a:lnTo>
                    <a:pt x="13" y="3658"/>
                  </a:lnTo>
                  <a:lnTo>
                    <a:pt x="29184" y="144"/>
                  </a:lnTo>
                  <a:lnTo>
                    <a:pt x="291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7"/>
            <p:cNvSpPr/>
            <p:nvPr/>
          </p:nvSpPr>
          <p:spPr>
            <a:xfrm rot="875375">
              <a:off x="6698412" y="1459880"/>
              <a:ext cx="2084306" cy="261431"/>
            </a:xfrm>
            <a:custGeom>
              <a:avLst/>
              <a:gdLst/>
              <a:ahLst/>
              <a:cxnLst/>
              <a:rect l="l" t="t" r="r" b="b"/>
              <a:pathLst>
                <a:path w="29172" h="3659" extrusionOk="0">
                  <a:moveTo>
                    <a:pt x="29158" y="0"/>
                  </a:moveTo>
                  <a:lnTo>
                    <a:pt x="0" y="3514"/>
                  </a:lnTo>
                  <a:lnTo>
                    <a:pt x="13" y="3658"/>
                  </a:lnTo>
                  <a:lnTo>
                    <a:pt x="29171" y="144"/>
                  </a:lnTo>
                  <a:lnTo>
                    <a:pt x="291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7"/>
            <p:cNvSpPr/>
            <p:nvPr/>
          </p:nvSpPr>
          <p:spPr>
            <a:xfrm rot="875375">
              <a:off x="6677974" y="1615718"/>
              <a:ext cx="2085235" cy="262360"/>
            </a:xfrm>
            <a:custGeom>
              <a:avLst/>
              <a:gdLst/>
              <a:ahLst/>
              <a:cxnLst/>
              <a:rect l="l" t="t" r="r" b="b"/>
              <a:pathLst>
                <a:path w="29185" h="3672" extrusionOk="0">
                  <a:moveTo>
                    <a:pt x="29158" y="1"/>
                  </a:moveTo>
                  <a:lnTo>
                    <a:pt x="1" y="3528"/>
                  </a:lnTo>
                  <a:lnTo>
                    <a:pt x="14" y="3672"/>
                  </a:lnTo>
                  <a:lnTo>
                    <a:pt x="29184" y="158"/>
                  </a:lnTo>
                  <a:lnTo>
                    <a:pt x="291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7"/>
            <p:cNvSpPr/>
            <p:nvPr/>
          </p:nvSpPr>
          <p:spPr>
            <a:xfrm rot="875375">
              <a:off x="6656633" y="1772204"/>
              <a:ext cx="2085235" cy="261431"/>
            </a:xfrm>
            <a:custGeom>
              <a:avLst/>
              <a:gdLst/>
              <a:ahLst/>
              <a:cxnLst/>
              <a:rect l="l" t="t" r="r" b="b"/>
              <a:pathLst>
                <a:path w="29185" h="3659" extrusionOk="0">
                  <a:moveTo>
                    <a:pt x="29159" y="1"/>
                  </a:moveTo>
                  <a:lnTo>
                    <a:pt x="1" y="3515"/>
                  </a:lnTo>
                  <a:lnTo>
                    <a:pt x="14" y="3658"/>
                  </a:lnTo>
                  <a:lnTo>
                    <a:pt x="29185" y="144"/>
                  </a:lnTo>
                  <a:lnTo>
                    <a:pt x="291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7"/>
            <p:cNvSpPr/>
            <p:nvPr/>
          </p:nvSpPr>
          <p:spPr>
            <a:xfrm rot="875375">
              <a:off x="6635255" y="1928685"/>
              <a:ext cx="2085164" cy="261360"/>
            </a:xfrm>
            <a:custGeom>
              <a:avLst/>
              <a:gdLst/>
              <a:ahLst/>
              <a:cxnLst/>
              <a:rect l="l" t="t" r="r" b="b"/>
              <a:pathLst>
                <a:path w="29184" h="3658" extrusionOk="0">
                  <a:moveTo>
                    <a:pt x="29158" y="0"/>
                  </a:moveTo>
                  <a:lnTo>
                    <a:pt x="0" y="3514"/>
                  </a:lnTo>
                  <a:lnTo>
                    <a:pt x="13" y="3658"/>
                  </a:lnTo>
                  <a:lnTo>
                    <a:pt x="29184" y="144"/>
                  </a:lnTo>
                  <a:lnTo>
                    <a:pt x="291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7"/>
            <p:cNvSpPr/>
            <p:nvPr/>
          </p:nvSpPr>
          <p:spPr>
            <a:xfrm rot="875375">
              <a:off x="6613688" y="2085079"/>
              <a:ext cx="2085235" cy="262360"/>
            </a:xfrm>
            <a:custGeom>
              <a:avLst/>
              <a:gdLst/>
              <a:ahLst/>
              <a:cxnLst/>
              <a:rect l="l" t="t" r="r" b="b"/>
              <a:pathLst>
                <a:path w="29185" h="3672" extrusionOk="0">
                  <a:moveTo>
                    <a:pt x="29158" y="1"/>
                  </a:moveTo>
                  <a:lnTo>
                    <a:pt x="0" y="3515"/>
                  </a:lnTo>
                  <a:lnTo>
                    <a:pt x="14" y="3672"/>
                  </a:lnTo>
                  <a:lnTo>
                    <a:pt x="29184" y="145"/>
                  </a:lnTo>
                  <a:lnTo>
                    <a:pt x="291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7"/>
            <p:cNvSpPr/>
            <p:nvPr/>
          </p:nvSpPr>
          <p:spPr>
            <a:xfrm rot="875375">
              <a:off x="6592347" y="2241564"/>
              <a:ext cx="2085235" cy="261431"/>
            </a:xfrm>
            <a:custGeom>
              <a:avLst/>
              <a:gdLst/>
              <a:ahLst/>
              <a:cxnLst/>
              <a:rect l="l" t="t" r="r" b="b"/>
              <a:pathLst>
                <a:path w="29185" h="3659" extrusionOk="0">
                  <a:moveTo>
                    <a:pt x="29158" y="1"/>
                  </a:moveTo>
                  <a:lnTo>
                    <a:pt x="1" y="3515"/>
                  </a:lnTo>
                  <a:lnTo>
                    <a:pt x="14" y="3658"/>
                  </a:lnTo>
                  <a:lnTo>
                    <a:pt x="29184" y="144"/>
                  </a:lnTo>
                  <a:lnTo>
                    <a:pt x="291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7"/>
            <p:cNvSpPr/>
            <p:nvPr/>
          </p:nvSpPr>
          <p:spPr>
            <a:xfrm rot="875375">
              <a:off x="6571985" y="2397365"/>
              <a:ext cx="2085164" cy="262289"/>
            </a:xfrm>
            <a:custGeom>
              <a:avLst/>
              <a:gdLst/>
              <a:ahLst/>
              <a:cxnLst/>
              <a:rect l="l" t="t" r="r" b="b"/>
              <a:pathLst>
                <a:path w="29184" h="3671" extrusionOk="0">
                  <a:moveTo>
                    <a:pt x="29171" y="0"/>
                  </a:moveTo>
                  <a:lnTo>
                    <a:pt x="0" y="3514"/>
                  </a:lnTo>
                  <a:lnTo>
                    <a:pt x="13" y="3671"/>
                  </a:lnTo>
                  <a:lnTo>
                    <a:pt x="29184" y="144"/>
                  </a:lnTo>
                  <a:lnTo>
                    <a:pt x="291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7"/>
            <p:cNvSpPr/>
            <p:nvPr/>
          </p:nvSpPr>
          <p:spPr>
            <a:xfrm rot="875375">
              <a:off x="6550652" y="2553790"/>
              <a:ext cx="2085235" cy="261431"/>
            </a:xfrm>
            <a:custGeom>
              <a:avLst/>
              <a:gdLst/>
              <a:ahLst/>
              <a:cxnLst/>
              <a:rect l="l" t="t" r="r" b="b"/>
              <a:pathLst>
                <a:path w="29185" h="3659" extrusionOk="0">
                  <a:moveTo>
                    <a:pt x="29171" y="1"/>
                  </a:moveTo>
                  <a:lnTo>
                    <a:pt x="0" y="3515"/>
                  </a:lnTo>
                  <a:lnTo>
                    <a:pt x="13" y="3659"/>
                  </a:lnTo>
                  <a:lnTo>
                    <a:pt x="29184" y="144"/>
                  </a:lnTo>
                  <a:lnTo>
                    <a:pt x="291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7"/>
            <p:cNvSpPr/>
            <p:nvPr/>
          </p:nvSpPr>
          <p:spPr>
            <a:xfrm rot="875375">
              <a:off x="6529311" y="2709346"/>
              <a:ext cx="2085235" cy="262360"/>
            </a:xfrm>
            <a:custGeom>
              <a:avLst/>
              <a:gdLst/>
              <a:ahLst/>
              <a:cxnLst/>
              <a:rect l="l" t="t" r="r" b="b"/>
              <a:pathLst>
                <a:path w="29185" h="3672" extrusionOk="0">
                  <a:moveTo>
                    <a:pt x="29171" y="0"/>
                  </a:moveTo>
                  <a:lnTo>
                    <a:pt x="1" y="3514"/>
                  </a:lnTo>
                  <a:lnTo>
                    <a:pt x="14" y="3671"/>
                  </a:lnTo>
                  <a:lnTo>
                    <a:pt x="29184" y="144"/>
                  </a:lnTo>
                  <a:lnTo>
                    <a:pt x="291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7"/>
            <p:cNvSpPr/>
            <p:nvPr/>
          </p:nvSpPr>
          <p:spPr>
            <a:xfrm rot="875375">
              <a:off x="6507745" y="2866732"/>
              <a:ext cx="2085235" cy="261360"/>
            </a:xfrm>
            <a:custGeom>
              <a:avLst/>
              <a:gdLst/>
              <a:ahLst/>
              <a:cxnLst/>
              <a:rect l="l" t="t" r="r" b="b"/>
              <a:pathLst>
                <a:path w="29185" h="3658" extrusionOk="0">
                  <a:moveTo>
                    <a:pt x="29172" y="0"/>
                  </a:moveTo>
                  <a:lnTo>
                    <a:pt x="1" y="3514"/>
                  </a:lnTo>
                  <a:lnTo>
                    <a:pt x="14" y="3658"/>
                  </a:lnTo>
                  <a:lnTo>
                    <a:pt x="29185" y="144"/>
                  </a:lnTo>
                  <a:lnTo>
                    <a:pt x="291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7"/>
            <p:cNvSpPr/>
            <p:nvPr/>
          </p:nvSpPr>
          <p:spPr>
            <a:xfrm rot="875375">
              <a:off x="6486367" y="3023141"/>
              <a:ext cx="2085164" cy="261431"/>
            </a:xfrm>
            <a:custGeom>
              <a:avLst/>
              <a:gdLst/>
              <a:ahLst/>
              <a:cxnLst/>
              <a:rect l="l" t="t" r="r" b="b"/>
              <a:pathLst>
                <a:path w="29184" h="3659" extrusionOk="0">
                  <a:moveTo>
                    <a:pt x="29171" y="1"/>
                  </a:moveTo>
                  <a:lnTo>
                    <a:pt x="0" y="3515"/>
                  </a:lnTo>
                  <a:lnTo>
                    <a:pt x="13" y="3659"/>
                  </a:lnTo>
                  <a:lnTo>
                    <a:pt x="29184" y="144"/>
                  </a:lnTo>
                  <a:lnTo>
                    <a:pt x="291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7"/>
            <p:cNvSpPr/>
            <p:nvPr/>
          </p:nvSpPr>
          <p:spPr>
            <a:xfrm rot="875375">
              <a:off x="6465142" y="3178722"/>
              <a:ext cx="2085235" cy="261431"/>
            </a:xfrm>
            <a:custGeom>
              <a:avLst/>
              <a:gdLst/>
              <a:ahLst/>
              <a:cxnLst/>
              <a:rect l="l" t="t" r="r" b="b"/>
              <a:pathLst>
                <a:path w="29185" h="3659" extrusionOk="0">
                  <a:moveTo>
                    <a:pt x="29171" y="0"/>
                  </a:moveTo>
                  <a:lnTo>
                    <a:pt x="0" y="3514"/>
                  </a:lnTo>
                  <a:lnTo>
                    <a:pt x="13" y="3658"/>
                  </a:lnTo>
                  <a:lnTo>
                    <a:pt x="29184" y="144"/>
                  </a:lnTo>
                  <a:lnTo>
                    <a:pt x="291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7"/>
            <p:cNvSpPr/>
            <p:nvPr/>
          </p:nvSpPr>
          <p:spPr>
            <a:xfrm rot="875375">
              <a:off x="6444718" y="3334444"/>
              <a:ext cx="2085235" cy="262360"/>
            </a:xfrm>
            <a:custGeom>
              <a:avLst/>
              <a:gdLst/>
              <a:ahLst/>
              <a:cxnLst/>
              <a:rect l="l" t="t" r="r" b="b"/>
              <a:pathLst>
                <a:path w="29185" h="3672" extrusionOk="0">
                  <a:moveTo>
                    <a:pt x="29171" y="1"/>
                  </a:moveTo>
                  <a:lnTo>
                    <a:pt x="1" y="3528"/>
                  </a:lnTo>
                  <a:lnTo>
                    <a:pt x="27" y="3672"/>
                  </a:lnTo>
                  <a:lnTo>
                    <a:pt x="29185" y="158"/>
                  </a:lnTo>
                  <a:lnTo>
                    <a:pt x="291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7"/>
            <p:cNvSpPr/>
            <p:nvPr/>
          </p:nvSpPr>
          <p:spPr>
            <a:xfrm rot="875375">
              <a:off x="6423448" y="3490938"/>
              <a:ext cx="2085164" cy="261431"/>
            </a:xfrm>
            <a:custGeom>
              <a:avLst/>
              <a:gdLst/>
              <a:ahLst/>
              <a:cxnLst/>
              <a:rect l="l" t="t" r="r" b="b"/>
              <a:pathLst>
                <a:path w="29184" h="3659" extrusionOk="0">
                  <a:moveTo>
                    <a:pt x="29171" y="1"/>
                  </a:moveTo>
                  <a:lnTo>
                    <a:pt x="0" y="3515"/>
                  </a:lnTo>
                  <a:lnTo>
                    <a:pt x="26" y="3658"/>
                  </a:lnTo>
                  <a:lnTo>
                    <a:pt x="29184" y="144"/>
                  </a:lnTo>
                  <a:lnTo>
                    <a:pt x="291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7"/>
            <p:cNvSpPr/>
            <p:nvPr/>
          </p:nvSpPr>
          <p:spPr>
            <a:xfrm rot="875375">
              <a:off x="6401755" y="3648317"/>
              <a:ext cx="2085235" cy="261431"/>
            </a:xfrm>
            <a:custGeom>
              <a:avLst/>
              <a:gdLst/>
              <a:ahLst/>
              <a:cxnLst/>
              <a:rect l="l" t="t" r="r" b="b"/>
              <a:pathLst>
                <a:path w="29185" h="3659" extrusionOk="0">
                  <a:moveTo>
                    <a:pt x="29171" y="0"/>
                  </a:moveTo>
                  <a:lnTo>
                    <a:pt x="0" y="3514"/>
                  </a:lnTo>
                  <a:lnTo>
                    <a:pt x="26" y="3658"/>
                  </a:lnTo>
                  <a:lnTo>
                    <a:pt x="29184" y="144"/>
                  </a:lnTo>
                  <a:lnTo>
                    <a:pt x="291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7"/>
            <p:cNvSpPr/>
            <p:nvPr/>
          </p:nvSpPr>
          <p:spPr>
            <a:xfrm rot="875375">
              <a:off x="6380433" y="3803804"/>
              <a:ext cx="2085235" cy="262360"/>
            </a:xfrm>
            <a:custGeom>
              <a:avLst/>
              <a:gdLst/>
              <a:ahLst/>
              <a:cxnLst/>
              <a:rect l="l" t="t" r="r" b="b"/>
              <a:pathLst>
                <a:path w="29185" h="3672" extrusionOk="0">
                  <a:moveTo>
                    <a:pt x="29171" y="1"/>
                  </a:moveTo>
                  <a:lnTo>
                    <a:pt x="1" y="3515"/>
                  </a:lnTo>
                  <a:lnTo>
                    <a:pt x="27" y="3672"/>
                  </a:lnTo>
                  <a:lnTo>
                    <a:pt x="29184" y="145"/>
                  </a:lnTo>
                  <a:lnTo>
                    <a:pt x="291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7"/>
            <p:cNvSpPr/>
            <p:nvPr/>
          </p:nvSpPr>
          <p:spPr>
            <a:xfrm rot="875375">
              <a:off x="6359092" y="3960290"/>
              <a:ext cx="2085235" cy="261431"/>
            </a:xfrm>
            <a:custGeom>
              <a:avLst/>
              <a:gdLst/>
              <a:ahLst/>
              <a:cxnLst/>
              <a:rect l="l" t="t" r="r" b="b"/>
              <a:pathLst>
                <a:path w="29185" h="3659" extrusionOk="0">
                  <a:moveTo>
                    <a:pt x="29172" y="1"/>
                  </a:moveTo>
                  <a:lnTo>
                    <a:pt x="1" y="3515"/>
                  </a:lnTo>
                  <a:lnTo>
                    <a:pt x="27" y="3658"/>
                  </a:lnTo>
                  <a:lnTo>
                    <a:pt x="29185" y="144"/>
                  </a:lnTo>
                  <a:lnTo>
                    <a:pt x="29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7"/>
            <p:cNvSpPr/>
            <p:nvPr/>
          </p:nvSpPr>
          <p:spPr>
            <a:xfrm rot="875375">
              <a:off x="6338729" y="4116091"/>
              <a:ext cx="2085164" cy="262289"/>
            </a:xfrm>
            <a:custGeom>
              <a:avLst/>
              <a:gdLst/>
              <a:ahLst/>
              <a:cxnLst/>
              <a:rect l="l" t="t" r="r" b="b"/>
              <a:pathLst>
                <a:path w="29184" h="3671" extrusionOk="0">
                  <a:moveTo>
                    <a:pt x="29171" y="0"/>
                  </a:moveTo>
                  <a:lnTo>
                    <a:pt x="0" y="3514"/>
                  </a:lnTo>
                  <a:lnTo>
                    <a:pt x="26" y="3671"/>
                  </a:lnTo>
                  <a:lnTo>
                    <a:pt x="29184" y="144"/>
                  </a:lnTo>
                  <a:lnTo>
                    <a:pt x="291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7"/>
            <p:cNvSpPr/>
            <p:nvPr/>
          </p:nvSpPr>
          <p:spPr>
            <a:xfrm rot="875375">
              <a:off x="6318295" y="4272749"/>
              <a:ext cx="2085235" cy="261431"/>
            </a:xfrm>
            <a:custGeom>
              <a:avLst/>
              <a:gdLst/>
              <a:ahLst/>
              <a:cxnLst/>
              <a:rect l="l" t="t" r="r" b="b"/>
              <a:pathLst>
                <a:path w="29185" h="3659" extrusionOk="0">
                  <a:moveTo>
                    <a:pt x="29158" y="1"/>
                  </a:moveTo>
                  <a:lnTo>
                    <a:pt x="0" y="3515"/>
                  </a:lnTo>
                  <a:lnTo>
                    <a:pt x="14" y="3659"/>
                  </a:lnTo>
                  <a:lnTo>
                    <a:pt x="29184" y="145"/>
                  </a:lnTo>
                  <a:lnTo>
                    <a:pt x="291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7"/>
            <p:cNvSpPr/>
            <p:nvPr/>
          </p:nvSpPr>
          <p:spPr>
            <a:xfrm rot="875375">
              <a:off x="6636866" y="668092"/>
              <a:ext cx="22435" cy="31009"/>
            </a:xfrm>
            <a:custGeom>
              <a:avLst/>
              <a:gdLst/>
              <a:ahLst/>
              <a:cxnLst/>
              <a:rect l="l" t="t" r="r" b="b"/>
              <a:pathLst>
                <a:path w="314" h="434" extrusionOk="0">
                  <a:moveTo>
                    <a:pt x="148" y="1"/>
                  </a:moveTo>
                  <a:cubicBezTo>
                    <a:pt x="142" y="1"/>
                    <a:pt x="136" y="1"/>
                    <a:pt x="131" y="2"/>
                  </a:cubicBezTo>
                  <a:cubicBezTo>
                    <a:pt x="65" y="28"/>
                    <a:pt x="0" y="94"/>
                    <a:pt x="13" y="159"/>
                  </a:cubicBezTo>
                  <a:lnTo>
                    <a:pt x="52" y="433"/>
                  </a:lnTo>
                  <a:lnTo>
                    <a:pt x="314" y="394"/>
                  </a:lnTo>
                  <a:lnTo>
                    <a:pt x="287" y="120"/>
                  </a:lnTo>
                  <a:cubicBezTo>
                    <a:pt x="264" y="60"/>
                    <a:pt x="207" y="1"/>
                    <a:pt x="148" y="1"/>
                  </a:cubicBezTo>
                  <a:close/>
                </a:path>
              </a:pathLst>
            </a:custGeom>
            <a:solidFill>
              <a:srgbClr val="C4C6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7"/>
            <p:cNvSpPr/>
            <p:nvPr/>
          </p:nvSpPr>
          <p:spPr>
            <a:xfrm rot="875375">
              <a:off x="6504839" y="525752"/>
              <a:ext cx="190483" cy="484280"/>
            </a:xfrm>
            <a:custGeom>
              <a:avLst/>
              <a:gdLst/>
              <a:ahLst/>
              <a:cxnLst/>
              <a:rect l="l" t="t" r="r" b="b"/>
              <a:pathLst>
                <a:path w="2666" h="6778" extrusionOk="0">
                  <a:moveTo>
                    <a:pt x="1073" y="0"/>
                  </a:moveTo>
                  <a:cubicBezTo>
                    <a:pt x="1030" y="0"/>
                    <a:pt x="986" y="3"/>
                    <a:pt x="941" y="8"/>
                  </a:cubicBezTo>
                  <a:cubicBezTo>
                    <a:pt x="406" y="73"/>
                    <a:pt x="249" y="557"/>
                    <a:pt x="223" y="805"/>
                  </a:cubicBezTo>
                  <a:lnTo>
                    <a:pt x="445" y="2425"/>
                  </a:lnTo>
                  <a:lnTo>
                    <a:pt x="706" y="2386"/>
                  </a:lnTo>
                  <a:lnTo>
                    <a:pt x="510" y="805"/>
                  </a:lnTo>
                  <a:cubicBezTo>
                    <a:pt x="510" y="740"/>
                    <a:pt x="575" y="322"/>
                    <a:pt x="993" y="269"/>
                  </a:cubicBezTo>
                  <a:cubicBezTo>
                    <a:pt x="1029" y="265"/>
                    <a:pt x="1063" y="263"/>
                    <a:pt x="1095" y="263"/>
                  </a:cubicBezTo>
                  <a:cubicBezTo>
                    <a:pt x="1440" y="263"/>
                    <a:pt x="1652" y="513"/>
                    <a:pt x="1712" y="1014"/>
                  </a:cubicBezTo>
                  <a:lnTo>
                    <a:pt x="2313" y="5756"/>
                  </a:lnTo>
                  <a:lnTo>
                    <a:pt x="2313" y="5769"/>
                  </a:lnTo>
                  <a:cubicBezTo>
                    <a:pt x="2313" y="5769"/>
                    <a:pt x="2378" y="6030"/>
                    <a:pt x="2234" y="6239"/>
                  </a:cubicBezTo>
                  <a:cubicBezTo>
                    <a:pt x="2143" y="6396"/>
                    <a:pt x="1960" y="6475"/>
                    <a:pt x="1699" y="6501"/>
                  </a:cubicBezTo>
                  <a:cubicBezTo>
                    <a:pt x="1635" y="6510"/>
                    <a:pt x="1574" y="6514"/>
                    <a:pt x="1518" y="6514"/>
                  </a:cubicBezTo>
                  <a:cubicBezTo>
                    <a:pt x="933" y="6514"/>
                    <a:pt x="760" y="6025"/>
                    <a:pt x="641" y="5155"/>
                  </a:cubicBezTo>
                  <a:lnTo>
                    <a:pt x="275" y="2373"/>
                  </a:lnTo>
                  <a:cubicBezTo>
                    <a:pt x="263" y="2313"/>
                    <a:pt x="208" y="2253"/>
                    <a:pt x="148" y="2253"/>
                  </a:cubicBezTo>
                  <a:cubicBezTo>
                    <a:pt x="143" y="2253"/>
                    <a:pt x="137" y="2254"/>
                    <a:pt x="131" y="2255"/>
                  </a:cubicBezTo>
                  <a:cubicBezTo>
                    <a:pt x="66" y="2281"/>
                    <a:pt x="1" y="2347"/>
                    <a:pt x="14" y="2412"/>
                  </a:cubicBezTo>
                  <a:lnTo>
                    <a:pt x="379" y="5181"/>
                  </a:lnTo>
                  <a:cubicBezTo>
                    <a:pt x="453" y="5791"/>
                    <a:pt x="583" y="6777"/>
                    <a:pt x="1515" y="6777"/>
                  </a:cubicBezTo>
                  <a:cubicBezTo>
                    <a:pt x="1581" y="6777"/>
                    <a:pt x="1651" y="6772"/>
                    <a:pt x="1725" y="6762"/>
                  </a:cubicBezTo>
                  <a:cubicBezTo>
                    <a:pt x="2078" y="6723"/>
                    <a:pt x="2313" y="6592"/>
                    <a:pt x="2443" y="6370"/>
                  </a:cubicBezTo>
                  <a:cubicBezTo>
                    <a:pt x="2666" y="6135"/>
                    <a:pt x="2600" y="5808"/>
                    <a:pt x="2574" y="5743"/>
                  </a:cubicBezTo>
                  <a:lnTo>
                    <a:pt x="1973" y="1001"/>
                  </a:lnTo>
                  <a:cubicBezTo>
                    <a:pt x="1901" y="351"/>
                    <a:pt x="1574"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 name="Google Shape;1102;p27"/>
          <p:cNvSpPr/>
          <p:nvPr/>
        </p:nvSpPr>
        <p:spPr>
          <a:xfrm rot="-786292">
            <a:off x="510027" y="464925"/>
            <a:ext cx="3482496" cy="4213627"/>
          </a:xfrm>
          <a:prstGeom prst="rect">
            <a:avLst/>
          </a:prstGeom>
          <a:solidFill>
            <a:schemeClr val="accent6"/>
          </a:solidFill>
          <a:ln>
            <a:noFill/>
          </a:ln>
          <a:effectLst>
            <a:outerShdw blurRad="57150" dist="19050" dir="5400000" algn="bl" rotWithShape="0">
              <a:srgbClr val="000000">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 name="Google Shape;1103;p27"/>
          <p:cNvGrpSpPr/>
          <p:nvPr/>
        </p:nvGrpSpPr>
        <p:grpSpPr>
          <a:xfrm rot="-359911" flipH="1">
            <a:off x="2526501" y="43590"/>
            <a:ext cx="4090999" cy="4897095"/>
            <a:chOff x="821455" y="45723"/>
            <a:chExt cx="4091100" cy="4897216"/>
          </a:xfrm>
        </p:grpSpPr>
        <p:grpSp>
          <p:nvGrpSpPr>
            <p:cNvPr id="1104" name="Google Shape;1104;p27"/>
            <p:cNvGrpSpPr/>
            <p:nvPr/>
          </p:nvGrpSpPr>
          <p:grpSpPr>
            <a:xfrm rot="-371300">
              <a:off x="3436713" y="96426"/>
              <a:ext cx="344330" cy="738102"/>
              <a:chOff x="1736525" y="138117"/>
              <a:chExt cx="344321" cy="738082"/>
            </a:xfrm>
          </p:grpSpPr>
          <p:sp>
            <p:nvSpPr>
              <p:cNvPr id="1105" name="Google Shape;1105;p27"/>
              <p:cNvSpPr/>
              <p:nvPr/>
            </p:nvSpPr>
            <p:spPr>
              <a:xfrm>
                <a:off x="1736525" y="1381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7"/>
              <p:cNvSpPr/>
              <p:nvPr/>
            </p:nvSpPr>
            <p:spPr>
              <a:xfrm>
                <a:off x="1753106" y="2899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 name="Google Shape;1107;p27"/>
            <p:cNvGrpSpPr/>
            <p:nvPr/>
          </p:nvGrpSpPr>
          <p:grpSpPr>
            <a:xfrm rot="-371300">
              <a:off x="3019353" y="98609"/>
              <a:ext cx="278008" cy="613250"/>
              <a:chOff x="1328295" y="92088"/>
              <a:chExt cx="278001" cy="613233"/>
            </a:xfrm>
          </p:grpSpPr>
          <p:sp>
            <p:nvSpPr>
              <p:cNvPr id="1108" name="Google Shape;1108;p27"/>
              <p:cNvSpPr/>
              <p:nvPr/>
            </p:nvSpPr>
            <p:spPr>
              <a:xfrm>
                <a:off x="1336694" y="243955"/>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7"/>
              <p:cNvSpPr/>
              <p:nvPr/>
            </p:nvSpPr>
            <p:spPr>
              <a:xfrm>
                <a:off x="1328295" y="92088"/>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 name="Google Shape;1110;p27"/>
            <p:cNvSpPr/>
            <p:nvPr/>
          </p:nvSpPr>
          <p:spPr>
            <a:xfrm rot="-371369">
              <a:off x="3915573" y="58767"/>
              <a:ext cx="257250" cy="282435"/>
            </a:xfrm>
            <a:custGeom>
              <a:avLst/>
              <a:gdLst/>
              <a:ahLst/>
              <a:cxnLst/>
              <a:rect l="l" t="t" r="r" b="b"/>
              <a:pathLst>
                <a:path w="3708" h="4246" extrusionOk="0">
                  <a:moveTo>
                    <a:pt x="180" y="1"/>
                  </a:moveTo>
                  <a:lnTo>
                    <a:pt x="1" y="4042"/>
                  </a:lnTo>
                  <a:cubicBezTo>
                    <a:pt x="1184" y="4102"/>
                    <a:pt x="2356" y="4186"/>
                    <a:pt x="3528" y="4245"/>
                  </a:cubicBezTo>
                  <a:lnTo>
                    <a:pt x="3707" y="156"/>
                  </a:lnTo>
                  <a:lnTo>
                    <a:pt x="1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7"/>
            <p:cNvSpPr/>
            <p:nvPr/>
          </p:nvSpPr>
          <p:spPr>
            <a:xfrm rot="-366179">
              <a:off x="1038492" y="479725"/>
              <a:ext cx="3657027" cy="4280927"/>
            </a:xfrm>
            <a:prstGeom prst="roundRect">
              <a:avLst>
                <a:gd name="adj" fmla="val 3065"/>
              </a:avLst>
            </a:prstGeom>
            <a:solidFill>
              <a:schemeClr val="dk2"/>
            </a:solidFill>
            <a:ln w="38100" cap="flat" cmpd="sng">
              <a:solidFill>
                <a:schemeClr val="accent3"/>
              </a:solidFill>
              <a:prstDash val="solid"/>
              <a:round/>
              <a:headEnd type="none" w="sm" len="sm"/>
              <a:tailEnd type="none" w="sm" len="sm"/>
            </a:ln>
            <a:effectLst>
              <a:outerShdw blurRad="57150" dist="38100" dir="54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 name="Google Shape;1112;p27"/>
          <p:cNvSpPr/>
          <p:nvPr/>
        </p:nvSpPr>
        <p:spPr>
          <a:xfrm rot="306">
            <a:off x="2886750" y="786500"/>
            <a:ext cx="3370500" cy="1959000"/>
          </a:xfrm>
          <a:prstGeom prst="roundRect">
            <a:avLst>
              <a:gd name="adj" fmla="val 951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7"/>
          <p:cNvSpPr txBox="1">
            <a:spLocks noGrp="1"/>
          </p:cNvSpPr>
          <p:nvPr>
            <p:ph type="ctrTitle"/>
          </p:nvPr>
        </p:nvSpPr>
        <p:spPr>
          <a:xfrm>
            <a:off x="2938650" y="835900"/>
            <a:ext cx="3266700" cy="705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41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14" name="Google Shape;1114;p27"/>
          <p:cNvSpPr txBox="1">
            <a:spLocks noGrp="1"/>
          </p:cNvSpPr>
          <p:nvPr>
            <p:ph type="subTitle" idx="1"/>
          </p:nvPr>
        </p:nvSpPr>
        <p:spPr>
          <a:xfrm>
            <a:off x="2986650" y="1619250"/>
            <a:ext cx="3170700" cy="907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115" name="Google Shape;1115;p27"/>
          <p:cNvSpPr txBox="1"/>
          <p:nvPr/>
        </p:nvSpPr>
        <p:spPr>
          <a:xfrm>
            <a:off x="2886875" y="3506175"/>
            <a:ext cx="3370500" cy="6705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100">
                <a:solidFill>
                  <a:schemeClr val="accent6"/>
                </a:solidFill>
                <a:latin typeface="Arvo"/>
                <a:ea typeface="Arvo"/>
                <a:cs typeface="Arvo"/>
                <a:sym typeface="Arvo"/>
              </a:rPr>
              <a:t>CRÉDITOS: este modelo de apresentação foi criado pelo </a:t>
            </a:r>
            <a:r>
              <a:rPr lang="en" sz="1100">
                <a:solidFill>
                  <a:schemeClr val="accent6"/>
                </a:solidFill>
                <a:highlight>
                  <a:schemeClr val="accent3"/>
                </a:highlight>
                <a:uFill>
                  <a:noFill/>
                </a:uFill>
                <a:latin typeface="Arvo"/>
                <a:ea typeface="Arvo"/>
                <a:cs typeface="Arvo"/>
                <a:sym typeface="Arvo"/>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100">
                <a:solidFill>
                  <a:schemeClr val="accent6"/>
                </a:solidFill>
                <a:latin typeface="Arvo"/>
                <a:ea typeface="Arvo"/>
                <a:cs typeface="Arvo"/>
                <a:sym typeface="Arvo"/>
              </a:rPr>
              <a:t>, e inclui ícones da </a:t>
            </a:r>
            <a:r>
              <a:rPr lang="en" sz="1100">
                <a:solidFill>
                  <a:schemeClr val="accent6"/>
                </a:solidFill>
                <a:highlight>
                  <a:schemeClr val="accent3"/>
                </a:highlight>
                <a:uFill>
                  <a:noFill/>
                </a:uFill>
                <a:latin typeface="Arvo"/>
                <a:ea typeface="Arvo"/>
                <a:cs typeface="Arvo"/>
                <a:sym typeface="Arvo"/>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100">
                <a:solidFill>
                  <a:schemeClr val="accent6"/>
                </a:solidFill>
                <a:latin typeface="Arvo"/>
                <a:ea typeface="Arvo"/>
                <a:cs typeface="Arvo"/>
                <a:sym typeface="Arvo"/>
              </a:rPr>
              <a:t> e infográficos e imagens da </a:t>
            </a:r>
            <a:r>
              <a:rPr lang="en" sz="1100">
                <a:solidFill>
                  <a:schemeClr val="accent6"/>
                </a:solidFill>
                <a:highlight>
                  <a:schemeClr val="accent3"/>
                </a:highlight>
                <a:uFill>
                  <a:noFill/>
                </a:uFill>
                <a:latin typeface="Arvo"/>
                <a:ea typeface="Arvo"/>
                <a:cs typeface="Arvo"/>
                <a:sym typeface="Arvo"/>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endParaRPr sz="1100">
              <a:solidFill>
                <a:schemeClr val="accent6"/>
              </a:solidFill>
              <a:highlight>
                <a:schemeClr val="accent3"/>
              </a:highlight>
              <a:latin typeface="Arvo"/>
              <a:ea typeface="Arvo"/>
              <a:cs typeface="Arvo"/>
              <a:sym typeface="Arvo"/>
            </a:endParaRPr>
          </a:p>
          <a:p>
            <a:pPr marL="0" lvl="0" indent="0" algn="ctr" rtl="0">
              <a:spcBef>
                <a:spcPts val="0"/>
              </a:spcBef>
              <a:spcAft>
                <a:spcPts val="0"/>
              </a:spcAft>
              <a:buNone/>
            </a:pPr>
            <a:endParaRPr sz="1100">
              <a:solidFill>
                <a:schemeClr val="accent6"/>
              </a:solidFill>
              <a:latin typeface="Arvo"/>
              <a:ea typeface="Arvo"/>
              <a:cs typeface="Arvo"/>
              <a:sym typeface="Arvo"/>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dk1"/>
        </a:solidFill>
        <a:effectLst/>
      </p:bgPr>
    </p:bg>
    <p:spTree>
      <p:nvGrpSpPr>
        <p:cNvPr id="1" name="Shape 1116"/>
        <p:cNvGrpSpPr/>
        <p:nvPr/>
      </p:nvGrpSpPr>
      <p:grpSpPr>
        <a:xfrm>
          <a:off x="0" y="0"/>
          <a:ext cx="0" cy="0"/>
          <a:chOff x="0" y="0"/>
          <a:chExt cx="0" cy="0"/>
        </a:xfrm>
      </p:grpSpPr>
      <p:grpSp>
        <p:nvGrpSpPr>
          <p:cNvPr id="1117" name="Google Shape;1117;p28"/>
          <p:cNvGrpSpPr/>
          <p:nvPr/>
        </p:nvGrpSpPr>
        <p:grpSpPr>
          <a:xfrm>
            <a:off x="713213" y="212375"/>
            <a:ext cx="7717584" cy="4718755"/>
            <a:chOff x="713213" y="212375"/>
            <a:chExt cx="7717584" cy="4718755"/>
          </a:xfrm>
        </p:grpSpPr>
        <p:sp>
          <p:nvSpPr>
            <p:cNvPr id="1118" name="Google Shape;1118;p28"/>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1"/>
            </a:solidFill>
            <a:ln w="3810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8"/>
            <p:cNvSpPr/>
            <p:nvPr/>
          </p:nvSpPr>
          <p:spPr>
            <a:xfrm>
              <a:off x="6322359"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8"/>
            <p:cNvSpPr/>
            <p:nvPr/>
          </p:nvSpPr>
          <p:spPr>
            <a:xfrm>
              <a:off x="6260959"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8"/>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lt1"/>
            </a:solidFill>
            <a:ln w="3810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8"/>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8"/>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8"/>
            <p:cNvSpPr/>
            <p:nvPr/>
          </p:nvSpPr>
          <p:spPr>
            <a:xfrm>
              <a:off x="5592357"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8"/>
            <p:cNvSpPr/>
            <p:nvPr/>
          </p:nvSpPr>
          <p:spPr>
            <a:xfrm>
              <a:off x="5616721"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8"/>
            <p:cNvSpPr/>
            <p:nvPr/>
          </p:nvSpPr>
          <p:spPr>
            <a:xfrm>
              <a:off x="35193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8"/>
            <p:cNvSpPr/>
            <p:nvPr/>
          </p:nvSpPr>
          <p:spPr>
            <a:xfrm>
              <a:off x="34722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8"/>
            <p:cNvSpPr/>
            <p:nvPr/>
          </p:nvSpPr>
          <p:spPr>
            <a:xfrm>
              <a:off x="2698000"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8"/>
            <p:cNvSpPr/>
            <p:nvPr/>
          </p:nvSpPr>
          <p:spPr>
            <a:xfrm>
              <a:off x="2689857"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8"/>
            <p:cNvSpPr/>
            <p:nvPr/>
          </p:nvSpPr>
          <p:spPr>
            <a:xfrm>
              <a:off x="32938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8"/>
            <p:cNvSpPr/>
            <p:nvPr/>
          </p:nvSpPr>
          <p:spPr>
            <a:xfrm>
              <a:off x="33104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8"/>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8"/>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8"/>
            <p:cNvSpPr/>
            <p:nvPr/>
          </p:nvSpPr>
          <p:spPr>
            <a:xfrm>
              <a:off x="6702897"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8"/>
            <p:cNvSpPr/>
            <p:nvPr/>
          </p:nvSpPr>
          <p:spPr>
            <a:xfrm>
              <a:off x="6731135"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8"/>
            <p:cNvSpPr/>
            <p:nvPr/>
          </p:nvSpPr>
          <p:spPr>
            <a:xfrm>
              <a:off x="1446096" y="432630"/>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8"/>
            <p:cNvSpPr/>
            <p:nvPr/>
          </p:nvSpPr>
          <p:spPr>
            <a:xfrm>
              <a:off x="1472668" y="276710"/>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8"/>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8"/>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 name="Google Shape;1140;p28"/>
            <p:cNvGrpSpPr/>
            <p:nvPr/>
          </p:nvGrpSpPr>
          <p:grpSpPr>
            <a:xfrm>
              <a:off x="1121467" y="840425"/>
              <a:ext cx="6877263" cy="3497129"/>
              <a:chOff x="1396280" y="844125"/>
              <a:chExt cx="6329158" cy="3420844"/>
            </a:xfrm>
          </p:grpSpPr>
          <p:sp>
            <p:nvSpPr>
              <p:cNvPr id="1141" name="Google Shape;1141;p28"/>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8"/>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8"/>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8"/>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8"/>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8"/>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8"/>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8"/>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8"/>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8"/>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8"/>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8"/>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8"/>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8"/>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8"/>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8"/>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8"/>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 name="Google Shape;1158;p28"/>
            <p:cNvGrpSpPr/>
            <p:nvPr/>
          </p:nvGrpSpPr>
          <p:grpSpPr>
            <a:xfrm>
              <a:off x="4743475" y="416490"/>
              <a:ext cx="333375" cy="3726794"/>
              <a:chOff x="4378708" y="416500"/>
              <a:chExt cx="333375" cy="3286125"/>
            </a:xfrm>
          </p:grpSpPr>
          <p:sp>
            <p:nvSpPr>
              <p:cNvPr id="1159" name="Google Shape;1159;p28"/>
              <p:cNvSpPr/>
              <p:nvPr/>
            </p:nvSpPr>
            <p:spPr>
              <a:xfrm>
                <a:off x="4378708" y="416500"/>
                <a:ext cx="333375" cy="3267075"/>
              </a:xfrm>
              <a:prstGeom prst="flowChartProcess">
                <a:avLst/>
              </a:pr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8"/>
              <p:cNvSpPr/>
              <p:nvPr/>
            </p:nvSpPr>
            <p:spPr>
              <a:xfrm>
                <a:off x="4513906" y="435550"/>
                <a:ext cx="62975" cy="3267075"/>
              </a:xfrm>
              <a:prstGeom prst="flowChartProcess">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dk2"/>
        </a:solidFill>
        <a:effectLst/>
      </p:bgPr>
    </p:bg>
    <p:spTree>
      <p:nvGrpSpPr>
        <p:cNvPr id="1" name="Shape 1161"/>
        <p:cNvGrpSpPr/>
        <p:nvPr/>
      </p:nvGrpSpPr>
      <p:grpSpPr>
        <a:xfrm>
          <a:off x="0" y="0"/>
          <a:ext cx="0" cy="0"/>
          <a:chOff x="0" y="0"/>
          <a:chExt cx="0" cy="0"/>
        </a:xfrm>
      </p:grpSpPr>
      <p:grpSp>
        <p:nvGrpSpPr>
          <p:cNvPr id="1162" name="Google Shape;1162;p29"/>
          <p:cNvGrpSpPr/>
          <p:nvPr/>
        </p:nvGrpSpPr>
        <p:grpSpPr>
          <a:xfrm>
            <a:off x="5357364" y="339544"/>
            <a:ext cx="4097354" cy="4774189"/>
            <a:chOff x="5452598" y="339544"/>
            <a:chExt cx="4097354" cy="4774189"/>
          </a:xfrm>
        </p:grpSpPr>
        <p:sp>
          <p:nvSpPr>
            <p:cNvPr id="1163" name="Google Shape;1163;p29"/>
            <p:cNvSpPr/>
            <p:nvPr/>
          </p:nvSpPr>
          <p:spPr>
            <a:xfrm rot="875375">
              <a:off x="5919183" y="671804"/>
              <a:ext cx="3164185" cy="4109668"/>
            </a:xfrm>
            <a:custGeom>
              <a:avLst/>
              <a:gdLst/>
              <a:ahLst/>
              <a:cxnLst/>
              <a:rect l="l" t="t" r="r" b="b"/>
              <a:pathLst>
                <a:path w="44286" h="57519" extrusionOk="0">
                  <a:moveTo>
                    <a:pt x="37649" y="0"/>
                  </a:moveTo>
                  <a:lnTo>
                    <a:pt x="0" y="4716"/>
                  </a:lnTo>
                  <a:lnTo>
                    <a:pt x="6624" y="57519"/>
                  </a:lnTo>
                  <a:lnTo>
                    <a:pt x="44285" y="52803"/>
                  </a:lnTo>
                  <a:lnTo>
                    <a:pt x="37649" y="0"/>
                  </a:lnTo>
                  <a:close/>
                </a:path>
              </a:pathLst>
            </a:custGeom>
            <a:solidFill>
              <a:schemeClr val="accent2"/>
            </a:solidFill>
            <a:ln>
              <a:noFill/>
            </a:ln>
            <a:effectLst>
              <a:outerShdw blurRad="57150" dist="38100" dir="3360000" algn="bl" rotWithShape="0">
                <a:srgbClr val="000000">
                  <a:alpha val="2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9"/>
            <p:cNvSpPr/>
            <p:nvPr/>
          </p:nvSpPr>
          <p:spPr>
            <a:xfrm rot="875375">
              <a:off x="6741016" y="1147890"/>
              <a:ext cx="2084306" cy="261360"/>
            </a:xfrm>
            <a:custGeom>
              <a:avLst/>
              <a:gdLst/>
              <a:ahLst/>
              <a:cxnLst/>
              <a:rect l="l" t="t" r="r" b="b"/>
              <a:pathLst>
                <a:path w="29172" h="3658" extrusionOk="0">
                  <a:moveTo>
                    <a:pt x="29158" y="0"/>
                  </a:moveTo>
                  <a:lnTo>
                    <a:pt x="1" y="3501"/>
                  </a:lnTo>
                  <a:lnTo>
                    <a:pt x="14" y="3658"/>
                  </a:lnTo>
                  <a:lnTo>
                    <a:pt x="29171" y="144"/>
                  </a:lnTo>
                  <a:lnTo>
                    <a:pt x="291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9"/>
            <p:cNvSpPr/>
            <p:nvPr/>
          </p:nvSpPr>
          <p:spPr>
            <a:xfrm rot="875375">
              <a:off x="6719622" y="1304416"/>
              <a:ext cx="2085164" cy="261431"/>
            </a:xfrm>
            <a:custGeom>
              <a:avLst/>
              <a:gdLst/>
              <a:ahLst/>
              <a:cxnLst/>
              <a:rect l="l" t="t" r="r" b="b"/>
              <a:pathLst>
                <a:path w="29184" h="3659" extrusionOk="0">
                  <a:moveTo>
                    <a:pt x="29158" y="1"/>
                  </a:moveTo>
                  <a:lnTo>
                    <a:pt x="0" y="3515"/>
                  </a:lnTo>
                  <a:lnTo>
                    <a:pt x="13" y="3658"/>
                  </a:lnTo>
                  <a:lnTo>
                    <a:pt x="29184" y="144"/>
                  </a:lnTo>
                  <a:lnTo>
                    <a:pt x="291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9"/>
            <p:cNvSpPr/>
            <p:nvPr/>
          </p:nvSpPr>
          <p:spPr>
            <a:xfrm rot="875375">
              <a:off x="6698412" y="1459880"/>
              <a:ext cx="2084306" cy="261431"/>
            </a:xfrm>
            <a:custGeom>
              <a:avLst/>
              <a:gdLst/>
              <a:ahLst/>
              <a:cxnLst/>
              <a:rect l="l" t="t" r="r" b="b"/>
              <a:pathLst>
                <a:path w="29172" h="3659" extrusionOk="0">
                  <a:moveTo>
                    <a:pt x="29158" y="0"/>
                  </a:moveTo>
                  <a:lnTo>
                    <a:pt x="0" y="3514"/>
                  </a:lnTo>
                  <a:lnTo>
                    <a:pt x="13" y="3658"/>
                  </a:lnTo>
                  <a:lnTo>
                    <a:pt x="29171" y="144"/>
                  </a:lnTo>
                  <a:lnTo>
                    <a:pt x="291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9"/>
            <p:cNvSpPr/>
            <p:nvPr/>
          </p:nvSpPr>
          <p:spPr>
            <a:xfrm rot="875375">
              <a:off x="6677974" y="1615718"/>
              <a:ext cx="2085235" cy="262360"/>
            </a:xfrm>
            <a:custGeom>
              <a:avLst/>
              <a:gdLst/>
              <a:ahLst/>
              <a:cxnLst/>
              <a:rect l="l" t="t" r="r" b="b"/>
              <a:pathLst>
                <a:path w="29185" h="3672" extrusionOk="0">
                  <a:moveTo>
                    <a:pt x="29158" y="1"/>
                  </a:moveTo>
                  <a:lnTo>
                    <a:pt x="1" y="3528"/>
                  </a:lnTo>
                  <a:lnTo>
                    <a:pt x="14" y="3672"/>
                  </a:lnTo>
                  <a:lnTo>
                    <a:pt x="29184" y="158"/>
                  </a:lnTo>
                  <a:lnTo>
                    <a:pt x="291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9"/>
            <p:cNvSpPr/>
            <p:nvPr/>
          </p:nvSpPr>
          <p:spPr>
            <a:xfrm rot="875375">
              <a:off x="6656633" y="1772204"/>
              <a:ext cx="2085235" cy="261431"/>
            </a:xfrm>
            <a:custGeom>
              <a:avLst/>
              <a:gdLst/>
              <a:ahLst/>
              <a:cxnLst/>
              <a:rect l="l" t="t" r="r" b="b"/>
              <a:pathLst>
                <a:path w="29185" h="3659" extrusionOk="0">
                  <a:moveTo>
                    <a:pt x="29159" y="1"/>
                  </a:moveTo>
                  <a:lnTo>
                    <a:pt x="1" y="3515"/>
                  </a:lnTo>
                  <a:lnTo>
                    <a:pt x="14" y="3658"/>
                  </a:lnTo>
                  <a:lnTo>
                    <a:pt x="29185" y="144"/>
                  </a:lnTo>
                  <a:lnTo>
                    <a:pt x="291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9"/>
            <p:cNvSpPr/>
            <p:nvPr/>
          </p:nvSpPr>
          <p:spPr>
            <a:xfrm rot="875375">
              <a:off x="6635255" y="1928685"/>
              <a:ext cx="2085164" cy="261360"/>
            </a:xfrm>
            <a:custGeom>
              <a:avLst/>
              <a:gdLst/>
              <a:ahLst/>
              <a:cxnLst/>
              <a:rect l="l" t="t" r="r" b="b"/>
              <a:pathLst>
                <a:path w="29184" h="3658" extrusionOk="0">
                  <a:moveTo>
                    <a:pt x="29158" y="0"/>
                  </a:moveTo>
                  <a:lnTo>
                    <a:pt x="0" y="3514"/>
                  </a:lnTo>
                  <a:lnTo>
                    <a:pt x="13" y="3658"/>
                  </a:lnTo>
                  <a:lnTo>
                    <a:pt x="29184" y="144"/>
                  </a:lnTo>
                  <a:lnTo>
                    <a:pt x="291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9"/>
            <p:cNvSpPr/>
            <p:nvPr/>
          </p:nvSpPr>
          <p:spPr>
            <a:xfrm rot="875375">
              <a:off x="6613688" y="2085079"/>
              <a:ext cx="2085235" cy="262360"/>
            </a:xfrm>
            <a:custGeom>
              <a:avLst/>
              <a:gdLst/>
              <a:ahLst/>
              <a:cxnLst/>
              <a:rect l="l" t="t" r="r" b="b"/>
              <a:pathLst>
                <a:path w="29185" h="3672" extrusionOk="0">
                  <a:moveTo>
                    <a:pt x="29158" y="1"/>
                  </a:moveTo>
                  <a:lnTo>
                    <a:pt x="0" y="3515"/>
                  </a:lnTo>
                  <a:lnTo>
                    <a:pt x="14" y="3672"/>
                  </a:lnTo>
                  <a:lnTo>
                    <a:pt x="29184" y="145"/>
                  </a:lnTo>
                  <a:lnTo>
                    <a:pt x="291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9"/>
            <p:cNvSpPr/>
            <p:nvPr/>
          </p:nvSpPr>
          <p:spPr>
            <a:xfrm rot="875375">
              <a:off x="6592347" y="2241564"/>
              <a:ext cx="2085235" cy="261431"/>
            </a:xfrm>
            <a:custGeom>
              <a:avLst/>
              <a:gdLst/>
              <a:ahLst/>
              <a:cxnLst/>
              <a:rect l="l" t="t" r="r" b="b"/>
              <a:pathLst>
                <a:path w="29185" h="3659" extrusionOk="0">
                  <a:moveTo>
                    <a:pt x="29158" y="1"/>
                  </a:moveTo>
                  <a:lnTo>
                    <a:pt x="1" y="3515"/>
                  </a:lnTo>
                  <a:lnTo>
                    <a:pt x="14" y="3658"/>
                  </a:lnTo>
                  <a:lnTo>
                    <a:pt x="29184" y="144"/>
                  </a:lnTo>
                  <a:lnTo>
                    <a:pt x="291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9"/>
            <p:cNvSpPr/>
            <p:nvPr/>
          </p:nvSpPr>
          <p:spPr>
            <a:xfrm rot="875375">
              <a:off x="6571985" y="2397365"/>
              <a:ext cx="2085164" cy="262289"/>
            </a:xfrm>
            <a:custGeom>
              <a:avLst/>
              <a:gdLst/>
              <a:ahLst/>
              <a:cxnLst/>
              <a:rect l="l" t="t" r="r" b="b"/>
              <a:pathLst>
                <a:path w="29184" h="3671" extrusionOk="0">
                  <a:moveTo>
                    <a:pt x="29171" y="0"/>
                  </a:moveTo>
                  <a:lnTo>
                    <a:pt x="0" y="3514"/>
                  </a:lnTo>
                  <a:lnTo>
                    <a:pt x="13" y="3671"/>
                  </a:lnTo>
                  <a:lnTo>
                    <a:pt x="29184" y="144"/>
                  </a:lnTo>
                  <a:lnTo>
                    <a:pt x="291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9"/>
            <p:cNvSpPr/>
            <p:nvPr/>
          </p:nvSpPr>
          <p:spPr>
            <a:xfrm rot="875375">
              <a:off x="6550652" y="2553790"/>
              <a:ext cx="2085235" cy="261431"/>
            </a:xfrm>
            <a:custGeom>
              <a:avLst/>
              <a:gdLst/>
              <a:ahLst/>
              <a:cxnLst/>
              <a:rect l="l" t="t" r="r" b="b"/>
              <a:pathLst>
                <a:path w="29185" h="3659" extrusionOk="0">
                  <a:moveTo>
                    <a:pt x="29171" y="1"/>
                  </a:moveTo>
                  <a:lnTo>
                    <a:pt x="0" y="3515"/>
                  </a:lnTo>
                  <a:lnTo>
                    <a:pt x="13" y="3659"/>
                  </a:lnTo>
                  <a:lnTo>
                    <a:pt x="29184" y="144"/>
                  </a:lnTo>
                  <a:lnTo>
                    <a:pt x="291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9"/>
            <p:cNvSpPr/>
            <p:nvPr/>
          </p:nvSpPr>
          <p:spPr>
            <a:xfrm rot="875375">
              <a:off x="6529311" y="2709346"/>
              <a:ext cx="2085235" cy="262360"/>
            </a:xfrm>
            <a:custGeom>
              <a:avLst/>
              <a:gdLst/>
              <a:ahLst/>
              <a:cxnLst/>
              <a:rect l="l" t="t" r="r" b="b"/>
              <a:pathLst>
                <a:path w="29185" h="3672" extrusionOk="0">
                  <a:moveTo>
                    <a:pt x="29171" y="0"/>
                  </a:moveTo>
                  <a:lnTo>
                    <a:pt x="1" y="3514"/>
                  </a:lnTo>
                  <a:lnTo>
                    <a:pt x="14" y="3671"/>
                  </a:lnTo>
                  <a:lnTo>
                    <a:pt x="29184" y="144"/>
                  </a:lnTo>
                  <a:lnTo>
                    <a:pt x="291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9"/>
            <p:cNvSpPr/>
            <p:nvPr/>
          </p:nvSpPr>
          <p:spPr>
            <a:xfrm rot="875375">
              <a:off x="6507745" y="2866732"/>
              <a:ext cx="2085235" cy="261360"/>
            </a:xfrm>
            <a:custGeom>
              <a:avLst/>
              <a:gdLst/>
              <a:ahLst/>
              <a:cxnLst/>
              <a:rect l="l" t="t" r="r" b="b"/>
              <a:pathLst>
                <a:path w="29185" h="3658" extrusionOk="0">
                  <a:moveTo>
                    <a:pt x="29172" y="0"/>
                  </a:moveTo>
                  <a:lnTo>
                    <a:pt x="1" y="3514"/>
                  </a:lnTo>
                  <a:lnTo>
                    <a:pt x="14" y="3658"/>
                  </a:lnTo>
                  <a:lnTo>
                    <a:pt x="29185" y="144"/>
                  </a:lnTo>
                  <a:lnTo>
                    <a:pt x="291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9"/>
            <p:cNvSpPr/>
            <p:nvPr/>
          </p:nvSpPr>
          <p:spPr>
            <a:xfrm rot="875375">
              <a:off x="6486367" y="3023141"/>
              <a:ext cx="2085164" cy="261431"/>
            </a:xfrm>
            <a:custGeom>
              <a:avLst/>
              <a:gdLst/>
              <a:ahLst/>
              <a:cxnLst/>
              <a:rect l="l" t="t" r="r" b="b"/>
              <a:pathLst>
                <a:path w="29184" h="3659" extrusionOk="0">
                  <a:moveTo>
                    <a:pt x="29171" y="1"/>
                  </a:moveTo>
                  <a:lnTo>
                    <a:pt x="0" y="3515"/>
                  </a:lnTo>
                  <a:lnTo>
                    <a:pt x="13" y="3659"/>
                  </a:lnTo>
                  <a:lnTo>
                    <a:pt x="29184" y="144"/>
                  </a:lnTo>
                  <a:lnTo>
                    <a:pt x="291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9"/>
            <p:cNvSpPr/>
            <p:nvPr/>
          </p:nvSpPr>
          <p:spPr>
            <a:xfrm rot="875375">
              <a:off x="6465142" y="3178722"/>
              <a:ext cx="2085235" cy="261431"/>
            </a:xfrm>
            <a:custGeom>
              <a:avLst/>
              <a:gdLst/>
              <a:ahLst/>
              <a:cxnLst/>
              <a:rect l="l" t="t" r="r" b="b"/>
              <a:pathLst>
                <a:path w="29185" h="3659" extrusionOk="0">
                  <a:moveTo>
                    <a:pt x="29171" y="0"/>
                  </a:moveTo>
                  <a:lnTo>
                    <a:pt x="0" y="3514"/>
                  </a:lnTo>
                  <a:lnTo>
                    <a:pt x="13" y="3658"/>
                  </a:lnTo>
                  <a:lnTo>
                    <a:pt x="29184" y="144"/>
                  </a:lnTo>
                  <a:lnTo>
                    <a:pt x="291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9"/>
            <p:cNvSpPr/>
            <p:nvPr/>
          </p:nvSpPr>
          <p:spPr>
            <a:xfrm rot="875375">
              <a:off x="6444718" y="3334444"/>
              <a:ext cx="2085235" cy="262360"/>
            </a:xfrm>
            <a:custGeom>
              <a:avLst/>
              <a:gdLst/>
              <a:ahLst/>
              <a:cxnLst/>
              <a:rect l="l" t="t" r="r" b="b"/>
              <a:pathLst>
                <a:path w="29185" h="3672" extrusionOk="0">
                  <a:moveTo>
                    <a:pt x="29171" y="1"/>
                  </a:moveTo>
                  <a:lnTo>
                    <a:pt x="1" y="3528"/>
                  </a:lnTo>
                  <a:lnTo>
                    <a:pt x="27" y="3672"/>
                  </a:lnTo>
                  <a:lnTo>
                    <a:pt x="29185" y="158"/>
                  </a:lnTo>
                  <a:lnTo>
                    <a:pt x="291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9"/>
            <p:cNvSpPr/>
            <p:nvPr/>
          </p:nvSpPr>
          <p:spPr>
            <a:xfrm rot="875375">
              <a:off x="6423448" y="3490938"/>
              <a:ext cx="2085164" cy="261431"/>
            </a:xfrm>
            <a:custGeom>
              <a:avLst/>
              <a:gdLst/>
              <a:ahLst/>
              <a:cxnLst/>
              <a:rect l="l" t="t" r="r" b="b"/>
              <a:pathLst>
                <a:path w="29184" h="3659" extrusionOk="0">
                  <a:moveTo>
                    <a:pt x="29171" y="1"/>
                  </a:moveTo>
                  <a:lnTo>
                    <a:pt x="0" y="3515"/>
                  </a:lnTo>
                  <a:lnTo>
                    <a:pt x="26" y="3658"/>
                  </a:lnTo>
                  <a:lnTo>
                    <a:pt x="29184" y="144"/>
                  </a:lnTo>
                  <a:lnTo>
                    <a:pt x="291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9"/>
            <p:cNvSpPr/>
            <p:nvPr/>
          </p:nvSpPr>
          <p:spPr>
            <a:xfrm rot="875375">
              <a:off x="6401755" y="3648317"/>
              <a:ext cx="2085235" cy="261431"/>
            </a:xfrm>
            <a:custGeom>
              <a:avLst/>
              <a:gdLst/>
              <a:ahLst/>
              <a:cxnLst/>
              <a:rect l="l" t="t" r="r" b="b"/>
              <a:pathLst>
                <a:path w="29185" h="3659" extrusionOk="0">
                  <a:moveTo>
                    <a:pt x="29171" y="0"/>
                  </a:moveTo>
                  <a:lnTo>
                    <a:pt x="0" y="3514"/>
                  </a:lnTo>
                  <a:lnTo>
                    <a:pt x="26" y="3658"/>
                  </a:lnTo>
                  <a:lnTo>
                    <a:pt x="29184" y="144"/>
                  </a:lnTo>
                  <a:lnTo>
                    <a:pt x="291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9"/>
            <p:cNvSpPr/>
            <p:nvPr/>
          </p:nvSpPr>
          <p:spPr>
            <a:xfrm rot="875375">
              <a:off x="6380433" y="3803804"/>
              <a:ext cx="2085235" cy="262360"/>
            </a:xfrm>
            <a:custGeom>
              <a:avLst/>
              <a:gdLst/>
              <a:ahLst/>
              <a:cxnLst/>
              <a:rect l="l" t="t" r="r" b="b"/>
              <a:pathLst>
                <a:path w="29185" h="3672" extrusionOk="0">
                  <a:moveTo>
                    <a:pt x="29171" y="1"/>
                  </a:moveTo>
                  <a:lnTo>
                    <a:pt x="1" y="3515"/>
                  </a:lnTo>
                  <a:lnTo>
                    <a:pt x="27" y="3672"/>
                  </a:lnTo>
                  <a:lnTo>
                    <a:pt x="29184" y="145"/>
                  </a:lnTo>
                  <a:lnTo>
                    <a:pt x="291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9"/>
            <p:cNvSpPr/>
            <p:nvPr/>
          </p:nvSpPr>
          <p:spPr>
            <a:xfrm rot="875375">
              <a:off x="6359092" y="3960290"/>
              <a:ext cx="2085235" cy="261431"/>
            </a:xfrm>
            <a:custGeom>
              <a:avLst/>
              <a:gdLst/>
              <a:ahLst/>
              <a:cxnLst/>
              <a:rect l="l" t="t" r="r" b="b"/>
              <a:pathLst>
                <a:path w="29185" h="3659" extrusionOk="0">
                  <a:moveTo>
                    <a:pt x="29172" y="1"/>
                  </a:moveTo>
                  <a:lnTo>
                    <a:pt x="1" y="3515"/>
                  </a:lnTo>
                  <a:lnTo>
                    <a:pt x="27" y="3658"/>
                  </a:lnTo>
                  <a:lnTo>
                    <a:pt x="29185" y="144"/>
                  </a:lnTo>
                  <a:lnTo>
                    <a:pt x="291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9"/>
            <p:cNvSpPr/>
            <p:nvPr/>
          </p:nvSpPr>
          <p:spPr>
            <a:xfrm rot="875375">
              <a:off x="6338729" y="4116091"/>
              <a:ext cx="2085164" cy="262289"/>
            </a:xfrm>
            <a:custGeom>
              <a:avLst/>
              <a:gdLst/>
              <a:ahLst/>
              <a:cxnLst/>
              <a:rect l="l" t="t" r="r" b="b"/>
              <a:pathLst>
                <a:path w="29184" h="3671" extrusionOk="0">
                  <a:moveTo>
                    <a:pt x="29171" y="0"/>
                  </a:moveTo>
                  <a:lnTo>
                    <a:pt x="0" y="3514"/>
                  </a:lnTo>
                  <a:lnTo>
                    <a:pt x="26" y="3671"/>
                  </a:lnTo>
                  <a:lnTo>
                    <a:pt x="29184" y="144"/>
                  </a:lnTo>
                  <a:lnTo>
                    <a:pt x="291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9"/>
            <p:cNvSpPr/>
            <p:nvPr/>
          </p:nvSpPr>
          <p:spPr>
            <a:xfrm rot="875375">
              <a:off x="6318295" y="4272749"/>
              <a:ext cx="2085235" cy="261431"/>
            </a:xfrm>
            <a:custGeom>
              <a:avLst/>
              <a:gdLst/>
              <a:ahLst/>
              <a:cxnLst/>
              <a:rect l="l" t="t" r="r" b="b"/>
              <a:pathLst>
                <a:path w="29185" h="3659" extrusionOk="0">
                  <a:moveTo>
                    <a:pt x="29158" y="1"/>
                  </a:moveTo>
                  <a:lnTo>
                    <a:pt x="0" y="3515"/>
                  </a:lnTo>
                  <a:lnTo>
                    <a:pt x="14" y="3659"/>
                  </a:lnTo>
                  <a:lnTo>
                    <a:pt x="29184" y="145"/>
                  </a:lnTo>
                  <a:lnTo>
                    <a:pt x="291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9"/>
            <p:cNvSpPr/>
            <p:nvPr/>
          </p:nvSpPr>
          <p:spPr>
            <a:xfrm rot="875375">
              <a:off x="6636866" y="668092"/>
              <a:ext cx="22435" cy="31009"/>
            </a:xfrm>
            <a:custGeom>
              <a:avLst/>
              <a:gdLst/>
              <a:ahLst/>
              <a:cxnLst/>
              <a:rect l="l" t="t" r="r" b="b"/>
              <a:pathLst>
                <a:path w="314" h="434" extrusionOk="0">
                  <a:moveTo>
                    <a:pt x="148" y="1"/>
                  </a:moveTo>
                  <a:cubicBezTo>
                    <a:pt x="142" y="1"/>
                    <a:pt x="136" y="1"/>
                    <a:pt x="131" y="2"/>
                  </a:cubicBezTo>
                  <a:cubicBezTo>
                    <a:pt x="65" y="28"/>
                    <a:pt x="0" y="94"/>
                    <a:pt x="13" y="159"/>
                  </a:cubicBezTo>
                  <a:lnTo>
                    <a:pt x="52" y="433"/>
                  </a:lnTo>
                  <a:lnTo>
                    <a:pt x="314" y="394"/>
                  </a:lnTo>
                  <a:lnTo>
                    <a:pt x="287" y="120"/>
                  </a:lnTo>
                  <a:cubicBezTo>
                    <a:pt x="264" y="60"/>
                    <a:pt x="207" y="1"/>
                    <a:pt x="148" y="1"/>
                  </a:cubicBezTo>
                  <a:close/>
                </a:path>
              </a:pathLst>
            </a:custGeom>
            <a:solidFill>
              <a:srgbClr val="C4C6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9"/>
            <p:cNvSpPr/>
            <p:nvPr/>
          </p:nvSpPr>
          <p:spPr>
            <a:xfrm rot="875375">
              <a:off x="6504839" y="525752"/>
              <a:ext cx="190483" cy="484280"/>
            </a:xfrm>
            <a:custGeom>
              <a:avLst/>
              <a:gdLst/>
              <a:ahLst/>
              <a:cxnLst/>
              <a:rect l="l" t="t" r="r" b="b"/>
              <a:pathLst>
                <a:path w="2666" h="6778" extrusionOk="0">
                  <a:moveTo>
                    <a:pt x="1073" y="0"/>
                  </a:moveTo>
                  <a:cubicBezTo>
                    <a:pt x="1030" y="0"/>
                    <a:pt x="986" y="3"/>
                    <a:pt x="941" y="8"/>
                  </a:cubicBezTo>
                  <a:cubicBezTo>
                    <a:pt x="406" y="73"/>
                    <a:pt x="249" y="557"/>
                    <a:pt x="223" y="805"/>
                  </a:cubicBezTo>
                  <a:lnTo>
                    <a:pt x="445" y="2425"/>
                  </a:lnTo>
                  <a:lnTo>
                    <a:pt x="706" y="2386"/>
                  </a:lnTo>
                  <a:lnTo>
                    <a:pt x="510" y="805"/>
                  </a:lnTo>
                  <a:cubicBezTo>
                    <a:pt x="510" y="740"/>
                    <a:pt x="575" y="322"/>
                    <a:pt x="993" y="269"/>
                  </a:cubicBezTo>
                  <a:cubicBezTo>
                    <a:pt x="1029" y="265"/>
                    <a:pt x="1063" y="263"/>
                    <a:pt x="1095" y="263"/>
                  </a:cubicBezTo>
                  <a:cubicBezTo>
                    <a:pt x="1440" y="263"/>
                    <a:pt x="1652" y="513"/>
                    <a:pt x="1712" y="1014"/>
                  </a:cubicBezTo>
                  <a:lnTo>
                    <a:pt x="2313" y="5756"/>
                  </a:lnTo>
                  <a:lnTo>
                    <a:pt x="2313" y="5769"/>
                  </a:lnTo>
                  <a:cubicBezTo>
                    <a:pt x="2313" y="5769"/>
                    <a:pt x="2378" y="6030"/>
                    <a:pt x="2234" y="6239"/>
                  </a:cubicBezTo>
                  <a:cubicBezTo>
                    <a:pt x="2143" y="6396"/>
                    <a:pt x="1960" y="6475"/>
                    <a:pt x="1699" y="6501"/>
                  </a:cubicBezTo>
                  <a:cubicBezTo>
                    <a:pt x="1635" y="6510"/>
                    <a:pt x="1574" y="6514"/>
                    <a:pt x="1518" y="6514"/>
                  </a:cubicBezTo>
                  <a:cubicBezTo>
                    <a:pt x="933" y="6514"/>
                    <a:pt x="760" y="6025"/>
                    <a:pt x="641" y="5155"/>
                  </a:cubicBezTo>
                  <a:lnTo>
                    <a:pt x="275" y="2373"/>
                  </a:lnTo>
                  <a:cubicBezTo>
                    <a:pt x="263" y="2313"/>
                    <a:pt x="208" y="2253"/>
                    <a:pt x="148" y="2253"/>
                  </a:cubicBezTo>
                  <a:cubicBezTo>
                    <a:pt x="143" y="2253"/>
                    <a:pt x="137" y="2254"/>
                    <a:pt x="131" y="2255"/>
                  </a:cubicBezTo>
                  <a:cubicBezTo>
                    <a:pt x="66" y="2281"/>
                    <a:pt x="1" y="2347"/>
                    <a:pt x="14" y="2412"/>
                  </a:cubicBezTo>
                  <a:lnTo>
                    <a:pt x="379" y="5181"/>
                  </a:lnTo>
                  <a:cubicBezTo>
                    <a:pt x="453" y="5791"/>
                    <a:pt x="583" y="6777"/>
                    <a:pt x="1515" y="6777"/>
                  </a:cubicBezTo>
                  <a:cubicBezTo>
                    <a:pt x="1581" y="6777"/>
                    <a:pt x="1651" y="6772"/>
                    <a:pt x="1725" y="6762"/>
                  </a:cubicBezTo>
                  <a:cubicBezTo>
                    <a:pt x="2078" y="6723"/>
                    <a:pt x="2313" y="6592"/>
                    <a:pt x="2443" y="6370"/>
                  </a:cubicBezTo>
                  <a:cubicBezTo>
                    <a:pt x="2666" y="6135"/>
                    <a:pt x="2600" y="5808"/>
                    <a:pt x="2574" y="5743"/>
                  </a:cubicBezTo>
                  <a:lnTo>
                    <a:pt x="1973" y="1001"/>
                  </a:lnTo>
                  <a:cubicBezTo>
                    <a:pt x="1901" y="351"/>
                    <a:pt x="1574"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 name="Google Shape;1187;p29"/>
          <p:cNvSpPr/>
          <p:nvPr/>
        </p:nvSpPr>
        <p:spPr>
          <a:xfrm rot="-177779">
            <a:off x="214805" y="369747"/>
            <a:ext cx="3482255" cy="4213418"/>
          </a:xfrm>
          <a:prstGeom prst="rect">
            <a:avLst/>
          </a:prstGeom>
          <a:solidFill>
            <a:schemeClr val="accent4"/>
          </a:solidFill>
          <a:ln>
            <a:noFill/>
          </a:ln>
          <a:effectLst>
            <a:outerShdw blurRad="57150" dist="19050" dir="5400000" algn="bl" rotWithShape="0">
              <a:srgbClr val="000000">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 name="Google Shape;1188;p29"/>
          <p:cNvGrpSpPr/>
          <p:nvPr/>
        </p:nvGrpSpPr>
        <p:grpSpPr>
          <a:xfrm>
            <a:off x="2281821" y="12"/>
            <a:ext cx="4580358" cy="5297801"/>
            <a:chOff x="2281821" y="12"/>
            <a:chExt cx="4580358" cy="5297801"/>
          </a:xfrm>
        </p:grpSpPr>
        <p:grpSp>
          <p:nvGrpSpPr>
            <p:cNvPr id="1189" name="Google Shape;1189;p29"/>
            <p:cNvGrpSpPr/>
            <p:nvPr/>
          </p:nvGrpSpPr>
          <p:grpSpPr>
            <a:xfrm rot="-359911" flipH="1">
              <a:off x="2526501" y="200365"/>
              <a:ext cx="4090999" cy="4897095"/>
              <a:chOff x="821455" y="45723"/>
              <a:chExt cx="4091100" cy="4897216"/>
            </a:xfrm>
          </p:grpSpPr>
          <p:grpSp>
            <p:nvGrpSpPr>
              <p:cNvPr id="1190" name="Google Shape;1190;p29"/>
              <p:cNvGrpSpPr/>
              <p:nvPr/>
            </p:nvGrpSpPr>
            <p:grpSpPr>
              <a:xfrm rot="-371300">
                <a:off x="3436713" y="96426"/>
                <a:ext cx="344330" cy="738102"/>
                <a:chOff x="1736525" y="138117"/>
                <a:chExt cx="344321" cy="738082"/>
              </a:xfrm>
            </p:grpSpPr>
            <p:sp>
              <p:nvSpPr>
                <p:cNvPr id="1191" name="Google Shape;1191;p29"/>
                <p:cNvSpPr/>
                <p:nvPr/>
              </p:nvSpPr>
              <p:spPr>
                <a:xfrm>
                  <a:off x="1736525" y="1381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9"/>
                <p:cNvSpPr/>
                <p:nvPr/>
              </p:nvSpPr>
              <p:spPr>
                <a:xfrm>
                  <a:off x="1753106" y="2899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 name="Google Shape;1193;p29"/>
              <p:cNvGrpSpPr/>
              <p:nvPr/>
            </p:nvGrpSpPr>
            <p:grpSpPr>
              <a:xfrm rot="-371300">
                <a:off x="3019353" y="98609"/>
                <a:ext cx="278008" cy="613250"/>
                <a:chOff x="1328295" y="92088"/>
                <a:chExt cx="278001" cy="613233"/>
              </a:xfrm>
            </p:grpSpPr>
            <p:sp>
              <p:nvSpPr>
                <p:cNvPr id="1194" name="Google Shape;1194;p29"/>
                <p:cNvSpPr/>
                <p:nvPr/>
              </p:nvSpPr>
              <p:spPr>
                <a:xfrm>
                  <a:off x="1336694" y="243955"/>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9"/>
                <p:cNvSpPr/>
                <p:nvPr/>
              </p:nvSpPr>
              <p:spPr>
                <a:xfrm>
                  <a:off x="1328295" y="92088"/>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 name="Google Shape;1196;p29"/>
              <p:cNvSpPr/>
              <p:nvPr/>
            </p:nvSpPr>
            <p:spPr>
              <a:xfrm rot="-371369">
                <a:off x="3915573" y="58767"/>
                <a:ext cx="257250" cy="282435"/>
              </a:xfrm>
              <a:custGeom>
                <a:avLst/>
                <a:gdLst/>
                <a:ahLst/>
                <a:cxnLst/>
                <a:rect l="l" t="t" r="r" b="b"/>
                <a:pathLst>
                  <a:path w="3708" h="4246" extrusionOk="0">
                    <a:moveTo>
                      <a:pt x="180" y="1"/>
                    </a:moveTo>
                    <a:lnTo>
                      <a:pt x="1" y="4042"/>
                    </a:lnTo>
                    <a:cubicBezTo>
                      <a:pt x="1184" y="4102"/>
                      <a:pt x="2356" y="4186"/>
                      <a:pt x="3528" y="4245"/>
                    </a:cubicBezTo>
                    <a:lnTo>
                      <a:pt x="3707" y="156"/>
                    </a:lnTo>
                    <a:lnTo>
                      <a:pt x="1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9"/>
              <p:cNvSpPr/>
              <p:nvPr/>
            </p:nvSpPr>
            <p:spPr>
              <a:xfrm rot="-366179">
                <a:off x="1038492" y="479725"/>
                <a:ext cx="3657027" cy="4280927"/>
              </a:xfrm>
              <a:prstGeom prst="roundRect">
                <a:avLst>
                  <a:gd name="adj" fmla="val 3065"/>
                </a:avLst>
              </a:prstGeom>
              <a:solidFill>
                <a:schemeClr val="lt1"/>
              </a:solidFill>
              <a:ln w="38100" cap="flat" cmpd="sng">
                <a:solidFill>
                  <a:schemeClr val="dk1"/>
                </a:solidFill>
                <a:prstDash val="solid"/>
                <a:round/>
                <a:headEnd type="none" w="sm" len="sm"/>
                <a:tailEnd type="none" w="sm" len="sm"/>
              </a:ln>
              <a:effectLst>
                <a:outerShdw blurRad="57150" dist="38100" dir="54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 name="Google Shape;1198;p29"/>
            <p:cNvSpPr/>
            <p:nvPr/>
          </p:nvSpPr>
          <p:spPr>
            <a:xfrm rot="306">
              <a:off x="2886750" y="786500"/>
              <a:ext cx="3370500" cy="1959000"/>
            </a:xfrm>
            <a:prstGeom prst="roundRect">
              <a:avLst>
                <a:gd name="adj" fmla="val 951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0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2"/>
        <p:cNvGrpSpPr/>
        <p:nvPr/>
      </p:nvGrpSpPr>
      <p:grpSpPr>
        <a:xfrm>
          <a:off x="0" y="0"/>
          <a:ext cx="0" cy="0"/>
          <a:chOff x="0" y="0"/>
          <a:chExt cx="0" cy="0"/>
        </a:xfrm>
      </p:grpSpPr>
      <p:grpSp>
        <p:nvGrpSpPr>
          <p:cNvPr id="93" name="Google Shape;93;p4"/>
          <p:cNvGrpSpPr/>
          <p:nvPr/>
        </p:nvGrpSpPr>
        <p:grpSpPr>
          <a:xfrm>
            <a:off x="713213" y="212375"/>
            <a:ext cx="7717584" cy="4718755"/>
            <a:chOff x="713213" y="212375"/>
            <a:chExt cx="7717584" cy="4718755"/>
          </a:xfrm>
        </p:grpSpPr>
        <p:sp>
          <p:nvSpPr>
            <p:cNvPr id="94" name="Google Shape;94;p4"/>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7810996"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7749596"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dk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7780732"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7805096"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10809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10338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1488325"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480182"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24556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24722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5250322"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5278560"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a:off x="4832246" y="506655"/>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4858818" y="350735"/>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 name="Google Shape;116;p4"/>
            <p:cNvGrpSpPr/>
            <p:nvPr/>
          </p:nvGrpSpPr>
          <p:grpSpPr>
            <a:xfrm>
              <a:off x="1121467" y="840425"/>
              <a:ext cx="6877263" cy="3497129"/>
              <a:chOff x="1396280" y="844125"/>
              <a:chExt cx="6329158" cy="3420844"/>
            </a:xfrm>
          </p:grpSpPr>
          <p:sp>
            <p:nvSpPr>
              <p:cNvPr id="117" name="Google Shape;117;p4"/>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4" name="Google Shape;134;p4"/>
          <p:cNvSpPr txBox="1">
            <a:spLocks noGrp="1"/>
          </p:cNvSpPr>
          <p:nvPr>
            <p:ph type="title"/>
          </p:nvPr>
        </p:nvSpPr>
        <p:spPr>
          <a:xfrm>
            <a:off x="1127050" y="914525"/>
            <a:ext cx="48972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1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5" name="Google Shape;135;p4"/>
          <p:cNvSpPr txBox="1">
            <a:spLocks noGrp="1"/>
          </p:cNvSpPr>
          <p:nvPr>
            <p:ph type="body" idx="1"/>
          </p:nvPr>
        </p:nvSpPr>
        <p:spPr>
          <a:xfrm>
            <a:off x="1127050" y="1714900"/>
            <a:ext cx="4356900" cy="2429400"/>
          </a:xfrm>
          <a:prstGeom prst="rect">
            <a:avLst/>
          </a:prstGeom>
        </p:spPr>
        <p:txBody>
          <a:bodyPr spcFirstLastPara="1" wrap="square" lIns="91425" tIns="91425" rIns="91425" bIns="91425" anchor="t" anchorCtr="0">
            <a:noAutofit/>
          </a:bodyPr>
          <a:lstStyle>
            <a:lvl1pPr marL="457200" lvl="0" indent="-304800" rtl="0">
              <a:lnSpc>
                <a:spcPct val="115000"/>
              </a:lnSpc>
              <a:spcBef>
                <a:spcPts val="0"/>
              </a:spcBef>
              <a:spcAft>
                <a:spcPts val="0"/>
              </a:spcAft>
              <a:buSzPts val="1200"/>
              <a:buChar char="●"/>
              <a:defRPr sz="1200"/>
            </a:lvl1pPr>
            <a:lvl2pPr marL="914400" lvl="1" indent="-304800" rtl="0">
              <a:lnSpc>
                <a:spcPct val="115000"/>
              </a:lnSpc>
              <a:spcBef>
                <a:spcPts val="1600"/>
              </a:spcBef>
              <a:spcAft>
                <a:spcPts val="0"/>
              </a:spcAft>
              <a:buSzPts val="1200"/>
              <a:buChar char="○"/>
              <a:defRPr/>
            </a:lvl2pPr>
            <a:lvl3pPr marL="1371600" lvl="2" indent="-304800" rtl="0">
              <a:lnSpc>
                <a:spcPct val="115000"/>
              </a:lnSpc>
              <a:spcBef>
                <a:spcPts val="0"/>
              </a:spcBef>
              <a:spcAft>
                <a:spcPts val="0"/>
              </a:spcAft>
              <a:buSzPts val="1200"/>
              <a:buChar char="■"/>
              <a:defRPr/>
            </a:lvl3pPr>
            <a:lvl4pPr marL="1828800" lvl="3" indent="-304800" rtl="0">
              <a:lnSpc>
                <a:spcPct val="115000"/>
              </a:lnSpc>
              <a:spcBef>
                <a:spcPts val="0"/>
              </a:spcBef>
              <a:spcAft>
                <a:spcPts val="0"/>
              </a:spcAft>
              <a:buSzPts val="1200"/>
              <a:buChar char="●"/>
              <a:defRPr/>
            </a:lvl4pPr>
            <a:lvl5pPr marL="2286000" lvl="4" indent="-304800" rtl="0">
              <a:lnSpc>
                <a:spcPct val="115000"/>
              </a:lnSpc>
              <a:spcBef>
                <a:spcPts val="0"/>
              </a:spcBef>
              <a:spcAft>
                <a:spcPts val="0"/>
              </a:spcAft>
              <a:buSzPts val="1200"/>
              <a:buChar char="○"/>
              <a:defRPr/>
            </a:lvl5pPr>
            <a:lvl6pPr marL="2743200" lvl="5" indent="-304800" rtl="0">
              <a:lnSpc>
                <a:spcPct val="115000"/>
              </a:lnSpc>
              <a:spcBef>
                <a:spcPts val="0"/>
              </a:spcBef>
              <a:spcAft>
                <a:spcPts val="0"/>
              </a:spcAft>
              <a:buSzPts val="1200"/>
              <a:buChar char="■"/>
              <a:defRPr/>
            </a:lvl6pPr>
            <a:lvl7pPr marL="3200400" lvl="6" indent="-304800" rtl="0">
              <a:lnSpc>
                <a:spcPct val="115000"/>
              </a:lnSpc>
              <a:spcBef>
                <a:spcPts val="0"/>
              </a:spcBef>
              <a:spcAft>
                <a:spcPts val="0"/>
              </a:spcAft>
              <a:buSzPts val="1200"/>
              <a:buChar char="●"/>
              <a:defRPr/>
            </a:lvl7pPr>
            <a:lvl8pPr marL="3657600" lvl="7" indent="-304800" rtl="0">
              <a:lnSpc>
                <a:spcPct val="115000"/>
              </a:lnSpc>
              <a:spcBef>
                <a:spcPts val="0"/>
              </a:spcBef>
              <a:spcAft>
                <a:spcPts val="0"/>
              </a:spcAft>
              <a:buSzPts val="1200"/>
              <a:buChar char="○"/>
              <a:defRPr/>
            </a:lvl8pPr>
            <a:lvl9pPr marL="4114800" lvl="8" indent="-304800" rtl="0">
              <a:lnSpc>
                <a:spcPct val="115000"/>
              </a:lnSpc>
              <a:spcBef>
                <a:spcPts val="0"/>
              </a:spcBef>
              <a:spcAft>
                <a:spcPts val="0"/>
              </a:spcAft>
              <a:buSzPts val="1200"/>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203"/>
        <p:cNvGrpSpPr/>
        <p:nvPr/>
      </p:nvGrpSpPr>
      <p:grpSpPr>
        <a:xfrm>
          <a:off x="0" y="0"/>
          <a:ext cx="0" cy="0"/>
          <a:chOff x="0" y="0"/>
          <a:chExt cx="0" cy="0"/>
        </a:xfrm>
      </p:grpSpPr>
      <p:sp>
        <p:nvSpPr>
          <p:cNvPr id="1204" name="Google Shape;1204;p3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36"/>
        <p:cNvGrpSpPr/>
        <p:nvPr/>
      </p:nvGrpSpPr>
      <p:grpSpPr>
        <a:xfrm>
          <a:off x="0" y="0"/>
          <a:ext cx="0" cy="0"/>
          <a:chOff x="0" y="0"/>
          <a:chExt cx="0" cy="0"/>
        </a:xfrm>
      </p:grpSpPr>
      <p:grpSp>
        <p:nvGrpSpPr>
          <p:cNvPr id="137" name="Google Shape;137;p5"/>
          <p:cNvGrpSpPr/>
          <p:nvPr/>
        </p:nvGrpSpPr>
        <p:grpSpPr>
          <a:xfrm>
            <a:off x="713213" y="212375"/>
            <a:ext cx="7717584" cy="4718755"/>
            <a:chOff x="713213" y="212375"/>
            <a:chExt cx="7717584" cy="4718755"/>
          </a:xfrm>
        </p:grpSpPr>
        <p:sp>
          <p:nvSpPr>
            <p:cNvPr id="138" name="Google Shape;138;p5"/>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5"/>
            <p:cNvSpPr/>
            <p:nvPr/>
          </p:nvSpPr>
          <p:spPr>
            <a:xfrm>
              <a:off x="7810996"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7749596"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dk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5"/>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a:off x="7780732"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5"/>
            <p:cNvSpPr/>
            <p:nvPr/>
          </p:nvSpPr>
          <p:spPr>
            <a:xfrm>
              <a:off x="7805096"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10809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5"/>
            <p:cNvSpPr/>
            <p:nvPr/>
          </p:nvSpPr>
          <p:spPr>
            <a:xfrm>
              <a:off x="10338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5"/>
            <p:cNvSpPr/>
            <p:nvPr/>
          </p:nvSpPr>
          <p:spPr>
            <a:xfrm>
              <a:off x="1488325"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1480182"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24556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24722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a:off x="5250322"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a:off x="5278560"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4832246" y="506655"/>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4858818" y="350735"/>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5"/>
            <p:cNvGrpSpPr/>
            <p:nvPr/>
          </p:nvGrpSpPr>
          <p:grpSpPr>
            <a:xfrm>
              <a:off x="1121467" y="840425"/>
              <a:ext cx="6877263" cy="3497129"/>
              <a:chOff x="1396280" y="844125"/>
              <a:chExt cx="6329158" cy="3420844"/>
            </a:xfrm>
          </p:grpSpPr>
          <p:sp>
            <p:nvSpPr>
              <p:cNvPr id="161" name="Google Shape;161;p5"/>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5"/>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5"/>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5"/>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5"/>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5"/>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5"/>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5"/>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5"/>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5"/>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5"/>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5"/>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8" name="Google Shape;178;p5"/>
          <p:cNvSpPr txBox="1">
            <a:spLocks noGrp="1"/>
          </p:cNvSpPr>
          <p:nvPr>
            <p:ph type="ctrTitle"/>
          </p:nvPr>
        </p:nvSpPr>
        <p:spPr>
          <a:xfrm>
            <a:off x="2464629" y="2784625"/>
            <a:ext cx="1728300" cy="3771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1800"/>
              <a:buFont typeface="Fira Sans Condensed Medium"/>
              <a:buNone/>
              <a:defRPr sz="1700">
                <a:solidFill>
                  <a:schemeClr val="accent6"/>
                </a:solidFill>
                <a:highlight>
                  <a:schemeClr val="accent3"/>
                </a:highlight>
              </a:defRPr>
            </a:lvl1pPr>
            <a:lvl2pPr lvl="1"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179" name="Google Shape;179;p5"/>
          <p:cNvSpPr txBox="1">
            <a:spLocks noGrp="1"/>
          </p:cNvSpPr>
          <p:nvPr>
            <p:ph type="subTitle" idx="1"/>
          </p:nvPr>
        </p:nvSpPr>
        <p:spPr>
          <a:xfrm>
            <a:off x="2465679" y="3237525"/>
            <a:ext cx="1726200" cy="59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200">
                <a:solidFill>
                  <a:schemeClr val="dk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80" name="Google Shape;180;p5"/>
          <p:cNvSpPr txBox="1">
            <a:spLocks noGrp="1"/>
          </p:cNvSpPr>
          <p:nvPr>
            <p:ph type="ctrTitle" idx="2"/>
          </p:nvPr>
        </p:nvSpPr>
        <p:spPr>
          <a:xfrm>
            <a:off x="4951071" y="2784625"/>
            <a:ext cx="1728300" cy="3771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1800"/>
              <a:buFont typeface="Fira Sans Condensed Medium"/>
              <a:buNone/>
              <a:defRPr sz="1700">
                <a:solidFill>
                  <a:schemeClr val="accent6"/>
                </a:solidFill>
                <a:highlight>
                  <a:schemeClr val="accent3"/>
                </a:highlight>
              </a:defRPr>
            </a:lvl1pPr>
            <a:lvl2pPr lvl="1"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181" name="Google Shape;181;p5"/>
          <p:cNvSpPr txBox="1">
            <a:spLocks noGrp="1"/>
          </p:cNvSpPr>
          <p:nvPr>
            <p:ph type="subTitle" idx="3"/>
          </p:nvPr>
        </p:nvSpPr>
        <p:spPr>
          <a:xfrm>
            <a:off x="4951071" y="3235725"/>
            <a:ext cx="1728300" cy="59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200">
                <a:solidFill>
                  <a:schemeClr val="dk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82" name="Google Shape;182;p5"/>
          <p:cNvSpPr txBox="1">
            <a:spLocks noGrp="1"/>
          </p:cNvSpPr>
          <p:nvPr>
            <p:ph type="ctrTitle" idx="4"/>
          </p:nvPr>
        </p:nvSpPr>
        <p:spPr>
          <a:xfrm>
            <a:off x="1454600" y="791675"/>
            <a:ext cx="6234600" cy="51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500"/>
              <a:buNone/>
              <a:defRPr sz="3100"/>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83"/>
        <p:cNvGrpSpPr/>
        <p:nvPr/>
      </p:nvGrpSpPr>
      <p:grpSpPr>
        <a:xfrm>
          <a:off x="0" y="0"/>
          <a:ext cx="0" cy="0"/>
          <a:chOff x="0" y="0"/>
          <a:chExt cx="0" cy="0"/>
        </a:xfrm>
      </p:grpSpPr>
      <p:grpSp>
        <p:nvGrpSpPr>
          <p:cNvPr id="184" name="Google Shape;184;p6"/>
          <p:cNvGrpSpPr/>
          <p:nvPr/>
        </p:nvGrpSpPr>
        <p:grpSpPr>
          <a:xfrm>
            <a:off x="713213" y="212375"/>
            <a:ext cx="7717584" cy="4718755"/>
            <a:chOff x="713213" y="212375"/>
            <a:chExt cx="7717584" cy="4718755"/>
          </a:xfrm>
        </p:grpSpPr>
        <p:sp>
          <p:nvSpPr>
            <p:cNvPr id="185" name="Google Shape;185;p6"/>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6"/>
            <p:cNvSpPr/>
            <p:nvPr/>
          </p:nvSpPr>
          <p:spPr>
            <a:xfrm>
              <a:off x="7810996"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a:off x="7749596"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6"/>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dk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6"/>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6"/>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6"/>
            <p:cNvSpPr/>
            <p:nvPr/>
          </p:nvSpPr>
          <p:spPr>
            <a:xfrm>
              <a:off x="7780732"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6"/>
            <p:cNvSpPr/>
            <p:nvPr/>
          </p:nvSpPr>
          <p:spPr>
            <a:xfrm>
              <a:off x="7805096"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6"/>
            <p:cNvSpPr/>
            <p:nvPr/>
          </p:nvSpPr>
          <p:spPr>
            <a:xfrm>
              <a:off x="10809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6"/>
            <p:cNvSpPr/>
            <p:nvPr/>
          </p:nvSpPr>
          <p:spPr>
            <a:xfrm>
              <a:off x="10338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6"/>
            <p:cNvSpPr/>
            <p:nvPr/>
          </p:nvSpPr>
          <p:spPr>
            <a:xfrm>
              <a:off x="1488325"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6"/>
            <p:cNvSpPr/>
            <p:nvPr/>
          </p:nvSpPr>
          <p:spPr>
            <a:xfrm>
              <a:off x="1480182"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6"/>
            <p:cNvSpPr/>
            <p:nvPr/>
          </p:nvSpPr>
          <p:spPr>
            <a:xfrm>
              <a:off x="24556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6"/>
            <p:cNvSpPr/>
            <p:nvPr/>
          </p:nvSpPr>
          <p:spPr>
            <a:xfrm>
              <a:off x="24722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6"/>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a:off x="5250322"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6"/>
            <p:cNvSpPr/>
            <p:nvPr/>
          </p:nvSpPr>
          <p:spPr>
            <a:xfrm>
              <a:off x="5278560"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6"/>
            <p:cNvSpPr/>
            <p:nvPr/>
          </p:nvSpPr>
          <p:spPr>
            <a:xfrm>
              <a:off x="4832246" y="506655"/>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6"/>
            <p:cNvSpPr/>
            <p:nvPr/>
          </p:nvSpPr>
          <p:spPr>
            <a:xfrm>
              <a:off x="4858818" y="350735"/>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6"/>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6"/>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 name="Google Shape;207;p6"/>
            <p:cNvGrpSpPr/>
            <p:nvPr/>
          </p:nvGrpSpPr>
          <p:grpSpPr>
            <a:xfrm>
              <a:off x="1121467" y="840425"/>
              <a:ext cx="6877263" cy="3497129"/>
              <a:chOff x="1396280" y="844125"/>
              <a:chExt cx="6329158" cy="3420844"/>
            </a:xfrm>
          </p:grpSpPr>
          <p:sp>
            <p:nvSpPr>
              <p:cNvPr id="208" name="Google Shape;208;p6"/>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6"/>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6"/>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6"/>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6"/>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6"/>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6"/>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6"/>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6"/>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6"/>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6"/>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6"/>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6"/>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6"/>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6"/>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6"/>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6"/>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5" name="Google Shape;225;p6"/>
          <p:cNvSpPr txBox="1">
            <a:spLocks noGrp="1"/>
          </p:cNvSpPr>
          <p:nvPr>
            <p:ph type="ctrTitle"/>
          </p:nvPr>
        </p:nvSpPr>
        <p:spPr>
          <a:xfrm>
            <a:off x="1047425" y="791675"/>
            <a:ext cx="7049100" cy="51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500"/>
              <a:buNone/>
              <a:defRPr sz="3100"/>
            </a:lvl1pPr>
            <a:lvl2pPr lvl="1" algn="r" rtl="0">
              <a:spcBef>
                <a:spcPts val="0"/>
              </a:spcBef>
              <a:spcAft>
                <a:spcPts val="0"/>
              </a:spcAft>
              <a:buClr>
                <a:srgbClr val="000000"/>
              </a:buClr>
              <a:buSzPts val="1800"/>
              <a:buNone/>
              <a:defRPr sz="1800">
                <a:solidFill>
                  <a:srgbClr val="000000"/>
                </a:solidFill>
              </a:defRPr>
            </a:lvl2pPr>
            <a:lvl3pPr lvl="2" algn="r" rtl="0">
              <a:spcBef>
                <a:spcPts val="0"/>
              </a:spcBef>
              <a:spcAft>
                <a:spcPts val="0"/>
              </a:spcAft>
              <a:buClr>
                <a:srgbClr val="000000"/>
              </a:buClr>
              <a:buSzPts val="1800"/>
              <a:buNone/>
              <a:defRPr sz="1800">
                <a:solidFill>
                  <a:srgbClr val="000000"/>
                </a:solidFill>
              </a:defRPr>
            </a:lvl3pPr>
            <a:lvl4pPr lvl="3" algn="r" rtl="0">
              <a:spcBef>
                <a:spcPts val="0"/>
              </a:spcBef>
              <a:spcAft>
                <a:spcPts val="0"/>
              </a:spcAft>
              <a:buClr>
                <a:srgbClr val="000000"/>
              </a:buClr>
              <a:buSzPts val="1800"/>
              <a:buNone/>
              <a:defRPr sz="1800">
                <a:solidFill>
                  <a:srgbClr val="000000"/>
                </a:solidFill>
              </a:defRPr>
            </a:lvl4pPr>
            <a:lvl5pPr lvl="4" algn="r" rtl="0">
              <a:spcBef>
                <a:spcPts val="0"/>
              </a:spcBef>
              <a:spcAft>
                <a:spcPts val="0"/>
              </a:spcAft>
              <a:buClr>
                <a:srgbClr val="000000"/>
              </a:buClr>
              <a:buSzPts val="1800"/>
              <a:buNone/>
              <a:defRPr sz="1800">
                <a:solidFill>
                  <a:srgbClr val="000000"/>
                </a:solidFill>
              </a:defRPr>
            </a:lvl5pPr>
            <a:lvl6pPr lvl="5" algn="r" rtl="0">
              <a:spcBef>
                <a:spcPts val="0"/>
              </a:spcBef>
              <a:spcAft>
                <a:spcPts val="0"/>
              </a:spcAft>
              <a:buClr>
                <a:srgbClr val="000000"/>
              </a:buClr>
              <a:buSzPts val="1800"/>
              <a:buNone/>
              <a:defRPr sz="1800">
                <a:solidFill>
                  <a:srgbClr val="000000"/>
                </a:solidFill>
              </a:defRPr>
            </a:lvl6pPr>
            <a:lvl7pPr lvl="6" algn="r" rtl="0">
              <a:spcBef>
                <a:spcPts val="0"/>
              </a:spcBef>
              <a:spcAft>
                <a:spcPts val="0"/>
              </a:spcAft>
              <a:buClr>
                <a:srgbClr val="000000"/>
              </a:buClr>
              <a:buSzPts val="1800"/>
              <a:buNone/>
              <a:defRPr sz="1800">
                <a:solidFill>
                  <a:srgbClr val="000000"/>
                </a:solidFill>
              </a:defRPr>
            </a:lvl7pPr>
            <a:lvl8pPr lvl="7" algn="r" rtl="0">
              <a:spcBef>
                <a:spcPts val="0"/>
              </a:spcBef>
              <a:spcAft>
                <a:spcPts val="0"/>
              </a:spcAft>
              <a:buClr>
                <a:srgbClr val="000000"/>
              </a:buClr>
              <a:buSzPts val="1800"/>
              <a:buNone/>
              <a:defRPr sz="1800">
                <a:solidFill>
                  <a:srgbClr val="000000"/>
                </a:solidFill>
              </a:defRPr>
            </a:lvl8pPr>
            <a:lvl9pPr lvl="8" algn="r" rtl="0">
              <a:spcBef>
                <a:spcPts val="0"/>
              </a:spcBef>
              <a:spcAft>
                <a:spcPts val="0"/>
              </a:spcAft>
              <a:buClr>
                <a:srgbClr val="000000"/>
              </a:buClr>
              <a:buSzPts val="1800"/>
              <a:buNone/>
              <a:defRPr sz="1800">
                <a:solidFill>
                  <a:srgbClr val="000000"/>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6"/>
        <p:cNvGrpSpPr/>
        <p:nvPr/>
      </p:nvGrpSpPr>
      <p:grpSpPr>
        <a:xfrm>
          <a:off x="0" y="0"/>
          <a:ext cx="0" cy="0"/>
          <a:chOff x="0" y="0"/>
          <a:chExt cx="0" cy="0"/>
        </a:xfrm>
      </p:grpSpPr>
      <p:grpSp>
        <p:nvGrpSpPr>
          <p:cNvPr id="227" name="Google Shape;227;p7"/>
          <p:cNvGrpSpPr/>
          <p:nvPr/>
        </p:nvGrpSpPr>
        <p:grpSpPr>
          <a:xfrm>
            <a:off x="713213" y="212375"/>
            <a:ext cx="7717584" cy="4718755"/>
            <a:chOff x="713213" y="212375"/>
            <a:chExt cx="7717584" cy="4718755"/>
          </a:xfrm>
        </p:grpSpPr>
        <p:sp>
          <p:nvSpPr>
            <p:cNvPr id="228" name="Google Shape;228;p7"/>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7"/>
            <p:cNvSpPr/>
            <p:nvPr/>
          </p:nvSpPr>
          <p:spPr>
            <a:xfrm>
              <a:off x="7810996"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7"/>
            <p:cNvSpPr/>
            <p:nvPr/>
          </p:nvSpPr>
          <p:spPr>
            <a:xfrm>
              <a:off x="7749596"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7"/>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dk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7"/>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7"/>
            <p:cNvSpPr/>
            <p:nvPr/>
          </p:nvSpPr>
          <p:spPr>
            <a:xfrm>
              <a:off x="7780732"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7"/>
            <p:cNvSpPr/>
            <p:nvPr/>
          </p:nvSpPr>
          <p:spPr>
            <a:xfrm>
              <a:off x="7805096"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7"/>
            <p:cNvSpPr/>
            <p:nvPr/>
          </p:nvSpPr>
          <p:spPr>
            <a:xfrm>
              <a:off x="10809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7"/>
            <p:cNvSpPr/>
            <p:nvPr/>
          </p:nvSpPr>
          <p:spPr>
            <a:xfrm>
              <a:off x="10338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7"/>
            <p:cNvSpPr/>
            <p:nvPr/>
          </p:nvSpPr>
          <p:spPr>
            <a:xfrm>
              <a:off x="1488325"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1480182"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7"/>
            <p:cNvSpPr/>
            <p:nvPr/>
          </p:nvSpPr>
          <p:spPr>
            <a:xfrm>
              <a:off x="24556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7"/>
            <p:cNvSpPr/>
            <p:nvPr/>
          </p:nvSpPr>
          <p:spPr>
            <a:xfrm>
              <a:off x="24722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7"/>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7"/>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7"/>
            <p:cNvSpPr/>
            <p:nvPr/>
          </p:nvSpPr>
          <p:spPr>
            <a:xfrm>
              <a:off x="5250322"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a:off x="5278560"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7"/>
            <p:cNvSpPr/>
            <p:nvPr/>
          </p:nvSpPr>
          <p:spPr>
            <a:xfrm>
              <a:off x="4832246" y="506655"/>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7"/>
            <p:cNvSpPr/>
            <p:nvPr/>
          </p:nvSpPr>
          <p:spPr>
            <a:xfrm>
              <a:off x="4858818" y="350735"/>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7"/>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7"/>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 name="Google Shape;250;p7"/>
            <p:cNvGrpSpPr/>
            <p:nvPr/>
          </p:nvGrpSpPr>
          <p:grpSpPr>
            <a:xfrm>
              <a:off x="1121467" y="840425"/>
              <a:ext cx="6877263" cy="3497129"/>
              <a:chOff x="1396280" y="844125"/>
              <a:chExt cx="6329158" cy="3420844"/>
            </a:xfrm>
          </p:grpSpPr>
          <p:sp>
            <p:nvSpPr>
              <p:cNvPr id="251" name="Google Shape;251;p7"/>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7"/>
          <p:cNvSpPr txBox="1">
            <a:spLocks noGrp="1"/>
          </p:cNvSpPr>
          <p:nvPr>
            <p:ph type="title"/>
          </p:nvPr>
        </p:nvSpPr>
        <p:spPr>
          <a:xfrm>
            <a:off x="1165888" y="2285400"/>
            <a:ext cx="3322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1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9" name="Google Shape;269;p7"/>
          <p:cNvSpPr txBox="1">
            <a:spLocks noGrp="1"/>
          </p:cNvSpPr>
          <p:nvPr>
            <p:ph type="body" idx="1"/>
          </p:nvPr>
        </p:nvSpPr>
        <p:spPr>
          <a:xfrm>
            <a:off x="4671088" y="1904700"/>
            <a:ext cx="3322200" cy="1334100"/>
          </a:xfrm>
          <a:prstGeom prst="rect">
            <a:avLst/>
          </a:prstGeom>
        </p:spPr>
        <p:txBody>
          <a:bodyPr spcFirstLastPara="1" wrap="square" lIns="91425" tIns="91425" rIns="91425" bIns="91425" anchor="ctr" anchorCtr="0">
            <a:noAutofit/>
          </a:bodyPr>
          <a:lstStyle>
            <a:lvl1pPr marL="457200" lvl="0" indent="-317500" rtl="0">
              <a:lnSpc>
                <a:spcPct val="115000"/>
              </a:lnSpc>
              <a:spcBef>
                <a:spcPts val="0"/>
              </a:spcBef>
              <a:spcAft>
                <a:spcPts val="0"/>
              </a:spcAft>
              <a:buSzPts val="1400"/>
              <a:buChar char="●"/>
              <a:defRPr sz="12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grpSp>
        <p:nvGrpSpPr>
          <p:cNvPr id="271" name="Google Shape;271;p8"/>
          <p:cNvGrpSpPr/>
          <p:nvPr/>
        </p:nvGrpSpPr>
        <p:grpSpPr>
          <a:xfrm>
            <a:off x="713213" y="212375"/>
            <a:ext cx="7717584" cy="4718755"/>
            <a:chOff x="713213" y="212375"/>
            <a:chExt cx="7717584" cy="4718755"/>
          </a:xfrm>
        </p:grpSpPr>
        <p:sp>
          <p:nvSpPr>
            <p:cNvPr id="272" name="Google Shape;272;p8"/>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8"/>
            <p:cNvSpPr/>
            <p:nvPr/>
          </p:nvSpPr>
          <p:spPr>
            <a:xfrm>
              <a:off x="7810996"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8"/>
            <p:cNvSpPr/>
            <p:nvPr/>
          </p:nvSpPr>
          <p:spPr>
            <a:xfrm>
              <a:off x="7749596"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8"/>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dk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8"/>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8"/>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8"/>
            <p:cNvSpPr/>
            <p:nvPr/>
          </p:nvSpPr>
          <p:spPr>
            <a:xfrm>
              <a:off x="7780732"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a:off x="7805096"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8"/>
            <p:cNvSpPr/>
            <p:nvPr/>
          </p:nvSpPr>
          <p:spPr>
            <a:xfrm>
              <a:off x="10809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8"/>
            <p:cNvSpPr/>
            <p:nvPr/>
          </p:nvSpPr>
          <p:spPr>
            <a:xfrm>
              <a:off x="10338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a:off x="1488325"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8"/>
            <p:cNvSpPr/>
            <p:nvPr/>
          </p:nvSpPr>
          <p:spPr>
            <a:xfrm>
              <a:off x="1480182"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8"/>
            <p:cNvSpPr/>
            <p:nvPr/>
          </p:nvSpPr>
          <p:spPr>
            <a:xfrm>
              <a:off x="24556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8"/>
            <p:cNvSpPr/>
            <p:nvPr/>
          </p:nvSpPr>
          <p:spPr>
            <a:xfrm>
              <a:off x="24722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8"/>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8"/>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5250322"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8"/>
            <p:cNvSpPr/>
            <p:nvPr/>
          </p:nvSpPr>
          <p:spPr>
            <a:xfrm>
              <a:off x="5278560"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8"/>
            <p:cNvSpPr/>
            <p:nvPr/>
          </p:nvSpPr>
          <p:spPr>
            <a:xfrm>
              <a:off x="4832246" y="506655"/>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8"/>
            <p:cNvSpPr/>
            <p:nvPr/>
          </p:nvSpPr>
          <p:spPr>
            <a:xfrm>
              <a:off x="4858818" y="350735"/>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 name="Google Shape;294;p8"/>
            <p:cNvGrpSpPr/>
            <p:nvPr/>
          </p:nvGrpSpPr>
          <p:grpSpPr>
            <a:xfrm>
              <a:off x="1121467" y="840425"/>
              <a:ext cx="6877263" cy="3497129"/>
              <a:chOff x="1396280" y="844125"/>
              <a:chExt cx="6329158" cy="3420844"/>
            </a:xfrm>
          </p:grpSpPr>
          <p:sp>
            <p:nvSpPr>
              <p:cNvPr id="295" name="Google Shape;295;p8"/>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2" name="Google Shape;312;p8"/>
          <p:cNvSpPr txBox="1">
            <a:spLocks noGrp="1"/>
          </p:cNvSpPr>
          <p:nvPr>
            <p:ph type="title"/>
          </p:nvPr>
        </p:nvSpPr>
        <p:spPr>
          <a:xfrm>
            <a:off x="2354550" y="1626000"/>
            <a:ext cx="4434900" cy="18915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3"/>
        <p:cNvGrpSpPr/>
        <p:nvPr/>
      </p:nvGrpSpPr>
      <p:grpSpPr>
        <a:xfrm>
          <a:off x="0" y="0"/>
          <a:ext cx="0" cy="0"/>
          <a:chOff x="0" y="0"/>
          <a:chExt cx="0" cy="0"/>
        </a:xfrm>
      </p:grpSpPr>
      <p:grpSp>
        <p:nvGrpSpPr>
          <p:cNvPr id="314" name="Google Shape;314;p9"/>
          <p:cNvGrpSpPr/>
          <p:nvPr/>
        </p:nvGrpSpPr>
        <p:grpSpPr>
          <a:xfrm>
            <a:off x="713213" y="212375"/>
            <a:ext cx="7717584" cy="4718755"/>
            <a:chOff x="713213" y="212375"/>
            <a:chExt cx="7717584" cy="4718755"/>
          </a:xfrm>
        </p:grpSpPr>
        <p:sp>
          <p:nvSpPr>
            <p:cNvPr id="315" name="Google Shape;315;p9"/>
            <p:cNvSpPr/>
            <p:nvPr/>
          </p:nvSpPr>
          <p:spPr>
            <a:xfrm>
              <a:off x="4567132" y="416499"/>
              <a:ext cx="3863665" cy="4367841"/>
            </a:xfrm>
            <a:custGeom>
              <a:avLst/>
              <a:gdLst/>
              <a:ahLst/>
              <a:cxnLst/>
              <a:rect l="l" t="t" r="r" b="b"/>
              <a:pathLst>
                <a:path w="52394" h="64889" extrusionOk="0">
                  <a:moveTo>
                    <a:pt x="49500" y="0"/>
                  </a:moveTo>
                  <a:lnTo>
                    <a:pt x="84" y="216"/>
                  </a:lnTo>
                  <a:lnTo>
                    <a:pt x="12" y="144"/>
                  </a:lnTo>
                  <a:lnTo>
                    <a:pt x="0" y="144"/>
                  </a:lnTo>
                  <a:lnTo>
                    <a:pt x="0" y="64888"/>
                  </a:lnTo>
                  <a:lnTo>
                    <a:pt x="50983" y="64888"/>
                  </a:lnTo>
                  <a:cubicBezTo>
                    <a:pt x="51760" y="64888"/>
                    <a:pt x="52382" y="64135"/>
                    <a:pt x="52382" y="63226"/>
                  </a:cubicBezTo>
                  <a:lnTo>
                    <a:pt x="52382" y="1662"/>
                  </a:lnTo>
                  <a:cubicBezTo>
                    <a:pt x="52394" y="754"/>
                    <a:pt x="51760" y="0"/>
                    <a:pt x="50995" y="0"/>
                  </a:cubicBezTo>
                  <a:close/>
                </a:path>
              </a:pathLst>
            </a:custGeom>
            <a:solidFill>
              <a:schemeClr val="lt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9"/>
            <p:cNvSpPr/>
            <p:nvPr/>
          </p:nvSpPr>
          <p:spPr>
            <a:xfrm>
              <a:off x="7810996" y="276689"/>
              <a:ext cx="264675" cy="191105"/>
            </a:xfrm>
            <a:custGeom>
              <a:avLst/>
              <a:gdLst/>
              <a:ahLst/>
              <a:cxnLst/>
              <a:rect l="l" t="t" r="r" b="b"/>
              <a:pathLst>
                <a:path w="3815" h="2873" extrusionOk="0">
                  <a:moveTo>
                    <a:pt x="311" y="0"/>
                  </a:moveTo>
                  <a:lnTo>
                    <a:pt x="1" y="2870"/>
                  </a:lnTo>
                  <a:cubicBezTo>
                    <a:pt x="210" y="2872"/>
                    <a:pt x="420" y="2873"/>
                    <a:pt x="630" y="2873"/>
                  </a:cubicBezTo>
                  <a:cubicBezTo>
                    <a:pt x="1603" y="2873"/>
                    <a:pt x="2576" y="2851"/>
                    <a:pt x="3540" y="2822"/>
                  </a:cubicBezTo>
                  <a:lnTo>
                    <a:pt x="3815" y="407"/>
                  </a:lnTo>
                  <a:lnTo>
                    <a:pt x="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9"/>
            <p:cNvSpPr/>
            <p:nvPr/>
          </p:nvSpPr>
          <p:spPr>
            <a:xfrm>
              <a:off x="7749596" y="464339"/>
              <a:ext cx="308660" cy="547239"/>
            </a:xfrm>
            <a:custGeom>
              <a:avLst/>
              <a:gdLst/>
              <a:ahLst/>
              <a:cxnLst/>
              <a:rect l="l" t="t" r="r" b="b"/>
              <a:pathLst>
                <a:path w="4449" h="8227" extrusionOk="0">
                  <a:moveTo>
                    <a:pt x="4449" y="1"/>
                  </a:moveTo>
                  <a:cubicBezTo>
                    <a:pt x="3465" y="30"/>
                    <a:pt x="2489" y="52"/>
                    <a:pt x="1508" y="52"/>
                  </a:cubicBezTo>
                  <a:cubicBezTo>
                    <a:pt x="1297" y="52"/>
                    <a:pt x="1085" y="51"/>
                    <a:pt x="874" y="49"/>
                  </a:cubicBezTo>
                  <a:lnTo>
                    <a:pt x="1" y="7820"/>
                  </a:lnTo>
                  <a:lnTo>
                    <a:pt x="3516" y="8227"/>
                  </a:lnTo>
                  <a:lnTo>
                    <a:pt x="4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9"/>
            <p:cNvSpPr/>
            <p:nvPr/>
          </p:nvSpPr>
          <p:spPr>
            <a:xfrm>
              <a:off x="713213" y="416499"/>
              <a:ext cx="3862745" cy="4367841"/>
            </a:xfrm>
            <a:custGeom>
              <a:avLst/>
              <a:gdLst/>
              <a:ahLst/>
              <a:cxnLst/>
              <a:rect l="l" t="t" r="r" b="b"/>
              <a:pathLst>
                <a:path w="52323" h="64889" extrusionOk="0">
                  <a:moveTo>
                    <a:pt x="1399" y="0"/>
                  </a:moveTo>
                  <a:cubicBezTo>
                    <a:pt x="622" y="0"/>
                    <a:pt x="0" y="754"/>
                    <a:pt x="12" y="1662"/>
                  </a:cubicBezTo>
                  <a:lnTo>
                    <a:pt x="12" y="63226"/>
                  </a:lnTo>
                  <a:cubicBezTo>
                    <a:pt x="12" y="64135"/>
                    <a:pt x="634" y="64888"/>
                    <a:pt x="1411" y="64888"/>
                  </a:cubicBezTo>
                  <a:lnTo>
                    <a:pt x="52322" y="64888"/>
                  </a:lnTo>
                  <a:lnTo>
                    <a:pt x="52322" y="144"/>
                  </a:lnTo>
                  <a:lnTo>
                    <a:pt x="52298" y="144"/>
                  </a:lnTo>
                  <a:lnTo>
                    <a:pt x="52226" y="216"/>
                  </a:lnTo>
                  <a:lnTo>
                    <a:pt x="2894" y="0"/>
                  </a:lnTo>
                  <a:close/>
                </a:path>
              </a:pathLst>
            </a:custGeom>
            <a:solidFill>
              <a:schemeClr val="dk2"/>
            </a:solidFill>
            <a:ln w="38100"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9"/>
            <p:cNvSpPr/>
            <p:nvPr/>
          </p:nvSpPr>
          <p:spPr>
            <a:xfrm>
              <a:off x="7393692" y="4663404"/>
              <a:ext cx="259719" cy="153551"/>
            </a:xfrm>
            <a:custGeom>
              <a:avLst/>
              <a:gdLst/>
              <a:ahLst/>
              <a:cxnLst/>
              <a:rect l="l" t="t" r="r" b="b"/>
              <a:pathLst>
                <a:path w="3827" h="2332" extrusionOk="0">
                  <a:moveTo>
                    <a:pt x="0" y="0"/>
                  </a:moveTo>
                  <a:lnTo>
                    <a:pt x="335" y="2332"/>
                  </a:lnTo>
                  <a:lnTo>
                    <a:pt x="3826" y="1842"/>
                  </a:lnTo>
                  <a:lnTo>
                    <a:pt x="3575" y="48"/>
                  </a:lnTo>
                  <a:cubicBezTo>
                    <a:pt x="2380" y="48"/>
                    <a:pt x="1196" y="2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9"/>
            <p:cNvSpPr/>
            <p:nvPr/>
          </p:nvSpPr>
          <p:spPr>
            <a:xfrm>
              <a:off x="7315782" y="4085550"/>
              <a:ext cx="320594" cy="581082"/>
            </a:xfrm>
            <a:custGeom>
              <a:avLst/>
              <a:gdLst/>
              <a:ahLst/>
              <a:cxnLst/>
              <a:rect l="l" t="t" r="r" b="b"/>
              <a:pathLst>
                <a:path w="4724" h="8825" extrusionOk="0">
                  <a:moveTo>
                    <a:pt x="3492" y="0"/>
                  </a:moveTo>
                  <a:lnTo>
                    <a:pt x="1" y="491"/>
                  </a:lnTo>
                  <a:lnTo>
                    <a:pt x="1148" y="8776"/>
                  </a:lnTo>
                  <a:cubicBezTo>
                    <a:pt x="2344" y="8800"/>
                    <a:pt x="3540" y="8824"/>
                    <a:pt x="4723" y="8824"/>
                  </a:cubicBezTo>
                  <a:lnTo>
                    <a:pt x="34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9"/>
            <p:cNvSpPr/>
            <p:nvPr/>
          </p:nvSpPr>
          <p:spPr>
            <a:xfrm>
              <a:off x="7780732" y="4209931"/>
              <a:ext cx="263791" cy="456701"/>
            </a:xfrm>
            <a:custGeom>
              <a:avLst/>
              <a:gdLst/>
              <a:ahLst/>
              <a:cxnLst/>
              <a:rect l="l" t="t" r="r" b="b"/>
              <a:pathLst>
                <a:path w="3887" h="6936" extrusionOk="0">
                  <a:moveTo>
                    <a:pt x="3528" y="1"/>
                  </a:moveTo>
                  <a:lnTo>
                    <a:pt x="1" y="192"/>
                  </a:lnTo>
                  <a:lnTo>
                    <a:pt x="359" y="6935"/>
                  </a:lnTo>
                  <a:cubicBezTo>
                    <a:pt x="1531" y="6911"/>
                    <a:pt x="2715" y="6899"/>
                    <a:pt x="3886" y="6876"/>
                  </a:cubicBezTo>
                  <a:lnTo>
                    <a:pt x="35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9"/>
            <p:cNvSpPr/>
            <p:nvPr/>
          </p:nvSpPr>
          <p:spPr>
            <a:xfrm>
              <a:off x="7805096" y="4661034"/>
              <a:ext cx="253204" cy="265355"/>
            </a:xfrm>
            <a:custGeom>
              <a:avLst/>
              <a:gdLst/>
              <a:ahLst/>
              <a:cxnLst/>
              <a:rect l="l" t="t" r="r" b="b"/>
              <a:pathLst>
                <a:path w="3731" h="4030" extrusionOk="0">
                  <a:moveTo>
                    <a:pt x="3527" y="1"/>
                  </a:moveTo>
                  <a:cubicBezTo>
                    <a:pt x="2344" y="36"/>
                    <a:pt x="1160" y="48"/>
                    <a:pt x="0" y="60"/>
                  </a:cubicBezTo>
                  <a:lnTo>
                    <a:pt x="204" y="4030"/>
                  </a:lnTo>
                  <a:lnTo>
                    <a:pt x="3731" y="3851"/>
                  </a:lnTo>
                  <a:lnTo>
                    <a:pt x="35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9"/>
            <p:cNvSpPr/>
            <p:nvPr/>
          </p:nvSpPr>
          <p:spPr>
            <a:xfrm>
              <a:off x="1080994" y="4653198"/>
              <a:ext cx="265420" cy="277932"/>
            </a:xfrm>
            <a:custGeom>
              <a:avLst/>
              <a:gdLst/>
              <a:ahLst/>
              <a:cxnLst/>
              <a:rect l="l" t="t" r="r" b="b"/>
              <a:pathLst>
                <a:path w="3911" h="4221" extrusionOk="0">
                  <a:moveTo>
                    <a:pt x="3527" y="0"/>
                  </a:moveTo>
                  <a:cubicBezTo>
                    <a:pt x="2344" y="96"/>
                    <a:pt x="1184" y="179"/>
                    <a:pt x="0" y="239"/>
                  </a:cubicBezTo>
                  <a:lnTo>
                    <a:pt x="395" y="4221"/>
                  </a:lnTo>
                  <a:lnTo>
                    <a:pt x="3910" y="3862"/>
                  </a:lnTo>
                  <a:lnTo>
                    <a:pt x="35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9"/>
            <p:cNvSpPr/>
            <p:nvPr/>
          </p:nvSpPr>
          <p:spPr>
            <a:xfrm>
              <a:off x="1033895" y="4205980"/>
              <a:ext cx="285712" cy="463022"/>
            </a:xfrm>
            <a:custGeom>
              <a:avLst/>
              <a:gdLst/>
              <a:ahLst/>
              <a:cxnLst/>
              <a:rect l="l" t="t" r="r" b="b"/>
              <a:pathLst>
                <a:path w="4210" h="7032" extrusionOk="0">
                  <a:moveTo>
                    <a:pt x="3516" y="1"/>
                  </a:moveTo>
                  <a:lnTo>
                    <a:pt x="1" y="359"/>
                  </a:lnTo>
                  <a:lnTo>
                    <a:pt x="682" y="7031"/>
                  </a:lnTo>
                  <a:cubicBezTo>
                    <a:pt x="1854" y="6971"/>
                    <a:pt x="3026" y="6888"/>
                    <a:pt x="4209" y="6792"/>
                  </a:cubicBez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9"/>
            <p:cNvSpPr/>
            <p:nvPr/>
          </p:nvSpPr>
          <p:spPr>
            <a:xfrm>
              <a:off x="1488325" y="4076858"/>
              <a:ext cx="267863" cy="562185"/>
            </a:xfrm>
            <a:custGeom>
              <a:avLst/>
              <a:gdLst/>
              <a:ahLst/>
              <a:cxnLst/>
              <a:rect l="l" t="t" r="r" b="b"/>
              <a:pathLst>
                <a:path w="3947" h="8538" extrusionOk="0">
                  <a:moveTo>
                    <a:pt x="419" y="1"/>
                  </a:moveTo>
                  <a:lnTo>
                    <a:pt x="0" y="8538"/>
                  </a:lnTo>
                  <a:cubicBezTo>
                    <a:pt x="1184" y="8418"/>
                    <a:pt x="2380" y="8299"/>
                    <a:pt x="3563" y="8155"/>
                  </a:cubicBezTo>
                  <a:lnTo>
                    <a:pt x="3946" y="180"/>
                  </a:lnTo>
                  <a:lnTo>
                    <a:pt x="4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9"/>
            <p:cNvSpPr/>
            <p:nvPr/>
          </p:nvSpPr>
          <p:spPr>
            <a:xfrm>
              <a:off x="1480182" y="4613823"/>
              <a:ext cx="249200" cy="179559"/>
            </a:xfrm>
            <a:custGeom>
              <a:avLst/>
              <a:gdLst/>
              <a:ahLst/>
              <a:cxnLst/>
              <a:rect l="l" t="t" r="r" b="b"/>
              <a:pathLst>
                <a:path w="3672" h="2727" extrusionOk="0">
                  <a:moveTo>
                    <a:pt x="3672" y="0"/>
                  </a:moveTo>
                  <a:cubicBezTo>
                    <a:pt x="2488" y="132"/>
                    <a:pt x="1292" y="263"/>
                    <a:pt x="108" y="371"/>
                  </a:cubicBezTo>
                  <a:lnTo>
                    <a:pt x="1" y="2547"/>
                  </a:lnTo>
                  <a:lnTo>
                    <a:pt x="3528" y="2726"/>
                  </a:lnTo>
                  <a:lnTo>
                    <a:pt x="36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9"/>
            <p:cNvSpPr/>
            <p:nvPr/>
          </p:nvSpPr>
          <p:spPr>
            <a:xfrm>
              <a:off x="2455675" y="328517"/>
              <a:ext cx="265508" cy="155119"/>
            </a:xfrm>
            <a:custGeom>
              <a:avLst/>
              <a:gdLst/>
              <a:ahLst/>
              <a:cxnLst/>
              <a:rect l="l" t="t" r="r" b="b"/>
              <a:pathLst>
                <a:path w="3827" h="2332" extrusionOk="0">
                  <a:moveTo>
                    <a:pt x="3491" y="0"/>
                  </a:moveTo>
                  <a:lnTo>
                    <a:pt x="0" y="490"/>
                  </a:lnTo>
                  <a:lnTo>
                    <a:pt x="251" y="2284"/>
                  </a:lnTo>
                  <a:cubicBezTo>
                    <a:pt x="1447" y="2284"/>
                    <a:pt x="2631" y="2296"/>
                    <a:pt x="3826" y="2332"/>
                  </a:cubicBezTo>
                  <a:lnTo>
                    <a:pt x="3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9"/>
            <p:cNvSpPr/>
            <p:nvPr/>
          </p:nvSpPr>
          <p:spPr>
            <a:xfrm>
              <a:off x="2472256" y="480380"/>
              <a:ext cx="327739" cy="586219"/>
            </a:xfrm>
            <a:custGeom>
              <a:avLst/>
              <a:gdLst/>
              <a:ahLst/>
              <a:cxnLst/>
              <a:rect l="l" t="t" r="r" b="b"/>
              <a:pathLst>
                <a:path w="4724" h="8813" extrusionOk="0">
                  <a:moveTo>
                    <a:pt x="0" y="1"/>
                  </a:moveTo>
                  <a:lnTo>
                    <a:pt x="1220" y="8813"/>
                  </a:lnTo>
                  <a:lnTo>
                    <a:pt x="4723" y="8323"/>
                  </a:lnTo>
                  <a:lnTo>
                    <a:pt x="3563" y="37"/>
                  </a:lnTo>
                  <a:cubicBezTo>
                    <a:pt x="2392" y="13"/>
                    <a:pt x="1196"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9"/>
            <p:cNvSpPr/>
            <p:nvPr/>
          </p:nvSpPr>
          <p:spPr>
            <a:xfrm>
              <a:off x="2055844" y="480380"/>
              <a:ext cx="269601" cy="461365"/>
            </a:xfrm>
            <a:custGeom>
              <a:avLst/>
              <a:gdLst/>
              <a:ahLst/>
              <a:cxnLst/>
              <a:rect l="l" t="t" r="r" b="b"/>
              <a:pathLst>
                <a:path w="3886" h="6936" extrusionOk="0">
                  <a:moveTo>
                    <a:pt x="3527" y="1"/>
                  </a:moveTo>
                  <a:cubicBezTo>
                    <a:pt x="2356" y="13"/>
                    <a:pt x="1172" y="25"/>
                    <a:pt x="0" y="61"/>
                  </a:cubicBezTo>
                  <a:lnTo>
                    <a:pt x="359" y="6936"/>
                  </a:lnTo>
                  <a:lnTo>
                    <a:pt x="3886" y="6732"/>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9"/>
            <p:cNvSpPr/>
            <p:nvPr/>
          </p:nvSpPr>
          <p:spPr>
            <a:xfrm>
              <a:off x="2041691" y="217963"/>
              <a:ext cx="258917" cy="267267"/>
            </a:xfrm>
            <a:custGeom>
              <a:avLst/>
              <a:gdLst/>
              <a:ahLst/>
              <a:cxnLst/>
              <a:rect l="l" t="t" r="r" b="b"/>
              <a:pathLst>
                <a:path w="3732" h="4018" extrusionOk="0">
                  <a:moveTo>
                    <a:pt x="3528" y="0"/>
                  </a:moveTo>
                  <a:lnTo>
                    <a:pt x="1" y="179"/>
                  </a:lnTo>
                  <a:lnTo>
                    <a:pt x="204" y="4018"/>
                  </a:lnTo>
                  <a:cubicBezTo>
                    <a:pt x="1388" y="3994"/>
                    <a:pt x="2572" y="3970"/>
                    <a:pt x="3731" y="3958"/>
                  </a:cubicBezTo>
                  <a:lnTo>
                    <a:pt x="3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9"/>
            <p:cNvSpPr/>
            <p:nvPr/>
          </p:nvSpPr>
          <p:spPr>
            <a:xfrm>
              <a:off x="5250322" y="212375"/>
              <a:ext cx="272168" cy="280837"/>
            </a:xfrm>
            <a:custGeom>
              <a:avLst/>
              <a:gdLst/>
              <a:ahLst/>
              <a:cxnLst/>
              <a:rect l="l" t="t" r="r" b="b"/>
              <a:pathLst>
                <a:path w="3923" h="4222" extrusionOk="0">
                  <a:moveTo>
                    <a:pt x="3516" y="0"/>
                  </a:moveTo>
                  <a:lnTo>
                    <a:pt x="1" y="371"/>
                  </a:lnTo>
                  <a:lnTo>
                    <a:pt x="395" y="4221"/>
                  </a:lnTo>
                  <a:cubicBezTo>
                    <a:pt x="1579" y="4137"/>
                    <a:pt x="2739" y="4042"/>
                    <a:pt x="3922" y="3982"/>
                  </a:cubicBezTo>
                  <a:lnTo>
                    <a:pt x="35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9"/>
            <p:cNvSpPr/>
            <p:nvPr/>
          </p:nvSpPr>
          <p:spPr>
            <a:xfrm>
              <a:off x="5278560" y="477187"/>
              <a:ext cx="292010" cy="468549"/>
            </a:xfrm>
            <a:custGeom>
              <a:avLst/>
              <a:gdLst/>
              <a:ahLst/>
              <a:cxnLst/>
              <a:rect l="l" t="t" r="r" b="b"/>
              <a:pathLst>
                <a:path w="4209" h="7044" extrusionOk="0">
                  <a:moveTo>
                    <a:pt x="3527" y="1"/>
                  </a:moveTo>
                  <a:cubicBezTo>
                    <a:pt x="2356" y="61"/>
                    <a:pt x="1184" y="156"/>
                    <a:pt x="0" y="240"/>
                  </a:cubicBezTo>
                  <a:lnTo>
                    <a:pt x="694" y="7043"/>
                  </a:lnTo>
                  <a:lnTo>
                    <a:pt x="4209" y="6685"/>
                  </a:lnTo>
                  <a:lnTo>
                    <a:pt x="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9"/>
            <p:cNvSpPr/>
            <p:nvPr/>
          </p:nvSpPr>
          <p:spPr>
            <a:xfrm>
              <a:off x="4832246" y="506655"/>
              <a:ext cx="273000" cy="567926"/>
            </a:xfrm>
            <a:custGeom>
              <a:avLst/>
              <a:gdLst/>
              <a:ahLst/>
              <a:cxnLst/>
              <a:rect l="l" t="t" r="r" b="b"/>
              <a:pathLst>
                <a:path w="3935" h="8538" extrusionOk="0">
                  <a:moveTo>
                    <a:pt x="3934" y="0"/>
                  </a:moveTo>
                  <a:lnTo>
                    <a:pt x="3934" y="0"/>
                  </a:lnTo>
                  <a:cubicBezTo>
                    <a:pt x="2762" y="120"/>
                    <a:pt x="1567" y="239"/>
                    <a:pt x="383" y="383"/>
                  </a:cubicBezTo>
                  <a:lnTo>
                    <a:pt x="0" y="8358"/>
                  </a:lnTo>
                  <a:lnTo>
                    <a:pt x="3528" y="8537"/>
                  </a:lnTo>
                  <a:lnTo>
                    <a:pt x="39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9"/>
            <p:cNvSpPr/>
            <p:nvPr/>
          </p:nvSpPr>
          <p:spPr>
            <a:xfrm>
              <a:off x="4858818" y="350735"/>
              <a:ext cx="253852" cy="181393"/>
            </a:xfrm>
            <a:custGeom>
              <a:avLst/>
              <a:gdLst/>
              <a:ahLst/>
              <a:cxnLst/>
              <a:rect l="l" t="t" r="r" b="b"/>
              <a:pathLst>
                <a:path w="3659" h="2727" extrusionOk="0">
                  <a:moveTo>
                    <a:pt x="132" y="1"/>
                  </a:moveTo>
                  <a:lnTo>
                    <a:pt x="0" y="2727"/>
                  </a:lnTo>
                  <a:cubicBezTo>
                    <a:pt x="1184" y="2595"/>
                    <a:pt x="2379" y="2476"/>
                    <a:pt x="3551" y="2356"/>
                  </a:cubicBezTo>
                  <a:lnTo>
                    <a:pt x="3659" y="180"/>
                  </a:lnTo>
                  <a:lnTo>
                    <a:pt x="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9"/>
            <p:cNvSpPr/>
            <p:nvPr/>
          </p:nvSpPr>
          <p:spPr>
            <a:xfrm>
              <a:off x="4567132" y="575828"/>
              <a:ext cx="3713746" cy="4005700"/>
            </a:xfrm>
            <a:custGeom>
              <a:avLst/>
              <a:gdLst/>
              <a:ahLst/>
              <a:cxnLst/>
              <a:rect l="l" t="t" r="r" b="b"/>
              <a:pathLst>
                <a:path w="50361" h="59509" extrusionOk="0">
                  <a:moveTo>
                    <a:pt x="0" y="1"/>
                  </a:moveTo>
                  <a:lnTo>
                    <a:pt x="0" y="59508"/>
                  </a:lnTo>
                  <a:lnTo>
                    <a:pt x="48902" y="59508"/>
                  </a:lnTo>
                  <a:cubicBezTo>
                    <a:pt x="49703" y="59508"/>
                    <a:pt x="50361" y="58755"/>
                    <a:pt x="50361" y="57810"/>
                  </a:cubicBezTo>
                  <a:lnTo>
                    <a:pt x="50361" y="1722"/>
                  </a:lnTo>
                  <a:cubicBezTo>
                    <a:pt x="50361" y="778"/>
                    <a:pt x="49703" y="1"/>
                    <a:pt x="48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9"/>
            <p:cNvSpPr/>
            <p:nvPr/>
          </p:nvSpPr>
          <p:spPr>
            <a:xfrm>
              <a:off x="863131" y="575828"/>
              <a:ext cx="3713746" cy="4007315"/>
            </a:xfrm>
            <a:custGeom>
              <a:avLst/>
              <a:gdLst/>
              <a:ahLst/>
              <a:cxnLst/>
              <a:rect l="l" t="t" r="r" b="b"/>
              <a:pathLst>
                <a:path w="50361" h="59533" extrusionOk="0">
                  <a:moveTo>
                    <a:pt x="1459" y="1"/>
                  </a:moveTo>
                  <a:cubicBezTo>
                    <a:pt x="658" y="1"/>
                    <a:pt x="0" y="778"/>
                    <a:pt x="0" y="1722"/>
                  </a:cubicBezTo>
                  <a:lnTo>
                    <a:pt x="0" y="57822"/>
                  </a:lnTo>
                  <a:cubicBezTo>
                    <a:pt x="0" y="58767"/>
                    <a:pt x="658" y="59532"/>
                    <a:pt x="1459" y="59532"/>
                  </a:cubicBezTo>
                  <a:lnTo>
                    <a:pt x="50361" y="59532"/>
                  </a:lnTo>
                  <a:lnTo>
                    <a:pt x="503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 name="Google Shape;337;p9"/>
            <p:cNvGrpSpPr/>
            <p:nvPr/>
          </p:nvGrpSpPr>
          <p:grpSpPr>
            <a:xfrm>
              <a:off x="1121467" y="840425"/>
              <a:ext cx="6877263" cy="3497129"/>
              <a:chOff x="1396280" y="844125"/>
              <a:chExt cx="6329158" cy="3420844"/>
            </a:xfrm>
          </p:grpSpPr>
          <p:sp>
            <p:nvSpPr>
              <p:cNvPr id="338" name="Google Shape;338;p9"/>
              <p:cNvSpPr/>
              <p:nvPr/>
            </p:nvSpPr>
            <p:spPr>
              <a:xfrm>
                <a:off x="1398723" y="844125"/>
                <a:ext cx="6326715" cy="3904"/>
              </a:xfrm>
              <a:custGeom>
                <a:avLst/>
                <a:gdLst/>
                <a:ahLst/>
                <a:cxnLst/>
                <a:rect l="l" t="t" r="r" b="b"/>
                <a:pathLst>
                  <a:path w="93225" h="60"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9"/>
              <p:cNvSpPr/>
              <p:nvPr/>
            </p:nvSpPr>
            <p:spPr>
              <a:xfrm>
                <a:off x="1397909" y="1058070"/>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9"/>
              <p:cNvSpPr/>
              <p:nvPr/>
            </p:nvSpPr>
            <p:spPr>
              <a:xfrm>
                <a:off x="1397909" y="1271234"/>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9"/>
              <p:cNvSpPr/>
              <p:nvPr/>
            </p:nvSpPr>
            <p:spPr>
              <a:xfrm>
                <a:off x="1397909" y="1485179"/>
                <a:ext cx="6326715" cy="3188"/>
              </a:xfrm>
              <a:custGeom>
                <a:avLst/>
                <a:gdLst/>
                <a:ahLst/>
                <a:cxnLst/>
                <a:rect l="l" t="t" r="r" b="b"/>
                <a:pathLst>
                  <a:path w="93225" h="49" fill="none" extrusionOk="0">
                    <a:moveTo>
                      <a:pt x="93225" y="48"/>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9"/>
              <p:cNvSpPr/>
              <p:nvPr/>
            </p:nvSpPr>
            <p:spPr>
              <a:xfrm>
                <a:off x="1397909" y="1699124"/>
                <a:ext cx="6326715" cy="2407"/>
              </a:xfrm>
              <a:custGeom>
                <a:avLst/>
                <a:gdLst/>
                <a:ahLst/>
                <a:cxnLst/>
                <a:rect l="l" t="t" r="r" b="b"/>
                <a:pathLst>
                  <a:path w="93225" h="37" fill="none" extrusionOk="0">
                    <a:moveTo>
                      <a:pt x="93225"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9"/>
              <p:cNvSpPr/>
              <p:nvPr/>
            </p:nvSpPr>
            <p:spPr>
              <a:xfrm>
                <a:off x="1397909" y="1911508"/>
                <a:ext cx="6326715" cy="3969"/>
              </a:xfrm>
              <a:custGeom>
                <a:avLst/>
                <a:gdLst/>
                <a:ahLst/>
                <a:cxnLst/>
                <a:rect l="l" t="t" r="r" b="b"/>
                <a:pathLst>
                  <a:path w="93225" h="61" fill="none" extrusionOk="0">
                    <a:moveTo>
                      <a:pt x="93225"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9"/>
              <p:cNvSpPr/>
              <p:nvPr/>
            </p:nvSpPr>
            <p:spPr>
              <a:xfrm>
                <a:off x="1397909" y="2125453"/>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9"/>
              <p:cNvSpPr/>
              <p:nvPr/>
            </p:nvSpPr>
            <p:spPr>
              <a:xfrm>
                <a:off x="1397909" y="2339398"/>
                <a:ext cx="6326715" cy="3188"/>
              </a:xfrm>
              <a:custGeom>
                <a:avLst/>
                <a:gdLst/>
                <a:ahLst/>
                <a:cxnLst/>
                <a:rect l="l" t="t" r="r" b="b"/>
                <a:pathLst>
                  <a:path w="93225" h="49" fill="none" extrusionOk="0">
                    <a:moveTo>
                      <a:pt x="93225" y="48"/>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9"/>
              <p:cNvSpPr/>
              <p:nvPr/>
            </p:nvSpPr>
            <p:spPr>
              <a:xfrm>
                <a:off x="1397909" y="2552562"/>
                <a:ext cx="6326715" cy="3969"/>
              </a:xfrm>
              <a:custGeom>
                <a:avLst/>
                <a:gdLst/>
                <a:ahLst/>
                <a:cxnLst/>
                <a:rect l="l" t="t" r="r" b="b"/>
                <a:pathLst>
                  <a:path w="93225" h="61" fill="none" extrusionOk="0">
                    <a:moveTo>
                      <a:pt x="93225" y="60"/>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9"/>
              <p:cNvSpPr/>
              <p:nvPr/>
            </p:nvSpPr>
            <p:spPr>
              <a:xfrm>
                <a:off x="1397909" y="2766507"/>
                <a:ext cx="6326715" cy="3188"/>
              </a:xfrm>
              <a:custGeom>
                <a:avLst/>
                <a:gdLst/>
                <a:ahLst/>
                <a:cxnLst/>
                <a:rect l="l" t="t" r="r" b="b"/>
                <a:pathLst>
                  <a:path w="93225" h="49" fill="none" extrusionOk="0">
                    <a:moveTo>
                      <a:pt x="93225"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9"/>
              <p:cNvSpPr/>
              <p:nvPr/>
            </p:nvSpPr>
            <p:spPr>
              <a:xfrm>
                <a:off x="1396280" y="298045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9"/>
              <p:cNvSpPr/>
              <p:nvPr/>
            </p:nvSpPr>
            <p:spPr>
              <a:xfrm>
                <a:off x="1396280" y="3193617"/>
                <a:ext cx="6327529" cy="3969"/>
              </a:xfrm>
              <a:custGeom>
                <a:avLst/>
                <a:gdLst/>
                <a:ahLst/>
                <a:cxnLst/>
                <a:rect l="l" t="t" r="r" b="b"/>
                <a:pathLst>
                  <a:path w="93237" h="61" fill="none" extrusionOk="0">
                    <a:moveTo>
                      <a:pt x="93237" y="61"/>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9"/>
              <p:cNvSpPr/>
              <p:nvPr/>
            </p:nvSpPr>
            <p:spPr>
              <a:xfrm>
                <a:off x="1396280" y="3407562"/>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9"/>
              <p:cNvSpPr/>
              <p:nvPr/>
            </p:nvSpPr>
            <p:spPr>
              <a:xfrm>
                <a:off x="1396280" y="3621507"/>
                <a:ext cx="6327529" cy="3188"/>
              </a:xfrm>
              <a:custGeom>
                <a:avLst/>
                <a:gdLst/>
                <a:ahLst/>
                <a:cxnLst/>
                <a:rect l="l" t="t" r="r" b="b"/>
                <a:pathLst>
                  <a:path w="93237" h="49" fill="none" extrusionOk="0">
                    <a:moveTo>
                      <a:pt x="93237" y="49"/>
                    </a:moveTo>
                    <a:lnTo>
                      <a:pt x="0" y="1"/>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9"/>
              <p:cNvSpPr/>
              <p:nvPr/>
            </p:nvSpPr>
            <p:spPr>
              <a:xfrm>
                <a:off x="1396280" y="3834736"/>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9"/>
              <p:cNvSpPr/>
              <p:nvPr/>
            </p:nvSpPr>
            <p:spPr>
              <a:xfrm>
                <a:off x="1396280" y="4048681"/>
                <a:ext cx="6327529" cy="2342"/>
              </a:xfrm>
              <a:custGeom>
                <a:avLst/>
                <a:gdLst/>
                <a:ahLst/>
                <a:cxnLst/>
                <a:rect l="l" t="t" r="r" b="b"/>
                <a:pathLst>
                  <a:path w="93237" h="36" fill="none" extrusionOk="0">
                    <a:moveTo>
                      <a:pt x="93237" y="36"/>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9"/>
              <p:cNvSpPr/>
              <p:nvPr/>
            </p:nvSpPr>
            <p:spPr>
              <a:xfrm>
                <a:off x="1396280" y="4261065"/>
                <a:ext cx="6327529" cy="3904"/>
              </a:xfrm>
              <a:custGeom>
                <a:avLst/>
                <a:gdLst/>
                <a:ahLst/>
                <a:cxnLst/>
                <a:rect l="l" t="t" r="r" b="b"/>
                <a:pathLst>
                  <a:path w="93237" h="60" fill="none" extrusionOk="0">
                    <a:moveTo>
                      <a:pt x="93237" y="60"/>
                    </a:moveTo>
                    <a:lnTo>
                      <a:pt x="0" y="0"/>
                    </a:lnTo>
                  </a:path>
                </a:pathLst>
              </a:custGeom>
              <a:noFill/>
              <a:ln w="5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5" name="Google Shape;355;p9"/>
          <p:cNvSpPr txBox="1">
            <a:spLocks noGrp="1"/>
          </p:cNvSpPr>
          <p:nvPr>
            <p:ph type="ctrTitle"/>
          </p:nvPr>
        </p:nvSpPr>
        <p:spPr>
          <a:xfrm>
            <a:off x="1406625" y="2292600"/>
            <a:ext cx="3081600" cy="55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100">
                <a:solidFill>
                  <a:schemeClr val="dk1"/>
                </a:solidFill>
              </a:defRPr>
            </a:lvl1pPr>
            <a:lvl2pPr lvl="1" rtl="0">
              <a:spcBef>
                <a:spcPts val="0"/>
              </a:spcBef>
              <a:spcAft>
                <a:spcPts val="0"/>
              </a:spcAft>
              <a:buClr>
                <a:srgbClr val="FFFFFF"/>
              </a:buClr>
              <a:buSzPts val="1600"/>
              <a:buNone/>
              <a:defRPr sz="1600">
                <a:solidFill>
                  <a:srgbClr val="FFFFFF"/>
                </a:solidFill>
              </a:defRPr>
            </a:lvl2pPr>
            <a:lvl3pPr lvl="2" rtl="0">
              <a:spcBef>
                <a:spcPts val="0"/>
              </a:spcBef>
              <a:spcAft>
                <a:spcPts val="0"/>
              </a:spcAft>
              <a:buClr>
                <a:srgbClr val="FFFFFF"/>
              </a:buClr>
              <a:buSzPts val="1600"/>
              <a:buNone/>
              <a:defRPr sz="1600">
                <a:solidFill>
                  <a:srgbClr val="FFFFFF"/>
                </a:solidFill>
              </a:defRPr>
            </a:lvl3pPr>
            <a:lvl4pPr lvl="3" rtl="0">
              <a:spcBef>
                <a:spcPts val="0"/>
              </a:spcBef>
              <a:spcAft>
                <a:spcPts val="0"/>
              </a:spcAft>
              <a:buClr>
                <a:srgbClr val="FFFFFF"/>
              </a:buClr>
              <a:buSzPts val="1600"/>
              <a:buNone/>
              <a:defRPr sz="1600">
                <a:solidFill>
                  <a:srgbClr val="FFFFFF"/>
                </a:solidFill>
              </a:defRPr>
            </a:lvl4pPr>
            <a:lvl5pPr lvl="4" rtl="0">
              <a:spcBef>
                <a:spcPts val="0"/>
              </a:spcBef>
              <a:spcAft>
                <a:spcPts val="0"/>
              </a:spcAft>
              <a:buClr>
                <a:srgbClr val="FFFFFF"/>
              </a:buClr>
              <a:buSzPts val="1600"/>
              <a:buNone/>
              <a:defRPr sz="1600">
                <a:solidFill>
                  <a:srgbClr val="FFFFFF"/>
                </a:solidFill>
              </a:defRPr>
            </a:lvl5pPr>
            <a:lvl6pPr lvl="5" rtl="0">
              <a:spcBef>
                <a:spcPts val="0"/>
              </a:spcBef>
              <a:spcAft>
                <a:spcPts val="0"/>
              </a:spcAft>
              <a:buClr>
                <a:srgbClr val="FFFFFF"/>
              </a:buClr>
              <a:buSzPts val="1600"/>
              <a:buNone/>
              <a:defRPr sz="1600">
                <a:solidFill>
                  <a:srgbClr val="FFFFFF"/>
                </a:solidFill>
              </a:defRPr>
            </a:lvl6pPr>
            <a:lvl7pPr lvl="6" rtl="0">
              <a:spcBef>
                <a:spcPts val="0"/>
              </a:spcBef>
              <a:spcAft>
                <a:spcPts val="0"/>
              </a:spcAft>
              <a:buClr>
                <a:srgbClr val="FFFFFF"/>
              </a:buClr>
              <a:buSzPts val="1600"/>
              <a:buNone/>
              <a:defRPr sz="1600">
                <a:solidFill>
                  <a:srgbClr val="FFFFFF"/>
                </a:solidFill>
              </a:defRPr>
            </a:lvl7pPr>
            <a:lvl8pPr lvl="7" rtl="0">
              <a:spcBef>
                <a:spcPts val="0"/>
              </a:spcBef>
              <a:spcAft>
                <a:spcPts val="0"/>
              </a:spcAft>
              <a:buClr>
                <a:srgbClr val="FFFFFF"/>
              </a:buClr>
              <a:buSzPts val="1600"/>
              <a:buNone/>
              <a:defRPr sz="1600">
                <a:solidFill>
                  <a:srgbClr val="FFFFFF"/>
                </a:solidFill>
              </a:defRPr>
            </a:lvl8pPr>
            <a:lvl9pPr lvl="8" rtl="0">
              <a:spcBef>
                <a:spcPts val="0"/>
              </a:spcBef>
              <a:spcAft>
                <a:spcPts val="0"/>
              </a:spcAft>
              <a:buClr>
                <a:srgbClr val="FFFFFF"/>
              </a:buClr>
              <a:buSzPts val="1600"/>
              <a:buNone/>
              <a:defRPr sz="1600">
                <a:solidFill>
                  <a:srgbClr val="FFFFFF"/>
                </a:solidFill>
              </a:defRPr>
            </a:lvl9pPr>
          </a:lstStyle>
          <a:p>
            <a:endParaRPr/>
          </a:p>
        </p:txBody>
      </p:sp>
      <p:sp>
        <p:nvSpPr>
          <p:cNvPr id="356" name="Google Shape;356;p9"/>
          <p:cNvSpPr txBox="1">
            <a:spLocks noGrp="1"/>
          </p:cNvSpPr>
          <p:nvPr>
            <p:ph type="subTitle" idx="1"/>
          </p:nvPr>
        </p:nvSpPr>
        <p:spPr>
          <a:xfrm>
            <a:off x="4655775" y="1887750"/>
            <a:ext cx="3081600" cy="136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solidFill>
                  <a:schemeClr val="dk1"/>
                </a:solidFill>
              </a:defRPr>
            </a:lvl1pPr>
            <a:lvl2pPr lvl="1" rtl="0">
              <a:lnSpc>
                <a:spcPct val="100000"/>
              </a:lnSpc>
              <a:spcBef>
                <a:spcPts val="0"/>
              </a:spcBef>
              <a:spcAft>
                <a:spcPts val="0"/>
              </a:spcAft>
              <a:buClr>
                <a:srgbClr val="FFFFFF"/>
              </a:buClr>
              <a:buSzPts val="1400"/>
              <a:buNone/>
              <a:defRPr>
                <a:solidFill>
                  <a:srgbClr val="FFFFFF"/>
                </a:solidFill>
              </a:defRPr>
            </a:lvl2pPr>
            <a:lvl3pPr lvl="2" rtl="0">
              <a:lnSpc>
                <a:spcPct val="100000"/>
              </a:lnSpc>
              <a:spcBef>
                <a:spcPts val="0"/>
              </a:spcBef>
              <a:spcAft>
                <a:spcPts val="0"/>
              </a:spcAft>
              <a:buClr>
                <a:srgbClr val="FFFFFF"/>
              </a:buClr>
              <a:buSzPts val="1400"/>
              <a:buNone/>
              <a:defRPr>
                <a:solidFill>
                  <a:srgbClr val="FFFFFF"/>
                </a:solidFill>
              </a:defRPr>
            </a:lvl3pPr>
            <a:lvl4pPr lvl="3" rtl="0">
              <a:lnSpc>
                <a:spcPct val="100000"/>
              </a:lnSpc>
              <a:spcBef>
                <a:spcPts val="0"/>
              </a:spcBef>
              <a:spcAft>
                <a:spcPts val="0"/>
              </a:spcAft>
              <a:buClr>
                <a:srgbClr val="FFFFFF"/>
              </a:buClr>
              <a:buSzPts val="1400"/>
              <a:buNone/>
              <a:defRPr>
                <a:solidFill>
                  <a:srgbClr val="FFFFFF"/>
                </a:solidFill>
              </a:defRPr>
            </a:lvl4pPr>
            <a:lvl5pPr lvl="4" rtl="0">
              <a:lnSpc>
                <a:spcPct val="100000"/>
              </a:lnSpc>
              <a:spcBef>
                <a:spcPts val="0"/>
              </a:spcBef>
              <a:spcAft>
                <a:spcPts val="0"/>
              </a:spcAft>
              <a:buClr>
                <a:srgbClr val="FFFFFF"/>
              </a:buClr>
              <a:buSzPts val="1400"/>
              <a:buNone/>
              <a:defRPr>
                <a:solidFill>
                  <a:srgbClr val="FFFFFF"/>
                </a:solidFill>
              </a:defRPr>
            </a:lvl5pPr>
            <a:lvl6pPr lvl="5" rtl="0">
              <a:lnSpc>
                <a:spcPct val="100000"/>
              </a:lnSpc>
              <a:spcBef>
                <a:spcPts val="0"/>
              </a:spcBef>
              <a:spcAft>
                <a:spcPts val="0"/>
              </a:spcAft>
              <a:buClr>
                <a:srgbClr val="FFFFFF"/>
              </a:buClr>
              <a:buSzPts val="1400"/>
              <a:buNone/>
              <a:defRPr>
                <a:solidFill>
                  <a:srgbClr val="FFFFFF"/>
                </a:solidFill>
              </a:defRPr>
            </a:lvl6pPr>
            <a:lvl7pPr lvl="6" rtl="0">
              <a:lnSpc>
                <a:spcPct val="100000"/>
              </a:lnSpc>
              <a:spcBef>
                <a:spcPts val="0"/>
              </a:spcBef>
              <a:spcAft>
                <a:spcPts val="0"/>
              </a:spcAft>
              <a:buClr>
                <a:srgbClr val="FFFFFF"/>
              </a:buClr>
              <a:buSzPts val="1400"/>
              <a:buNone/>
              <a:defRPr>
                <a:solidFill>
                  <a:srgbClr val="FFFFFF"/>
                </a:solidFill>
              </a:defRPr>
            </a:lvl7pPr>
            <a:lvl8pPr lvl="7" rtl="0">
              <a:lnSpc>
                <a:spcPct val="100000"/>
              </a:lnSpc>
              <a:spcBef>
                <a:spcPts val="0"/>
              </a:spcBef>
              <a:spcAft>
                <a:spcPts val="0"/>
              </a:spcAft>
              <a:buClr>
                <a:srgbClr val="FFFFFF"/>
              </a:buClr>
              <a:buSzPts val="1400"/>
              <a:buNone/>
              <a:defRPr>
                <a:solidFill>
                  <a:srgbClr val="FFFFFF"/>
                </a:solidFill>
              </a:defRPr>
            </a:lvl8pPr>
            <a:lvl9pPr lvl="8" rtl="0">
              <a:lnSpc>
                <a:spcPct val="100000"/>
              </a:lnSpc>
              <a:spcBef>
                <a:spcPts val="0"/>
              </a:spcBef>
              <a:spcAft>
                <a:spcPts val="0"/>
              </a:spcAft>
              <a:buClr>
                <a:srgbClr val="FFFFFF"/>
              </a:buClr>
              <a:buSzPts val="1400"/>
              <a:buNone/>
              <a:defRPr>
                <a:solidFill>
                  <a:srgbClr val="FFFFF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57"/>
        <p:cNvGrpSpPr/>
        <p:nvPr/>
      </p:nvGrpSpPr>
      <p:grpSpPr>
        <a:xfrm>
          <a:off x="0" y="0"/>
          <a:ext cx="0" cy="0"/>
          <a:chOff x="0" y="0"/>
          <a:chExt cx="0" cy="0"/>
        </a:xfrm>
      </p:grpSpPr>
      <p:sp>
        <p:nvSpPr>
          <p:cNvPr id="358" name="Google Shape;358;p10"/>
          <p:cNvSpPr txBox="1">
            <a:spLocks noGrp="1"/>
          </p:cNvSpPr>
          <p:nvPr>
            <p:ph type="title"/>
          </p:nvPr>
        </p:nvSpPr>
        <p:spPr>
          <a:xfrm>
            <a:off x="4459900" y="767300"/>
            <a:ext cx="3969000" cy="1927200"/>
          </a:xfrm>
          <a:prstGeom prst="rect">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500"/>
              <a:buNone/>
              <a:defRPr sz="38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Playfair Display SemiBold"/>
              <a:buNone/>
              <a:defRPr sz="3500">
                <a:solidFill>
                  <a:schemeClr val="dk1"/>
                </a:solidFill>
                <a:latin typeface="Playfair Display SemiBold"/>
                <a:ea typeface="Playfair Display SemiBold"/>
                <a:cs typeface="Playfair Display SemiBold"/>
                <a:sym typeface="Playfair Display SemiBold"/>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rvo"/>
              <a:buChar char="●"/>
              <a:defRPr>
                <a:solidFill>
                  <a:schemeClr val="dk1"/>
                </a:solidFill>
                <a:latin typeface="Arvo"/>
                <a:ea typeface="Arvo"/>
                <a:cs typeface="Arvo"/>
                <a:sym typeface="Arvo"/>
              </a:defRPr>
            </a:lvl1pPr>
            <a:lvl2pPr marL="914400" lvl="1" indent="-317500">
              <a:lnSpc>
                <a:spcPct val="100000"/>
              </a:lnSpc>
              <a:spcBef>
                <a:spcPts val="1600"/>
              </a:spcBef>
              <a:spcAft>
                <a:spcPts val="0"/>
              </a:spcAft>
              <a:buClr>
                <a:schemeClr val="dk1"/>
              </a:buClr>
              <a:buSzPts val="1400"/>
              <a:buFont typeface="Arvo"/>
              <a:buChar char="○"/>
              <a:defRPr>
                <a:solidFill>
                  <a:schemeClr val="dk1"/>
                </a:solidFill>
                <a:latin typeface="Arvo"/>
                <a:ea typeface="Arvo"/>
                <a:cs typeface="Arvo"/>
                <a:sym typeface="Arvo"/>
              </a:defRPr>
            </a:lvl2pPr>
            <a:lvl3pPr marL="1371600" lvl="2" indent="-317500">
              <a:lnSpc>
                <a:spcPct val="100000"/>
              </a:lnSpc>
              <a:spcBef>
                <a:spcPts val="1600"/>
              </a:spcBef>
              <a:spcAft>
                <a:spcPts val="0"/>
              </a:spcAft>
              <a:buClr>
                <a:schemeClr val="dk1"/>
              </a:buClr>
              <a:buSzPts val="1400"/>
              <a:buFont typeface="Arvo"/>
              <a:buChar char="■"/>
              <a:defRPr>
                <a:solidFill>
                  <a:schemeClr val="dk1"/>
                </a:solidFill>
                <a:latin typeface="Arvo"/>
                <a:ea typeface="Arvo"/>
                <a:cs typeface="Arvo"/>
                <a:sym typeface="Arvo"/>
              </a:defRPr>
            </a:lvl3pPr>
            <a:lvl4pPr marL="1828800" lvl="3" indent="-317500">
              <a:lnSpc>
                <a:spcPct val="100000"/>
              </a:lnSpc>
              <a:spcBef>
                <a:spcPts val="1600"/>
              </a:spcBef>
              <a:spcAft>
                <a:spcPts val="0"/>
              </a:spcAft>
              <a:buClr>
                <a:schemeClr val="dk1"/>
              </a:buClr>
              <a:buSzPts val="1400"/>
              <a:buFont typeface="Arvo"/>
              <a:buChar char="●"/>
              <a:defRPr>
                <a:solidFill>
                  <a:schemeClr val="dk1"/>
                </a:solidFill>
                <a:latin typeface="Arvo"/>
                <a:ea typeface="Arvo"/>
                <a:cs typeface="Arvo"/>
                <a:sym typeface="Arvo"/>
              </a:defRPr>
            </a:lvl4pPr>
            <a:lvl5pPr marL="2286000" lvl="4" indent="-317500">
              <a:lnSpc>
                <a:spcPct val="100000"/>
              </a:lnSpc>
              <a:spcBef>
                <a:spcPts val="1600"/>
              </a:spcBef>
              <a:spcAft>
                <a:spcPts val="0"/>
              </a:spcAft>
              <a:buClr>
                <a:schemeClr val="dk1"/>
              </a:buClr>
              <a:buSzPts val="1400"/>
              <a:buFont typeface="Arvo"/>
              <a:buChar char="○"/>
              <a:defRPr>
                <a:solidFill>
                  <a:schemeClr val="dk1"/>
                </a:solidFill>
                <a:latin typeface="Arvo"/>
                <a:ea typeface="Arvo"/>
                <a:cs typeface="Arvo"/>
                <a:sym typeface="Arvo"/>
              </a:defRPr>
            </a:lvl5pPr>
            <a:lvl6pPr marL="2743200" lvl="5" indent="-317500">
              <a:lnSpc>
                <a:spcPct val="100000"/>
              </a:lnSpc>
              <a:spcBef>
                <a:spcPts val="1600"/>
              </a:spcBef>
              <a:spcAft>
                <a:spcPts val="0"/>
              </a:spcAft>
              <a:buClr>
                <a:schemeClr val="dk1"/>
              </a:buClr>
              <a:buSzPts val="1400"/>
              <a:buFont typeface="Arvo"/>
              <a:buChar char="■"/>
              <a:defRPr>
                <a:solidFill>
                  <a:schemeClr val="dk1"/>
                </a:solidFill>
                <a:latin typeface="Arvo"/>
                <a:ea typeface="Arvo"/>
                <a:cs typeface="Arvo"/>
                <a:sym typeface="Arvo"/>
              </a:defRPr>
            </a:lvl6pPr>
            <a:lvl7pPr marL="3200400" lvl="6" indent="-317500">
              <a:lnSpc>
                <a:spcPct val="100000"/>
              </a:lnSpc>
              <a:spcBef>
                <a:spcPts val="1600"/>
              </a:spcBef>
              <a:spcAft>
                <a:spcPts val="0"/>
              </a:spcAft>
              <a:buClr>
                <a:schemeClr val="dk1"/>
              </a:buClr>
              <a:buSzPts val="1400"/>
              <a:buFont typeface="Arvo"/>
              <a:buChar char="●"/>
              <a:defRPr>
                <a:solidFill>
                  <a:schemeClr val="dk1"/>
                </a:solidFill>
                <a:latin typeface="Arvo"/>
                <a:ea typeface="Arvo"/>
                <a:cs typeface="Arvo"/>
                <a:sym typeface="Arvo"/>
              </a:defRPr>
            </a:lvl7pPr>
            <a:lvl8pPr marL="3657600" lvl="7" indent="-317500">
              <a:lnSpc>
                <a:spcPct val="100000"/>
              </a:lnSpc>
              <a:spcBef>
                <a:spcPts val="1600"/>
              </a:spcBef>
              <a:spcAft>
                <a:spcPts val="0"/>
              </a:spcAft>
              <a:buClr>
                <a:schemeClr val="dk1"/>
              </a:buClr>
              <a:buSzPts val="1400"/>
              <a:buFont typeface="Arvo"/>
              <a:buChar char="○"/>
              <a:defRPr>
                <a:solidFill>
                  <a:schemeClr val="dk1"/>
                </a:solidFill>
                <a:latin typeface="Arvo"/>
                <a:ea typeface="Arvo"/>
                <a:cs typeface="Arvo"/>
                <a:sym typeface="Arvo"/>
              </a:defRPr>
            </a:lvl8pPr>
            <a:lvl9pPr marL="4114800" lvl="8" indent="-317500">
              <a:lnSpc>
                <a:spcPct val="100000"/>
              </a:lnSpc>
              <a:spcBef>
                <a:spcPts val="1600"/>
              </a:spcBef>
              <a:spcAft>
                <a:spcPts val="1600"/>
              </a:spcAft>
              <a:buClr>
                <a:schemeClr val="dk1"/>
              </a:buClr>
              <a:buSzPts val="1400"/>
              <a:buFont typeface="Arvo"/>
              <a:buChar char="■"/>
              <a:defRPr>
                <a:solidFill>
                  <a:schemeClr val="dk1"/>
                </a:solidFill>
                <a:latin typeface="Arvo"/>
                <a:ea typeface="Arvo"/>
                <a:cs typeface="Arvo"/>
                <a:sym typeface="Ar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199"/>
        <p:cNvGrpSpPr/>
        <p:nvPr/>
      </p:nvGrpSpPr>
      <p:grpSpPr>
        <a:xfrm>
          <a:off x="0" y="0"/>
          <a:ext cx="0" cy="0"/>
          <a:chOff x="0" y="0"/>
          <a:chExt cx="0" cy="0"/>
        </a:xfrm>
      </p:grpSpPr>
      <p:sp>
        <p:nvSpPr>
          <p:cNvPr id="1200" name="Google Shape;1200;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201" name="Google Shape;1201;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3" Type="http://schemas.openxmlformats.org/officeDocument/2006/relationships/hyperlink" Target="https://slidesgo.com/pt/slidesgo-school/dicas-de-apresentacao/como-editar-um-grafico-nas-nossas-apresentacoes-de-slid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7.xml"/><Relationship Id="rId1" Type="http://schemas.openxmlformats.org/officeDocument/2006/relationships/slideLayout" Target="../slideLayouts/slideLayout5.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hyperlink" Target="https://docs.google.com/spreadsheets/d/1VsQXQiWlIrkxgACMoF4T6vApVa8hv4mYeh78KMeW1pE/copy"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openxmlformats.org/officeDocument/2006/relationships/slide" Target="slide44.xml"/><Relationship Id="rId13" Type="http://schemas.openxmlformats.org/officeDocument/2006/relationships/hyperlink" Target="https://www.flaticon.com/?utm_source=slidesgo_template&amp;utm_medium=referral-link&amp;utm_campaign=promo-slide&amp;utm_term=slidesgo&amp;utm_content=flaticon" TargetMode="External"/><Relationship Id="rId3" Type="http://schemas.openxmlformats.org/officeDocument/2006/relationships/slide" Target="slide36.xml"/><Relationship Id="rId7" Type="http://schemas.openxmlformats.org/officeDocument/2006/relationships/slide" Target="slide38.xml"/><Relationship Id="rId12" Type="http://schemas.openxmlformats.org/officeDocument/2006/relationships/hyperlink" Target="https://www.freepik.com/?utm_source=slidesgo_template&amp;utm_medium=referral-link&amp;utm_campaign=promo-slide&amp;utm_term=slidesgo&amp;utm_content=freepik" TargetMode="External"/><Relationship Id="rId2" Type="http://schemas.openxmlformats.org/officeDocument/2006/relationships/notesSlide" Target="../notesSlides/notesSlide2.xml"/><Relationship Id="rId16" Type="http://schemas.openxmlformats.org/officeDocument/2006/relationships/hyperlink" Target="https://vidfy.com/?utm_source=slidesgo_template&amp;utm_medium=referral-link&amp;utm_campaign=promo-slide&amp;utm_term=slidesgo&amp;utm_content=vidfy" TargetMode="External"/><Relationship Id="rId1" Type="http://schemas.openxmlformats.org/officeDocument/2006/relationships/slideLayout" Target="../slideLayouts/slideLayout5.xml"/><Relationship Id="rId6" Type="http://schemas.openxmlformats.org/officeDocument/2006/relationships/slide" Target="slide30.xml"/><Relationship Id="rId11" Type="http://schemas.openxmlformats.org/officeDocument/2006/relationships/hyperlink" Target="http://bit.ly/33VAFh3" TargetMode="External"/><Relationship Id="rId5" Type="http://schemas.openxmlformats.org/officeDocument/2006/relationships/slide" Target="slide32.xml"/><Relationship Id="rId15"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bit.ly/30B07Gq" TargetMode="External"/><Relationship Id="rId4" Type="http://schemas.openxmlformats.org/officeDocument/2006/relationships/slide" Target="slide33.xml"/><Relationship Id="rId9" Type="http://schemas.openxmlformats.org/officeDocument/2006/relationships/hyperlink" Target="http://bit.ly/2Tynxth" TargetMode="External"/><Relationship Id="rId14"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8.xml"/><Relationship Id="rId1" Type="http://schemas.openxmlformats.org/officeDocument/2006/relationships/slideLayout" Target="../slideLayouts/slideLayout18.xml"/><Relationship Id="rId4" Type="http://schemas.openxmlformats.org/officeDocument/2006/relationships/image" Target="../media/image7.jpg"/></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hyperlink" Target="https://www.freepik.com/free-vector/avatars-icons-set_4352335.htm/?utm_source=slidesgo_template&amp;utm_medium=referral-link&amp;utm_campaign=sg_resources&amp;utm_content=freepik" TargetMode="External"/><Relationship Id="rId2" Type="http://schemas.openxmlformats.org/officeDocument/2006/relationships/notesSlide" Target="../notesSlides/notesSlide32.xml"/><Relationship Id="rId1" Type="http://schemas.openxmlformats.org/officeDocument/2006/relationships/slideLayout" Target="../slideLayouts/slideLayout16.xml"/><Relationship Id="rId5" Type="http://schemas.openxmlformats.org/officeDocument/2006/relationships/hyperlink" Target="https://www.freepik.com/free-vector/pack-notebooks_896025.htm/?utm_source=slidesgo_template&amp;utm_medium=referral-link&amp;utm_campaign=sg_resources&amp;utm_content=freepik" TargetMode="External"/><Relationship Id="rId4" Type="http://schemas.openxmlformats.org/officeDocument/2006/relationships/hyperlink" Target="https://www.freepik.com/free-vector/schedule-with-elements_901006.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8" Type="http://schemas.openxmlformats.org/officeDocument/2006/relationships/hyperlink" Target="https://www.freepik.com/free-vector/pollution-human-body-infographic_4748766.htm/?utm_source=slidesgo_template&amp;utm_medium=referral-link&amp;utm_campaign=sg_resources&amp;utm_content=freepik" TargetMode="External"/><Relationship Id="rId13" Type="http://schemas.openxmlformats.org/officeDocument/2006/relationships/hyperlink" Target="https://www.flaticon.com/packs/medicine-109?utm_source=slidesgo_template&amp;utm_medium=referral-link&amp;utm_campaign=sg_resources&amp;utm_content=flaticon" TargetMode="External"/><Relationship Id="rId3" Type="http://schemas.openxmlformats.org/officeDocument/2006/relationships/hyperlink" Target="https://www.freepik.com/free-photo/aged-smiling-woman-rose-blouse_3669330.htm/?utm_source=slidesgo_template&amp;utm_medium=referral-link&amp;utm_campaign=sg_resources&amp;utm_content=freepik" TargetMode="External"/><Relationship Id="rId7" Type="http://schemas.openxmlformats.org/officeDocument/2006/relationships/hyperlink" Target="https://www.freepik.com/free-photo/front-view-assortment-medical-still-life-elements_12412882.htm/?utm_source=slidesgo_template&amp;utm_medium=referral-link&amp;utm_campaign=sg_resources&amp;utm_content=freepik" TargetMode="External"/><Relationship Id="rId12" Type="http://schemas.openxmlformats.org/officeDocument/2006/relationships/hyperlink" Target="https://www.freepik.com/free-vector/flat-style-template-notebook_901695.htm/?utm_source=slidesgo_template&amp;utm_medium=referral-link&amp;utm_campaign=sg_resources&amp;utm_content=freepik" TargetMode="External"/><Relationship Id="rId2" Type="http://schemas.openxmlformats.org/officeDocument/2006/relationships/notesSlide" Target="../notesSlides/notesSlide33.xml"/><Relationship Id="rId1" Type="http://schemas.openxmlformats.org/officeDocument/2006/relationships/slideLayout" Target="../slideLayouts/slideLayout20.xml"/><Relationship Id="rId6" Type="http://schemas.openxmlformats.org/officeDocument/2006/relationships/hyperlink" Target="https://www.freepik.com/free-photo/medium-shot-smiley-dentist-work_20079007.htm/?utm_source=slidesgo_template&amp;utm_medium=referral-link&amp;utm_campaign=sg_resources&amp;utm_content=freepik" TargetMode="External"/><Relationship Id="rId11" Type="http://schemas.openxmlformats.org/officeDocument/2006/relationships/hyperlink" Target="https://www.freepik.com/free-vector/pack-notebooks_896025.htm/?utm_source=slidesgo_template&amp;utm_medium=referral-link&amp;utm_campaign=sg_resources&amp;utm_content=freepik" TargetMode="External"/><Relationship Id="rId5" Type="http://schemas.openxmlformats.org/officeDocument/2006/relationships/hyperlink" Target="https://www.freepik.com/free-photo/nurse-preparing-consult_23441527.htm/?utm_source=slidesgo_template&amp;utm_medium=referral-link&amp;utm_campaign=sg_resources&amp;utm_content=freepik" TargetMode="External"/><Relationship Id="rId10" Type="http://schemas.openxmlformats.org/officeDocument/2006/relationships/hyperlink" Target="https://www.freepik.com/free-vector/schedule-with-elements_901006.htm/?utm_source=slidesgo_template&amp;utm_medium=referral-link&amp;utm_campaign=sg_resources&amp;utm_content=freepik" TargetMode="External"/><Relationship Id="rId4" Type="http://schemas.openxmlformats.org/officeDocument/2006/relationships/hyperlink" Target="https://www.freepik.com/free-photo/front-view-defocused-woman-holding-heart-shape_9638059.htm/?utm_source=slidesgo_template&amp;utm_medium=referral-link&amp;utm_campaign=sg_resources&amp;utm_content=freepik" TargetMode="External"/><Relationship Id="rId9" Type="http://schemas.openxmlformats.org/officeDocument/2006/relationships/hyperlink" Target="https://www.freepik.com/free-vector/avatars-icons-set_4352335.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4.xml"/><Relationship Id="rId1" Type="http://schemas.openxmlformats.org/officeDocument/2006/relationships/slideLayout" Target="../slideLayouts/slideLayout30.xml"/><Relationship Id="rId6" Type="http://schemas.openxmlformats.org/officeDocument/2006/relationships/slide" Target="slide30.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5.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0.xml"/></Relationships>
</file>

<file path=ppt/slides/_rels/slide36.xml.rels><?xml version="1.0" encoding="UTF-8" standalone="yes"?>
<Relationships xmlns="http://schemas.openxmlformats.org/package/2006/relationships"><Relationship Id="rId3" Type="http://schemas.openxmlformats.org/officeDocument/2006/relationships/hyperlink" Target="https://fonts.google.com/specimen/Playfair+Display" TargetMode="External"/><Relationship Id="rId2" Type="http://schemas.openxmlformats.org/officeDocument/2006/relationships/notesSlide" Target="../notesSlides/notesSlide36.xml"/><Relationship Id="rId1" Type="http://schemas.openxmlformats.org/officeDocument/2006/relationships/slideLayout" Target="../slideLayouts/slideLayout30.xml"/><Relationship Id="rId4" Type="http://schemas.openxmlformats.org/officeDocument/2006/relationships/hyperlink" Target="https://fonts.google.com/specimen/Arvo"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3.png"/><Relationship Id="rId2" Type="http://schemas.openxmlformats.org/officeDocument/2006/relationships/notesSlide" Target="../notesSlides/notesSlide37.xml"/><Relationship Id="rId1" Type="http://schemas.openxmlformats.org/officeDocument/2006/relationships/slideLayout" Target="../slideLayouts/slideLayout3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image" Target="../media/image10.png"/></Relationships>
</file>

<file path=ppt/slides/_rels/slide3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8.xml"/><Relationship Id="rId1" Type="http://schemas.openxmlformats.org/officeDocument/2006/relationships/slideLayout" Target="../slideLayouts/slideLayout3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9.xml"/></Relationships>
</file>

<file path=ppt/slides/_rels/slide4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4.xml"/><Relationship Id="rId1" Type="http://schemas.openxmlformats.org/officeDocument/2006/relationships/slideLayout" Target="../slideLayouts/slideLayout3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9.xm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29.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08"/>
        <p:cNvGrpSpPr/>
        <p:nvPr/>
      </p:nvGrpSpPr>
      <p:grpSpPr>
        <a:xfrm>
          <a:off x="0" y="0"/>
          <a:ext cx="0" cy="0"/>
          <a:chOff x="0" y="0"/>
          <a:chExt cx="0" cy="0"/>
        </a:xfrm>
      </p:grpSpPr>
      <p:sp>
        <p:nvSpPr>
          <p:cNvPr id="1209" name="Google Shape;1209;p33"/>
          <p:cNvSpPr txBox="1">
            <a:spLocks noGrp="1"/>
          </p:cNvSpPr>
          <p:nvPr>
            <p:ph type="ctrTitle"/>
          </p:nvPr>
        </p:nvSpPr>
        <p:spPr>
          <a:xfrm rot="-386393">
            <a:off x="1181420" y="1672515"/>
            <a:ext cx="3370165" cy="179846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sz="4500" dirty="0"/>
          </a:p>
        </p:txBody>
      </p:sp>
      <p:sp>
        <p:nvSpPr>
          <p:cNvPr id="1210" name="Google Shape;1210;p33"/>
          <p:cNvSpPr txBox="1">
            <a:spLocks noGrp="1"/>
          </p:cNvSpPr>
          <p:nvPr>
            <p:ph type="subTitle" idx="1"/>
          </p:nvPr>
        </p:nvSpPr>
        <p:spPr>
          <a:xfrm rot="281054">
            <a:off x="4859147" y="2281461"/>
            <a:ext cx="2696406" cy="59087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i="1" dirty="0"/>
          </a:p>
        </p:txBody>
      </p:sp>
      <p:grpSp>
        <p:nvGrpSpPr>
          <p:cNvPr id="1211" name="Google Shape;1211;p33"/>
          <p:cNvGrpSpPr/>
          <p:nvPr/>
        </p:nvGrpSpPr>
        <p:grpSpPr>
          <a:xfrm>
            <a:off x="7160834" y="92090"/>
            <a:ext cx="1818275" cy="1573020"/>
            <a:chOff x="7078396" y="-10935"/>
            <a:chExt cx="1818275" cy="1573020"/>
          </a:xfrm>
        </p:grpSpPr>
        <p:sp>
          <p:nvSpPr>
            <p:cNvPr id="1212" name="Google Shape;1212;p33"/>
            <p:cNvSpPr/>
            <p:nvPr/>
          </p:nvSpPr>
          <p:spPr>
            <a:xfrm rot="1020842">
              <a:off x="7274109" y="229322"/>
              <a:ext cx="1426859" cy="1092496"/>
            </a:xfrm>
            <a:custGeom>
              <a:avLst/>
              <a:gdLst/>
              <a:ahLst/>
              <a:cxnLst/>
              <a:rect l="l" t="t" r="r" b="b"/>
              <a:pathLst>
                <a:path w="13624" h="10433" extrusionOk="0">
                  <a:moveTo>
                    <a:pt x="5213" y="1"/>
                  </a:moveTo>
                  <a:cubicBezTo>
                    <a:pt x="2331" y="1"/>
                    <a:pt x="1" y="2331"/>
                    <a:pt x="1" y="5213"/>
                  </a:cubicBezTo>
                  <a:cubicBezTo>
                    <a:pt x="1" y="8095"/>
                    <a:pt x="2331" y="10433"/>
                    <a:pt x="5213" y="10433"/>
                  </a:cubicBezTo>
                  <a:cubicBezTo>
                    <a:pt x="7876" y="10433"/>
                    <a:pt x="10068" y="8444"/>
                    <a:pt x="10393" y="5862"/>
                  </a:cubicBezTo>
                  <a:lnTo>
                    <a:pt x="12974" y="5862"/>
                  </a:lnTo>
                  <a:cubicBezTo>
                    <a:pt x="13324" y="5862"/>
                    <a:pt x="13624" y="5570"/>
                    <a:pt x="13624" y="5213"/>
                  </a:cubicBezTo>
                  <a:cubicBezTo>
                    <a:pt x="13624" y="4864"/>
                    <a:pt x="13324" y="4563"/>
                    <a:pt x="12974" y="4563"/>
                  </a:cubicBezTo>
                  <a:lnTo>
                    <a:pt x="10393" y="4563"/>
                  </a:lnTo>
                  <a:cubicBezTo>
                    <a:pt x="10068" y="1990"/>
                    <a:pt x="7876" y="1"/>
                    <a:pt x="5213" y="1"/>
                  </a:cubicBezTo>
                  <a:close/>
                </a:path>
              </a:pathLst>
            </a:custGeom>
            <a:solidFill>
              <a:srgbClr val="C4C6CB"/>
            </a:solidFill>
            <a:ln>
              <a:noFill/>
            </a:ln>
            <a:effectLst>
              <a:outerShdw blurRad="57150" dist="104775" dir="54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 name="Google Shape;1213;p33"/>
            <p:cNvGrpSpPr/>
            <p:nvPr/>
          </p:nvGrpSpPr>
          <p:grpSpPr>
            <a:xfrm rot="983592">
              <a:off x="7214122" y="183265"/>
              <a:ext cx="1546824" cy="1184622"/>
              <a:chOff x="4614375" y="1555050"/>
              <a:chExt cx="548025" cy="419700"/>
            </a:xfrm>
          </p:grpSpPr>
          <p:sp>
            <p:nvSpPr>
              <p:cNvPr id="1214" name="Google Shape;1214;p33"/>
              <p:cNvSpPr/>
              <p:nvPr/>
            </p:nvSpPr>
            <p:spPr>
              <a:xfrm>
                <a:off x="4614375" y="1555050"/>
                <a:ext cx="419675" cy="419700"/>
              </a:xfrm>
              <a:custGeom>
                <a:avLst/>
                <a:gdLst/>
                <a:ahLst/>
                <a:cxnLst/>
                <a:rect l="l" t="t" r="r" b="b"/>
                <a:pathLst>
                  <a:path w="16787" h="16788" extrusionOk="0">
                    <a:moveTo>
                      <a:pt x="8387" y="1"/>
                    </a:moveTo>
                    <a:cubicBezTo>
                      <a:pt x="3750" y="1"/>
                      <a:pt x="0" y="3750"/>
                      <a:pt x="0" y="8387"/>
                    </a:cubicBezTo>
                    <a:cubicBezTo>
                      <a:pt x="0" y="13025"/>
                      <a:pt x="3750" y="16787"/>
                      <a:pt x="8387" y="16787"/>
                    </a:cubicBezTo>
                    <a:cubicBezTo>
                      <a:pt x="13038" y="16787"/>
                      <a:pt x="16787" y="13025"/>
                      <a:pt x="16787" y="8387"/>
                    </a:cubicBezTo>
                    <a:cubicBezTo>
                      <a:pt x="16787" y="3750"/>
                      <a:pt x="13038" y="1"/>
                      <a:pt x="8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3"/>
              <p:cNvSpPr/>
              <p:nvPr/>
            </p:nvSpPr>
            <p:spPr>
              <a:xfrm>
                <a:off x="4640825" y="1603775"/>
                <a:ext cx="367100" cy="321725"/>
              </a:xfrm>
              <a:custGeom>
                <a:avLst/>
                <a:gdLst/>
                <a:ahLst/>
                <a:cxnLst/>
                <a:rect l="l" t="t" r="r" b="b"/>
                <a:pathLst>
                  <a:path w="14684" h="12869" extrusionOk="0">
                    <a:moveTo>
                      <a:pt x="7346" y="0"/>
                    </a:moveTo>
                    <a:cubicBezTo>
                      <a:pt x="5185" y="0"/>
                      <a:pt x="3075" y="1085"/>
                      <a:pt x="1855" y="3055"/>
                    </a:cubicBezTo>
                    <a:cubicBezTo>
                      <a:pt x="0" y="6086"/>
                      <a:pt x="941" y="10044"/>
                      <a:pt x="3959" y="11912"/>
                    </a:cubicBezTo>
                    <a:cubicBezTo>
                      <a:pt x="5011" y="12560"/>
                      <a:pt x="6175" y="12869"/>
                      <a:pt x="7325" y="12869"/>
                    </a:cubicBezTo>
                    <a:cubicBezTo>
                      <a:pt x="9486" y="12869"/>
                      <a:pt x="11596" y="11779"/>
                      <a:pt x="12816" y="9809"/>
                    </a:cubicBezTo>
                    <a:cubicBezTo>
                      <a:pt x="14684" y="6778"/>
                      <a:pt x="13730" y="2820"/>
                      <a:pt x="10712" y="952"/>
                    </a:cubicBezTo>
                    <a:cubicBezTo>
                      <a:pt x="9660" y="307"/>
                      <a:pt x="8496" y="0"/>
                      <a:pt x="7346" y="0"/>
                    </a:cubicBezTo>
                    <a:close/>
                  </a:path>
                </a:pathLst>
              </a:custGeom>
              <a:solidFill>
                <a:srgbClr val="E6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3"/>
              <p:cNvSpPr/>
              <p:nvPr/>
            </p:nvSpPr>
            <p:spPr>
              <a:xfrm>
                <a:off x="4663350" y="1603700"/>
                <a:ext cx="161050" cy="321400"/>
              </a:xfrm>
              <a:custGeom>
                <a:avLst/>
                <a:gdLst/>
                <a:ahLst/>
                <a:cxnLst/>
                <a:rect l="l" t="t" r="r" b="b"/>
                <a:pathLst>
                  <a:path w="6442" h="12856" extrusionOk="0">
                    <a:moveTo>
                      <a:pt x="6441" y="1"/>
                    </a:moveTo>
                    <a:cubicBezTo>
                      <a:pt x="2875" y="1"/>
                      <a:pt x="1" y="2888"/>
                      <a:pt x="1" y="6428"/>
                    </a:cubicBezTo>
                    <a:cubicBezTo>
                      <a:pt x="1" y="9995"/>
                      <a:pt x="2888" y="12855"/>
                      <a:pt x="6441" y="12855"/>
                    </a:cubicBezTo>
                    <a:lnTo>
                      <a:pt x="6441" y="1"/>
                    </a:lnTo>
                    <a:close/>
                  </a:path>
                </a:pathLst>
              </a:custGeom>
              <a:solidFill>
                <a:srgbClr val="D58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3"/>
              <p:cNvSpPr/>
              <p:nvPr/>
            </p:nvSpPr>
            <p:spPr>
              <a:xfrm>
                <a:off x="4985050" y="1738600"/>
                <a:ext cx="177350" cy="52275"/>
              </a:xfrm>
              <a:custGeom>
                <a:avLst/>
                <a:gdLst/>
                <a:ahLst/>
                <a:cxnLst/>
                <a:rect l="l" t="t" r="r" b="b"/>
                <a:pathLst>
                  <a:path w="7094" h="2091" extrusionOk="0">
                    <a:moveTo>
                      <a:pt x="1045" y="0"/>
                    </a:moveTo>
                    <a:cubicBezTo>
                      <a:pt x="471" y="0"/>
                      <a:pt x="0" y="484"/>
                      <a:pt x="0" y="1045"/>
                    </a:cubicBezTo>
                    <a:cubicBezTo>
                      <a:pt x="0" y="1620"/>
                      <a:pt x="471" y="2090"/>
                      <a:pt x="1045" y="2090"/>
                    </a:cubicBezTo>
                    <a:lnTo>
                      <a:pt x="6049" y="2090"/>
                    </a:lnTo>
                    <a:cubicBezTo>
                      <a:pt x="6610" y="2090"/>
                      <a:pt x="7094" y="1620"/>
                      <a:pt x="7094" y="1045"/>
                    </a:cubicBezTo>
                    <a:cubicBezTo>
                      <a:pt x="7094" y="484"/>
                      <a:pt x="6610" y="0"/>
                      <a:pt x="60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8" name="Google Shape;1218;p33"/>
          <p:cNvGrpSpPr/>
          <p:nvPr/>
        </p:nvGrpSpPr>
        <p:grpSpPr>
          <a:xfrm>
            <a:off x="66384" y="27578"/>
            <a:ext cx="1014952" cy="1014952"/>
            <a:chOff x="66384" y="27578"/>
            <a:chExt cx="1014952" cy="1014952"/>
          </a:xfrm>
        </p:grpSpPr>
        <p:sp>
          <p:nvSpPr>
            <p:cNvPr id="1219" name="Google Shape;1219;p33"/>
            <p:cNvSpPr/>
            <p:nvPr/>
          </p:nvSpPr>
          <p:spPr>
            <a:xfrm>
              <a:off x="94557" y="55771"/>
              <a:ext cx="958585" cy="958546"/>
            </a:xfrm>
            <a:custGeom>
              <a:avLst/>
              <a:gdLst/>
              <a:ahLst/>
              <a:cxnLst/>
              <a:rect l="l" t="t" r="r" b="b"/>
              <a:pathLst>
                <a:path w="15710" h="15710" extrusionOk="0">
                  <a:moveTo>
                    <a:pt x="7851" y="0"/>
                  </a:moveTo>
                  <a:cubicBezTo>
                    <a:pt x="3516" y="0"/>
                    <a:pt x="0" y="3515"/>
                    <a:pt x="0" y="7851"/>
                  </a:cubicBezTo>
                  <a:cubicBezTo>
                    <a:pt x="0" y="12194"/>
                    <a:pt x="3516" y="15710"/>
                    <a:pt x="7851" y="15710"/>
                  </a:cubicBezTo>
                  <a:cubicBezTo>
                    <a:pt x="12186" y="15710"/>
                    <a:pt x="15710" y="12194"/>
                    <a:pt x="15710" y="7851"/>
                  </a:cubicBezTo>
                  <a:cubicBezTo>
                    <a:pt x="15710" y="3515"/>
                    <a:pt x="12186" y="0"/>
                    <a:pt x="7851" y="0"/>
                  </a:cubicBezTo>
                  <a:close/>
                </a:path>
              </a:pathLst>
            </a:custGeom>
            <a:solidFill>
              <a:srgbClr val="C4C6CB"/>
            </a:solidFill>
            <a:ln>
              <a:noFill/>
            </a:ln>
            <a:effectLst>
              <a:outerShdw blurRad="57150" dist="85725" dir="3060000" algn="bl" rotWithShape="0">
                <a:srgbClr val="000000">
                  <a:alpha val="1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 name="Google Shape;1220;p33"/>
            <p:cNvGrpSpPr/>
            <p:nvPr/>
          </p:nvGrpSpPr>
          <p:grpSpPr>
            <a:xfrm>
              <a:off x="66384" y="27578"/>
              <a:ext cx="1014952" cy="1014952"/>
              <a:chOff x="3263275" y="1448900"/>
              <a:chExt cx="631975" cy="631975"/>
            </a:xfrm>
          </p:grpSpPr>
          <p:sp>
            <p:nvSpPr>
              <p:cNvPr id="1221" name="Google Shape;1221;p33"/>
              <p:cNvSpPr/>
              <p:nvPr/>
            </p:nvSpPr>
            <p:spPr>
              <a:xfrm>
                <a:off x="3263275" y="1448900"/>
                <a:ext cx="631975" cy="631975"/>
              </a:xfrm>
              <a:custGeom>
                <a:avLst/>
                <a:gdLst/>
                <a:ahLst/>
                <a:cxnLst/>
                <a:rect l="l" t="t" r="r" b="b"/>
                <a:pathLst>
                  <a:path w="25279" h="25279" extrusionOk="0">
                    <a:moveTo>
                      <a:pt x="12633" y="1"/>
                    </a:moveTo>
                    <a:cubicBezTo>
                      <a:pt x="5657" y="1"/>
                      <a:pt x="1" y="5644"/>
                      <a:pt x="1" y="12633"/>
                    </a:cubicBezTo>
                    <a:cubicBezTo>
                      <a:pt x="1" y="19622"/>
                      <a:pt x="5644" y="25279"/>
                      <a:pt x="12633" y="25279"/>
                    </a:cubicBezTo>
                    <a:cubicBezTo>
                      <a:pt x="19609" y="25279"/>
                      <a:pt x="25279" y="19609"/>
                      <a:pt x="25279" y="12633"/>
                    </a:cubicBezTo>
                    <a:cubicBezTo>
                      <a:pt x="25279" y="5670"/>
                      <a:pt x="19622" y="1"/>
                      <a:pt x="126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3"/>
              <p:cNvSpPr/>
              <p:nvPr/>
            </p:nvSpPr>
            <p:spPr>
              <a:xfrm>
                <a:off x="3336775" y="1522400"/>
                <a:ext cx="485000" cy="485000"/>
              </a:xfrm>
              <a:custGeom>
                <a:avLst/>
                <a:gdLst/>
                <a:ahLst/>
                <a:cxnLst/>
                <a:rect l="l" t="t" r="r" b="b"/>
                <a:pathLst>
                  <a:path w="19400" h="19400" extrusionOk="0">
                    <a:moveTo>
                      <a:pt x="9693" y="0"/>
                    </a:moveTo>
                    <a:cubicBezTo>
                      <a:pt x="4337" y="0"/>
                      <a:pt x="0" y="4337"/>
                      <a:pt x="0" y="9693"/>
                    </a:cubicBezTo>
                    <a:cubicBezTo>
                      <a:pt x="0" y="15049"/>
                      <a:pt x="4337" y="19399"/>
                      <a:pt x="9693" y="19399"/>
                    </a:cubicBezTo>
                    <a:cubicBezTo>
                      <a:pt x="15049" y="19399"/>
                      <a:pt x="19399" y="15049"/>
                      <a:pt x="19399" y="9693"/>
                    </a:cubicBezTo>
                    <a:cubicBezTo>
                      <a:pt x="19399" y="4337"/>
                      <a:pt x="15049" y="0"/>
                      <a:pt x="9693" y="0"/>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3"/>
              <p:cNvSpPr/>
              <p:nvPr/>
            </p:nvSpPr>
            <p:spPr>
              <a:xfrm>
                <a:off x="3336775" y="1520541"/>
                <a:ext cx="242350" cy="485000"/>
              </a:xfrm>
              <a:custGeom>
                <a:avLst/>
                <a:gdLst/>
                <a:ahLst/>
                <a:cxnLst/>
                <a:rect l="l" t="t" r="r" b="b"/>
                <a:pathLst>
                  <a:path w="9694" h="19400" extrusionOk="0">
                    <a:moveTo>
                      <a:pt x="9693" y="0"/>
                    </a:moveTo>
                    <a:cubicBezTo>
                      <a:pt x="4337" y="0"/>
                      <a:pt x="0" y="4351"/>
                      <a:pt x="0" y="9707"/>
                    </a:cubicBezTo>
                    <a:cubicBezTo>
                      <a:pt x="0" y="15063"/>
                      <a:pt x="4337" y="19400"/>
                      <a:pt x="9693" y="19400"/>
                    </a:cubicBezTo>
                    <a:lnTo>
                      <a:pt x="9693" y="0"/>
                    </a:ln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3"/>
              <p:cNvSpPr/>
              <p:nvPr/>
            </p:nvSpPr>
            <p:spPr>
              <a:xfrm>
                <a:off x="3278950" y="1685275"/>
                <a:ext cx="307675" cy="149550"/>
              </a:xfrm>
              <a:custGeom>
                <a:avLst/>
                <a:gdLst/>
                <a:ahLst/>
                <a:cxnLst/>
                <a:rect l="l" t="t" r="r" b="b"/>
                <a:pathLst>
                  <a:path w="12307" h="5982" extrusionOk="0">
                    <a:moveTo>
                      <a:pt x="7042" y="1"/>
                    </a:moveTo>
                    <a:cubicBezTo>
                      <a:pt x="4392" y="1"/>
                      <a:pt x="1" y="1598"/>
                      <a:pt x="1" y="1598"/>
                    </a:cubicBezTo>
                    <a:cubicBezTo>
                      <a:pt x="1" y="1598"/>
                      <a:pt x="4377" y="5425"/>
                      <a:pt x="6794" y="5856"/>
                    </a:cubicBezTo>
                    <a:cubicBezTo>
                      <a:pt x="7248" y="5940"/>
                      <a:pt x="7700" y="5982"/>
                      <a:pt x="8137" y="5982"/>
                    </a:cubicBezTo>
                    <a:cubicBezTo>
                      <a:pt x="10024" y="5982"/>
                      <a:pt x="11631" y="5198"/>
                      <a:pt x="11928" y="3596"/>
                    </a:cubicBezTo>
                    <a:cubicBezTo>
                      <a:pt x="12307" y="1611"/>
                      <a:pt x="10295" y="500"/>
                      <a:pt x="7878" y="69"/>
                    </a:cubicBezTo>
                    <a:cubicBezTo>
                      <a:pt x="7629" y="22"/>
                      <a:pt x="7347" y="1"/>
                      <a:pt x="7042" y="1"/>
                    </a:cubicBezTo>
                    <a:close/>
                  </a:path>
                </a:pathLst>
              </a:custGeom>
              <a:solidFill>
                <a:srgbClr val="B1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3"/>
              <p:cNvSpPr/>
              <p:nvPr/>
            </p:nvSpPr>
            <p:spPr>
              <a:xfrm>
                <a:off x="3278950" y="1724875"/>
                <a:ext cx="298200" cy="109625"/>
              </a:xfrm>
              <a:custGeom>
                <a:avLst/>
                <a:gdLst/>
                <a:ahLst/>
                <a:cxnLst/>
                <a:rect l="l" t="t" r="r" b="b"/>
                <a:pathLst>
                  <a:path w="11928" h="4385" extrusionOk="0">
                    <a:moveTo>
                      <a:pt x="1" y="1"/>
                    </a:moveTo>
                    <a:cubicBezTo>
                      <a:pt x="1" y="1"/>
                      <a:pt x="4377" y="3815"/>
                      <a:pt x="6794" y="4259"/>
                    </a:cubicBezTo>
                    <a:cubicBezTo>
                      <a:pt x="7247" y="4343"/>
                      <a:pt x="7699" y="4385"/>
                      <a:pt x="8135" y="4385"/>
                    </a:cubicBezTo>
                    <a:cubicBezTo>
                      <a:pt x="10023" y="4385"/>
                      <a:pt x="11631" y="3599"/>
                      <a:pt x="11928" y="1986"/>
                    </a:cubicBezTo>
                    <a:lnTo>
                      <a:pt x="1" y="1"/>
                    </a:lnTo>
                    <a:close/>
                  </a:path>
                </a:pathLst>
              </a:custGeom>
              <a:solidFill>
                <a:srgbClr val="D2E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3"/>
              <p:cNvSpPr/>
              <p:nvPr/>
            </p:nvSpPr>
            <p:spPr>
              <a:xfrm>
                <a:off x="3556875" y="1616200"/>
                <a:ext cx="292975" cy="169100"/>
              </a:xfrm>
              <a:custGeom>
                <a:avLst/>
                <a:gdLst/>
                <a:ahLst/>
                <a:cxnLst/>
                <a:rect l="l" t="t" r="r" b="b"/>
                <a:pathLst>
                  <a:path w="11719" h="6764" extrusionOk="0">
                    <a:moveTo>
                      <a:pt x="8208" y="0"/>
                    </a:moveTo>
                    <a:cubicBezTo>
                      <a:pt x="6566" y="0"/>
                      <a:pt x="4749" y="129"/>
                      <a:pt x="3711" y="611"/>
                    </a:cubicBezTo>
                    <a:cubicBezTo>
                      <a:pt x="1490" y="1630"/>
                      <a:pt x="1" y="3603"/>
                      <a:pt x="837" y="5419"/>
                    </a:cubicBezTo>
                    <a:cubicBezTo>
                      <a:pt x="1276" y="6380"/>
                      <a:pt x="2116" y="6764"/>
                      <a:pt x="3137" y="6764"/>
                    </a:cubicBezTo>
                    <a:cubicBezTo>
                      <a:pt x="4058" y="6764"/>
                      <a:pt x="5126" y="6451"/>
                      <a:pt x="6180" y="5967"/>
                    </a:cubicBezTo>
                    <a:cubicBezTo>
                      <a:pt x="8414" y="4935"/>
                      <a:pt x="11719" y="167"/>
                      <a:pt x="11719" y="167"/>
                    </a:cubicBezTo>
                    <a:cubicBezTo>
                      <a:pt x="11719" y="167"/>
                      <a:pt x="10078" y="0"/>
                      <a:pt x="8208" y="0"/>
                    </a:cubicBezTo>
                    <a:close/>
                  </a:path>
                </a:pathLst>
              </a:custGeom>
              <a:solidFill>
                <a:srgbClr val="D2E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3"/>
              <p:cNvSpPr/>
              <p:nvPr/>
            </p:nvSpPr>
            <p:spPr>
              <a:xfrm>
                <a:off x="3557200" y="1616200"/>
                <a:ext cx="292650" cy="135475"/>
              </a:xfrm>
              <a:custGeom>
                <a:avLst/>
                <a:gdLst/>
                <a:ahLst/>
                <a:cxnLst/>
                <a:rect l="l" t="t" r="r" b="b"/>
                <a:pathLst>
                  <a:path w="11706" h="5419" extrusionOk="0">
                    <a:moveTo>
                      <a:pt x="8195" y="0"/>
                    </a:moveTo>
                    <a:cubicBezTo>
                      <a:pt x="6553" y="0"/>
                      <a:pt x="4736" y="129"/>
                      <a:pt x="3698" y="611"/>
                    </a:cubicBezTo>
                    <a:cubicBezTo>
                      <a:pt x="1477" y="1630"/>
                      <a:pt x="1" y="3603"/>
                      <a:pt x="824" y="5419"/>
                    </a:cubicBezTo>
                    <a:lnTo>
                      <a:pt x="11706" y="167"/>
                    </a:lnTo>
                    <a:cubicBezTo>
                      <a:pt x="11706" y="167"/>
                      <a:pt x="10065" y="0"/>
                      <a:pt x="8195" y="0"/>
                    </a:cubicBezTo>
                    <a:close/>
                  </a:path>
                </a:pathLst>
              </a:custGeom>
              <a:solidFill>
                <a:srgbClr val="B1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3"/>
              <p:cNvSpPr/>
              <p:nvPr/>
            </p:nvSpPr>
            <p:spPr>
              <a:xfrm>
                <a:off x="3499400" y="1457725"/>
                <a:ext cx="147975" cy="302125"/>
              </a:xfrm>
              <a:custGeom>
                <a:avLst/>
                <a:gdLst/>
                <a:ahLst/>
                <a:cxnLst/>
                <a:rect l="l" t="t" r="r" b="b"/>
                <a:pathLst>
                  <a:path w="5919" h="12085" extrusionOk="0">
                    <a:moveTo>
                      <a:pt x="2992" y="1"/>
                    </a:moveTo>
                    <a:cubicBezTo>
                      <a:pt x="2992" y="1"/>
                      <a:pt x="40" y="5004"/>
                      <a:pt x="27" y="7447"/>
                    </a:cubicBezTo>
                    <a:cubicBezTo>
                      <a:pt x="1" y="9903"/>
                      <a:pt x="1163" y="12084"/>
                      <a:pt x="3175" y="12084"/>
                    </a:cubicBezTo>
                    <a:cubicBezTo>
                      <a:pt x="5161" y="12084"/>
                      <a:pt x="5905" y="9916"/>
                      <a:pt x="5918" y="7473"/>
                    </a:cubicBezTo>
                    <a:cubicBezTo>
                      <a:pt x="5918" y="5017"/>
                      <a:pt x="2992" y="1"/>
                      <a:pt x="2992" y="1"/>
                    </a:cubicBezTo>
                    <a:close/>
                  </a:path>
                </a:pathLst>
              </a:custGeom>
              <a:solidFill>
                <a:srgbClr val="D2E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3"/>
              <p:cNvSpPr/>
              <p:nvPr/>
            </p:nvSpPr>
            <p:spPr>
              <a:xfrm>
                <a:off x="3499075" y="1457725"/>
                <a:ext cx="79400" cy="302125"/>
              </a:xfrm>
              <a:custGeom>
                <a:avLst/>
                <a:gdLst/>
                <a:ahLst/>
                <a:cxnLst/>
                <a:rect l="l" t="t" r="r" b="b"/>
                <a:pathLst>
                  <a:path w="3176" h="12085" extrusionOk="0">
                    <a:moveTo>
                      <a:pt x="2992" y="1"/>
                    </a:moveTo>
                    <a:cubicBezTo>
                      <a:pt x="2992" y="1"/>
                      <a:pt x="40" y="5004"/>
                      <a:pt x="14" y="7447"/>
                    </a:cubicBezTo>
                    <a:cubicBezTo>
                      <a:pt x="1" y="9903"/>
                      <a:pt x="1163" y="12084"/>
                      <a:pt x="3175" y="12084"/>
                    </a:cubicBezTo>
                    <a:lnTo>
                      <a:pt x="2992" y="1"/>
                    </a:lnTo>
                    <a:close/>
                  </a:path>
                </a:pathLst>
              </a:custGeom>
              <a:solidFill>
                <a:srgbClr val="B1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3"/>
              <p:cNvSpPr/>
              <p:nvPr/>
            </p:nvSpPr>
            <p:spPr>
              <a:xfrm>
                <a:off x="3531075" y="1757700"/>
                <a:ext cx="242025" cy="238275"/>
              </a:xfrm>
              <a:custGeom>
                <a:avLst/>
                <a:gdLst/>
                <a:ahLst/>
                <a:cxnLst/>
                <a:rect l="l" t="t" r="r" b="b"/>
                <a:pathLst>
                  <a:path w="9681" h="9531" extrusionOk="0">
                    <a:moveTo>
                      <a:pt x="3229" y="1"/>
                    </a:moveTo>
                    <a:cubicBezTo>
                      <a:pt x="2600" y="1"/>
                      <a:pt x="2006" y="201"/>
                      <a:pt x="1503" y="647"/>
                    </a:cubicBezTo>
                    <a:cubicBezTo>
                      <a:pt x="1" y="1966"/>
                      <a:pt x="889" y="4096"/>
                      <a:pt x="2522" y="5925"/>
                    </a:cubicBezTo>
                    <a:cubicBezTo>
                      <a:pt x="4142" y="7754"/>
                      <a:pt x="9681" y="9530"/>
                      <a:pt x="9681" y="9530"/>
                    </a:cubicBezTo>
                    <a:cubicBezTo>
                      <a:pt x="9681" y="9530"/>
                      <a:pt x="8570" y="3835"/>
                      <a:pt x="6938" y="2006"/>
                    </a:cubicBezTo>
                    <a:cubicBezTo>
                      <a:pt x="5860" y="789"/>
                      <a:pt x="4477" y="1"/>
                      <a:pt x="3229" y="1"/>
                    </a:cubicBezTo>
                    <a:close/>
                  </a:path>
                </a:pathLst>
              </a:custGeom>
              <a:solidFill>
                <a:srgbClr val="B1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3"/>
              <p:cNvSpPr/>
              <p:nvPr/>
            </p:nvSpPr>
            <p:spPr>
              <a:xfrm>
                <a:off x="3531075" y="1773875"/>
                <a:ext cx="242025" cy="222425"/>
              </a:xfrm>
              <a:custGeom>
                <a:avLst/>
                <a:gdLst/>
                <a:ahLst/>
                <a:cxnLst/>
                <a:rect l="l" t="t" r="r" b="b"/>
                <a:pathLst>
                  <a:path w="9681" h="8897" extrusionOk="0">
                    <a:moveTo>
                      <a:pt x="1503" y="0"/>
                    </a:moveTo>
                    <a:lnTo>
                      <a:pt x="1503" y="0"/>
                    </a:lnTo>
                    <a:cubicBezTo>
                      <a:pt x="1" y="1319"/>
                      <a:pt x="889" y="3449"/>
                      <a:pt x="2522" y="5278"/>
                    </a:cubicBezTo>
                    <a:cubicBezTo>
                      <a:pt x="4155" y="7120"/>
                      <a:pt x="9681" y="8896"/>
                      <a:pt x="9681" y="8896"/>
                    </a:cubicBezTo>
                    <a:lnTo>
                      <a:pt x="1503" y="0"/>
                    </a:lnTo>
                    <a:close/>
                  </a:path>
                </a:pathLst>
              </a:custGeom>
              <a:solidFill>
                <a:srgbClr val="D2E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3"/>
              <p:cNvSpPr/>
              <p:nvPr/>
            </p:nvSpPr>
            <p:spPr>
              <a:xfrm>
                <a:off x="3570925" y="1707375"/>
                <a:ext cx="210675" cy="131050"/>
              </a:xfrm>
              <a:custGeom>
                <a:avLst/>
                <a:gdLst/>
                <a:ahLst/>
                <a:cxnLst/>
                <a:rect l="l" t="t" r="r" b="b"/>
                <a:pathLst>
                  <a:path w="8427" h="5242" extrusionOk="0">
                    <a:moveTo>
                      <a:pt x="2799" y="0"/>
                    </a:moveTo>
                    <a:cubicBezTo>
                      <a:pt x="1493" y="0"/>
                      <a:pt x="577" y="669"/>
                      <a:pt x="314" y="2137"/>
                    </a:cubicBezTo>
                    <a:cubicBezTo>
                      <a:pt x="1" y="3888"/>
                      <a:pt x="954" y="4894"/>
                      <a:pt x="2692" y="5207"/>
                    </a:cubicBezTo>
                    <a:cubicBezTo>
                      <a:pt x="2822" y="5231"/>
                      <a:pt x="2965" y="5242"/>
                      <a:pt x="3118" y="5242"/>
                    </a:cubicBezTo>
                    <a:cubicBezTo>
                      <a:pt x="5014" y="5242"/>
                      <a:pt x="8426" y="3574"/>
                      <a:pt x="8426" y="3574"/>
                    </a:cubicBezTo>
                    <a:cubicBezTo>
                      <a:pt x="8426" y="3574"/>
                      <a:pt x="5344" y="387"/>
                      <a:pt x="3593" y="73"/>
                    </a:cubicBezTo>
                    <a:cubicBezTo>
                      <a:pt x="3315" y="25"/>
                      <a:pt x="3050" y="0"/>
                      <a:pt x="2799" y="0"/>
                    </a:cubicBezTo>
                    <a:close/>
                  </a:path>
                </a:pathLst>
              </a:custGeom>
              <a:solidFill>
                <a:srgbClr val="B1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3"/>
              <p:cNvSpPr/>
              <p:nvPr/>
            </p:nvSpPr>
            <p:spPr>
              <a:xfrm>
                <a:off x="3578775" y="1707900"/>
                <a:ext cx="202825" cy="89175"/>
              </a:xfrm>
              <a:custGeom>
                <a:avLst/>
                <a:gdLst/>
                <a:ahLst/>
                <a:cxnLst/>
                <a:rect l="l" t="t" r="r" b="b"/>
                <a:pathLst>
                  <a:path w="8113" h="3567" extrusionOk="0">
                    <a:moveTo>
                      <a:pt x="2463" y="0"/>
                    </a:moveTo>
                    <a:cubicBezTo>
                      <a:pt x="1168" y="0"/>
                      <a:pt x="262" y="669"/>
                      <a:pt x="0" y="2130"/>
                    </a:cubicBezTo>
                    <a:lnTo>
                      <a:pt x="8112" y="3567"/>
                    </a:lnTo>
                    <a:cubicBezTo>
                      <a:pt x="8112" y="3567"/>
                      <a:pt x="5030" y="379"/>
                      <a:pt x="3279" y="79"/>
                    </a:cubicBezTo>
                    <a:cubicBezTo>
                      <a:pt x="2993" y="27"/>
                      <a:pt x="2720" y="0"/>
                      <a:pt x="2463" y="0"/>
                    </a:cubicBezTo>
                    <a:close/>
                  </a:path>
                </a:pathLst>
              </a:custGeom>
              <a:solidFill>
                <a:srgbClr val="D2E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3"/>
              <p:cNvSpPr/>
              <p:nvPr/>
            </p:nvSpPr>
            <p:spPr>
              <a:xfrm>
                <a:off x="3439975" y="1752000"/>
                <a:ext cx="189425" cy="273675"/>
              </a:xfrm>
              <a:custGeom>
                <a:avLst/>
                <a:gdLst/>
                <a:ahLst/>
                <a:cxnLst/>
                <a:rect l="l" t="t" r="r" b="b"/>
                <a:pathLst>
                  <a:path w="7577" h="10947" extrusionOk="0">
                    <a:moveTo>
                      <a:pt x="4733" y="0"/>
                    </a:moveTo>
                    <a:cubicBezTo>
                      <a:pt x="3384" y="0"/>
                      <a:pt x="2128" y="1326"/>
                      <a:pt x="1189" y="3017"/>
                    </a:cubicBezTo>
                    <a:cubicBezTo>
                      <a:pt x="0" y="5147"/>
                      <a:pt x="118" y="10947"/>
                      <a:pt x="118" y="10947"/>
                    </a:cubicBezTo>
                    <a:cubicBezTo>
                      <a:pt x="118" y="10947"/>
                      <a:pt x="5147" y="8021"/>
                      <a:pt x="6336" y="5891"/>
                    </a:cubicBezTo>
                    <a:cubicBezTo>
                      <a:pt x="7525" y="3749"/>
                      <a:pt x="7577" y="1280"/>
                      <a:pt x="5826" y="300"/>
                    </a:cubicBezTo>
                    <a:cubicBezTo>
                      <a:pt x="5458" y="94"/>
                      <a:pt x="5093" y="0"/>
                      <a:pt x="4733" y="0"/>
                    </a:cubicBezTo>
                    <a:close/>
                  </a:path>
                </a:pathLst>
              </a:custGeom>
              <a:solidFill>
                <a:srgbClr val="B1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3"/>
              <p:cNvSpPr/>
              <p:nvPr/>
            </p:nvSpPr>
            <p:spPr>
              <a:xfrm>
                <a:off x="3439975" y="1752325"/>
                <a:ext cx="146000" cy="273675"/>
              </a:xfrm>
              <a:custGeom>
                <a:avLst/>
                <a:gdLst/>
                <a:ahLst/>
                <a:cxnLst/>
                <a:rect l="l" t="t" r="r" b="b"/>
                <a:pathLst>
                  <a:path w="5840" h="10947" extrusionOk="0">
                    <a:moveTo>
                      <a:pt x="4753" y="0"/>
                    </a:moveTo>
                    <a:cubicBezTo>
                      <a:pt x="3410" y="0"/>
                      <a:pt x="2151" y="1326"/>
                      <a:pt x="1202" y="3017"/>
                    </a:cubicBezTo>
                    <a:cubicBezTo>
                      <a:pt x="0" y="5160"/>
                      <a:pt x="131" y="10947"/>
                      <a:pt x="131" y="10947"/>
                    </a:cubicBezTo>
                    <a:lnTo>
                      <a:pt x="5839" y="300"/>
                    </a:lnTo>
                    <a:cubicBezTo>
                      <a:pt x="5474" y="94"/>
                      <a:pt x="5111" y="0"/>
                      <a:pt x="4753" y="0"/>
                    </a:cubicBezTo>
                    <a:close/>
                  </a:path>
                </a:pathLst>
              </a:custGeom>
              <a:solidFill>
                <a:srgbClr val="D2E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3"/>
              <p:cNvSpPr/>
              <p:nvPr/>
            </p:nvSpPr>
            <p:spPr>
              <a:xfrm>
                <a:off x="3472300" y="1749625"/>
                <a:ext cx="162000" cy="178075"/>
              </a:xfrm>
              <a:custGeom>
                <a:avLst/>
                <a:gdLst/>
                <a:ahLst/>
                <a:cxnLst/>
                <a:rect l="l" t="t" r="r" b="b"/>
                <a:pathLst>
                  <a:path w="6480" h="7123" extrusionOk="0">
                    <a:moveTo>
                      <a:pt x="3463" y="1"/>
                    </a:moveTo>
                    <a:cubicBezTo>
                      <a:pt x="2671" y="1"/>
                      <a:pt x="1927" y="465"/>
                      <a:pt x="1268" y="1297"/>
                    </a:cubicBezTo>
                    <a:cubicBezTo>
                      <a:pt x="170" y="2681"/>
                      <a:pt x="0" y="7123"/>
                      <a:pt x="0" y="7123"/>
                    </a:cubicBezTo>
                    <a:cubicBezTo>
                      <a:pt x="0" y="7123"/>
                      <a:pt x="4259" y="5895"/>
                      <a:pt x="5356" y="4510"/>
                    </a:cubicBezTo>
                    <a:cubicBezTo>
                      <a:pt x="6441" y="3125"/>
                      <a:pt x="6480" y="1741"/>
                      <a:pt x="5095" y="643"/>
                    </a:cubicBezTo>
                    <a:cubicBezTo>
                      <a:pt x="4537" y="205"/>
                      <a:pt x="3990" y="1"/>
                      <a:pt x="3463" y="1"/>
                    </a:cubicBezTo>
                    <a:close/>
                  </a:path>
                </a:pathLst>
              </a:custGeom>
              <a:solidFill>
                <a:srgbClr val="D2E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3"/>
              <p:cNvSpPr/>
              <p:nvPr/>
            </p:nvSpPr>
            <p:spPr>
              <a:xfrm>
                <a:off x="3472300" y="1749525"/>
                <a:ext cx="127400" cy="178175"/>
              </a:xfrm>
              <a:custGeom>
                <a:avLst/>
                <a:gdLst/>
                <a:ahLst/>
                <a:cxnLst/>
                <a:rect l="l" t="t" r="r" b="b"/>
                <a:pathLst>
                  <a:path w="5096" h="7127" extrusionOk="0">
                    <a:moveTo>
                      <a:pt x="3457" y="1"/>
                    </a:moveTo>
                    <a:cubicBezTo>
                      <a:pt x="2667" y="1"/>
                      <a:pt x="1925" y="463"/>
                      <a:pt x="1268" y="1301"/>
                    </a:cubicBezTo>
                    <a:cubicBezTo>
                      <a:pt x="170" y="2685"/>
                      <a:pt x="0" y="7127"/>
                      <a:pt x="0" y="7127"/>
                    </a:cubicBezTo>
                    <a:lnTo>
                      <a:pt x="5095" y="647"/>
                    </a:lnTo>
                    <a:cubicBezTo>
                      <a:pt x="4535" y="208"/>
                      <a:pt x="3985" y="1"/>
                      <a:pt x="3457" y="1"/>
                    </a:cubicBezTo>
                    <a:close/>
                  </a:path>
                </a:pathLst>
              </a:custGeom>
              <a:solidFill>
                <a:srgbClr val="B1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3"/>
              <p:cNvSpPr/>
              <p:nvPr/>
            </p:nvSpPr>
            <p:spPr>
              <a:xfrm>
                <a:off x="3450425" y="1623625"/>
                <a:ext cx="179975" cy="163800"/>
              </a:xfrm>
              <a:custGeom>
                <a:avLst/>
                <a:gdLst/>
                <a:ahLst/>
                <a:cxnLst/>
                <a:rect l="l" t="t" r="r" b="b"/>
                <a:pathLst>
                  <a:path w="7199" h="6552" extrusionOk="0">
                    <a:moveTo>
                      <a:pt x="0" y="1"/>
                    </a:moveTo>
                    <a:cubicBezTo>
                      <a:pt x="0" y="1"/>
                      <a:pt x="823" y="4364"/>
                      <a:pt x="2116" y="5566"/>
                    </a:cubicBezTo>
                    <a:cubicBezTo>
                      <a:pt x="2790" y="6205"/>
                      <a:pt x="3489" y="6551"/>
                      <a:pt x="4179" y="6551"/>
                    </a:cubicBezTo>
                    <a:cubicBezTo>
                      <a:pt x="4800" y="6551"/>
                      <a:pt x="5414" y="6271"/>
                      <a:pt x="5996" y="5670"/>
                    </a:cubicBezTo>
                    <a:cubicBezTo>
                      <a:pt x="7198" y="4377"/>
                      <a:pt x="6976" y="3005"/>
                      <a:pt x="5683" y="1791"/>
                    </a:cubicBezTo>
                    <a:cubicBezTo>
                      <a:pt x="4403" y="589"/>
                      <a:pt x="0" y="1"/>
                      <a:pt x="0" y="1"/>
                    </a:cubicBezTo>
                    <a:close/>
                  </a:path>
                </a:pathLst>
              </a:custGeom>
              <a:solidFill>
                <a:srgbClr val="D2E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3"/>
              <p:cNvSpPr/>
              <p:nvPr/>
            </p:nvSpPr>
            <p:spPr>
              <a:xfrm>
                <a:off x="3450100" y="1623625"/>
                <a:ext cx="179975" cy="141775"/>
              </a:xfrm>
              <a:custGeom>
                <a:avLst/>
                <a:gdLst/>
                <a:ahLst/>
                <a:cxnLst/>
                <a:rect l="l" t="t" r="r" b="b"/>
                <a:pathLst>
                  <a:path w="7199" h="5671" extrusionOk="0">
                    <a:moveTo>
                      <a:pt x="0" y="1"/>
                    </a:moveTo>
                    <a:lnTo>
                      <a:pt x="5996" y="5670"/>
                    </a:lnTo>
                    <a:cubicBezTo>
                      <a:pt x="7198" y="4377"/>
                      <a:pt x="6976" y="3005"/>
                      <a:pt x="5683" y="1791"/>
                    </a:cubicBezTo>
                    <a:cubicBezTo>
                      <a:pt x="4389" y="589"/>
                      <a:pt x="0" y="1"/>
                      <a:pt x="0" y="1"/>
                    </a:cubicBezTo>
                    <a:close/>
                  </a:path>
                </a:pathLst>
              </a:custGeom>
              <a:solidFill>
                <a:srgbClr val="B1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40" name="Google Shape;1240;p33"/>
          <p:cNvSpPr/>
          <p:nvPr/>
        </p:nvSpPr>
        <p:spPr>
          <a:xfrm>
            <a:off x="4875200" y="4608575"/>
            <a:ext cx="444210" cy="376679"/>
          </a:xfrm>
          <a:custGeom>
            <a:avLst/>
            <a:gdLst/>
            <a:ahLst/>
            <a:cxnLst/>
            <a:rect l="l" t="t" r="r" b="b"/>
            <a:pathLst>
              <a:path w="13261" h="11245" extrusionOk="0">
                <a:moveTo>
                  <a:pt x="3253" y="1"/>
                </a:moveTo>
                <a:cubicBezTo>
                  <a:pt x="2705" y="1"/>
                  <a:pt x="2183" y="262"/>
                  <a:pt x="1686" y="785"/>
                </a:cubicBezTo>
                <a:cubicBezTo>
                  <a:pt x="1" y="2562"/>
                  <a:pt x="1725" y="4182"/>
                  <a:pt x="2731" y="5148"/>
                </a:cubicBezTo>
                <a:lnTo>
                  <a:pt x="7107" y="9276"/>
                </a:lnTo>
                <a:cubicBezTo>
                  <a:pt x="7163" y="9332"/>
                  <a:pt x="7230" y="9358"/>
                  <a:pt x="7298" y="9358"/>
                </a:cubicBezTo>
                <a:cubicBezTo>
                  <a:pt x="7374" y="9358"/>
                  <a:pt x="7450" y="9325"/>
                  <a:pt x="7512" y="9263"/>
                </a:cubicBezTo>
                <a:cubicBezTo>
                  <a:pt x="7630" y="9146"/>
                  <a:pt x="7617" y="8963"/>
                  <a:pt x="7499" y="8858"/>
                </a:cubicBezTo>
                <a:lnTo>
                  <a:pt x="3136" y="4730"/>
                </a:lnTo>
                <a:cubicBezTo>
                  <a:pt x="1607" y="3267"/>
                  <a:pt x="1020" y="2327"/>
                  <a:pt x="2117" y="1164"/>
                </a:cubicBezTo>
                <a:cubicBezTo>
                  <a:pt x="2483" y="759"/>
                  <a:pt x="2875" y="563"/>
                  <a:pt x="3253" y="563"/>
                </a:cubicBezTo>
                <a:cubicBezTo>
                  <a:pt x="3789" y="576"/>
                  <a:pt x="4168" y="1007"/>
                  <a:pt x="4168" y="1007"/>
                </a:cubicBezTo>
                <a:lnTo>
                  <a:pt x="4181" y="1020"/>
                </a:lnTo>
                <a:lnTo>
                  <a:pt x="11653" y="8075"/>
                </a:lnTo>
                <a:cubicBezTo>
                  <a:pt x="12529" y="8911"/>
                  <a:pt x="12659" y="9642"/>
                  <a:pt x="12058" y="10295"/>
                </a:cubicBezTo>
                <a:cubicBezTo>
                  <a:pt x="11792" y="10578"/>
                  <a:pt x="11495" y="10666"/>
                  <a:pt x="11232" y="10666"/>
                </a:cubicBezTo>
                <a:cubicBezTo>
                  <a:pt x="10875" y="10666"/>
                  <a:pt x="10579" y="10505"/>
                  <a:pt x="10504" y="10452"/>
                </a:cubicBezTo>
                <a:lnTo>
                  <a:pt x="5422" y="5658"/>
                </a:lnTo>
                <a:cubicBezTo>
                  <a:pt x="4024" y="4338"/>
                  <a:pt x="3750" y="3907"/>
                  <a:pt x="4364" y="3254"/>
                </a:cubicBezTo>
                <a:cubicBezTo>
                  <a:pt x="4547" y="3058"/>
                  <a:pt x="4730" y="2980"/>
                  <a:pt x="4939" y="2980"/>
                </a:cubicBezTo>
                <a:cubicBezTo>
                  <a:pt x="5357" y="2980"/>
                  <a:pt x="5749" y="3385"/>
                  <a:pt x="5749" y="3385"/>
                </a:cubicBezTo>
                <a:lnTo>
                  <a:pt x="9720" y="7147"/>
                </a:lnTo>
                <a:cubicBezTo>
                  <a:pt x="9773" y="7195"/>
                  <a:pt x="9838" y="7218"/>
                  <a:pt x="9903" y="7218"/>
                </a:cubicBezTo>
                <a:cubicBezTo>
                  <a:pt x="9981" y="7218"/>
                  <a:pt x="10061" y="7185"/>
                  <a:pt x="10125" y="7121"/>
                </a:cubicBezTo>
                <a:cubicBezTo>
                  <a:pt x="10242" y="7016"/>
                  <a:pt x="10229" y="6834"/>
                  <a:pt x="10112" y="6716"/>
                </a:cubicBezTo>
                <a:lnTo>
                  <a:pt x="6141" y="2980"/>
                </a:lnTo>
                <a:cubicBezTo>
                  <a:pt x="6127" y="2967"/>
                  <a:pt x="5605" y="2405"/>
                  <a:pt x="4926" y="2405"/>
                </a:cubicBezTo>
                <a:cubicBezTo>
                  <a:pt x="4547" y="2405"/>
                  <a:pt x="4220" y="2549"/>
                  <a:pt x="3920" y="2862"/>
                </a:cubicBezTo>
                <a:cubicBezTo>
                  <a:pt x="2835" y="4025"/>
                  <a:pt x="3789" y="4926"/>
                  <a:pt x="5004" y="6076"/>
                </a:cubicBezTo>
                <a:lnTo>
                  <a:pt x="10125" y="10936"/>
                </a:lnTo>
                <a:cubicBezTo>
                  <a:pt x="10356" y="11085"/>
                  <a:pt x="10749" y="11245"/>
                  <a:pt x="11189" y="11245"/>
                </a:cubicBezTo>
                <a:cubicBezTo>
                  <a:pt x="11595" y="11245"/>
                  <a:pt x="12042" y="11108"/>
                  <a:pt x="12437" y="10700"/>
                </a:cubicBezTo>
                <a:cubicBezTo>
                  <a:pt x="13260" y="9825"/>
                  <a:pt x="13116" y="8715"/>
                  <a:pt x="12006" y="7670"/>
                </a:cubicBezTo>
                <a:lnTo>
                  <a:pt x="4612" y="642"/>
                </a:lnTo>
                <a:cubicBezTo>
                  <a:pt x="4534" y="537"/>
                  <a:pt x="4024" y="28"/>
                  <a:pt x="3293" y="1"/>
                </a:cubicBezTo>
                <a:cubicBezTo>
                  <a:pt x="3279" y="1"/>
                  <a:pt x="3266" y="1"/>
                  <a:pt x="3253" y="1"/>
                </a:cubicBezTo>
                <a:close/>
              </a:path>
            </a:pathLst>
          </a:custGeom>
          <a:solidFill>
            <a:srgbClr val="0E2A47"/>
          </a:solidFill>
          <a:ln>
            <a:noFill/>
          </a:ln>
          <a:effectLst>
            <a:outerShdw blurRad="28575" dist="9525" dir="1020000" algn="bl" rotWithShape="0">
              <a:srgbClr val="000000">
                <a:alpha val="6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3"/>
          <p:cNvSpPr/>
          <p:nvPr/>
        </p:nvSpPr>
        <p:spPr>
          <a:xfrm rot="4786873">
            <a:off x="5253007" y="4303094"/>
            <a:ext cx="444195" cy="376666"/>
          </a:xfrm>
          <a:custGeom>
            <a:avLst/>
            <a:gdLst/>
            <a:ahLst/>
            <a:cxnLst/>
            <a:rect l="l" t="t" r="r" b="b"/>
            <a:pathLst>
              <a:path w="13261" h="11245" extrusionOk="0">
                <a:moveTo>
                  <a:pt x="3253" y="1"/>
                </a:moveTo>
                <a:cubicBezTo>
                  <a:pt x="2705" y="1"/>
                  <a:pt x="2183" y="262"/>
                  <a:pt x="1686" y="785"/>
                </a:cubicBezTo>
                <a:cubicBezTo>
                  <a:pt x="1" y="2562"/>
                  <a:pt x="1725" y="4182"/>
                  <a:pt x="2731" y="5148"/>
                </a:cubicBezTo>
                <a:lnTo>
                  <a:pt x="7107" y="9276"/>
                </a:lnTo>
                <a:cubicBezTo>
                  <a:pt x="7163" y="9332"/>
                  <a:pt x="7230" y="9358"/>
                  <a:pt x="7298" y="9358"/>
                </a:cubicBezTo>
                <a:cubicBezTo>
                  <a:pt x="7374" y="9358"/>
                  <a:pt x="7450" y="9325"/>
                  <a:pt x="7512" y="9263"/>
                </a:cubicBezTo>
                <a:cubicBezTo>
                  <a:pt x="7630" y="9146"/>
                  <a:pt x="7617" y="8963"/>
                  <a:pt x="7499" y="8858"/>
                </a:cubicBezTo>
                <a:lnTo>
                  <a:pt x="3136" y="4730"/>
                </a:lnTo>
                <a:cubicBezTo>
                  <a:pt x="1607" y="3267"/>
                  <a:pt x="1020" y="2327"/>
                  <a:pt x="2117" y="1164"/>
                </a:cubicBezTo>
                <a:cubicBezTo>
                  <a:pt x="2483" y="759"/>
                  <a:pt x="2875" y="563"/>
                  <a:pt x="3253" y="563"/>
                </a:cubicBezTo>
                <a:cubicBezTo>
                  <a:pt x="3789" y="576"/>
                  <a:pt x="4168" y="1007"/>
                  <a:pt x="4168" y="1007"/>
                </a:cubicBezTo>
                <a:lnTo>
                  <a:pt x="4181" y="1020"/>
                </a:lnTo>
                <a:lnTo>
                  <a:pt x="11653" y="8075"/>
                </a:lnTo>
                <a:cubicBezTo>
                  <a:pt x="12529" y="8911"/>
                  <a:pt x="12659" y="9642"/>
                  <a:pt x="12058" y="10295"/>
                </a:cubicBezTo>
                <a:cubicBezTo>
                  <a:pt x="11792" y="10578"/>
                  <a:pt x="11495" y="10666"/>
                  <a:pt x="11232" y="10666"/>
                </a:cubicBezTo>
                <a:cubicBezTo>
                  <a:pt x="10875" y="10666"/>
                  <a:pt x="10579" y="10505"/>
                  <a:pt x="10504" y="10452"/>
                </a:cubicBezTo>
                <a:lnTo>
                  <a:pt x="5422" y="5658"/>
                </a:lnTo>
                <a:cubicBezTo>
                  <a:pt x="4024" y="4338"/>
                  <a:pt x="3750" y="3907"/>
                  <a:pt x="4364" y="3254"/>
                </a:cubicBezTo>
                <a:cubicBezTo>
                  <a:pt x="4547" y="3058"/>
                  <a:pt x="4730" y="2980"/>
                  <a:pt x="4939" y="2980"/>
                </a:cubicBezTo>
                <a:cubicBezTo>
                  <a:pt x="5357" y="2980"/>
                  <a:pt x="5749" y="3385"/>
                  <a:pt x="5749" y="3385"/>
                </a:cubicBezTo>
                <a:lnTo>
                  <a:pt x="9720" y="7147"/>
                </a:lnTo>
                <a:cubicBezTo>
                  <a:pt x="9773" y="7195"/>
                  <a:pt x="9838" y="7218"/>
                  <a:pt x="9903" y="7218"/>
                </a:cubicBezTo>
                <a:cubicBezTo>
                  <a:pt x="9981" y="7218"/>
                  <a:pt x="10061" y="7185"/>
                  <a:pt x="10125" y="7121"/>
                </a:cubicBezTo>
                <a:cubicBezTo>
                  <a:pt x="10242" y="7016"/>
                  <a:pt x="10229" y="6834"/>
                  <a:pt x="10112" y="6716"/>
                </a:cubicBezTo>
                <a:lnTo>
                  <a:pt x="6141" y="2980"/>
                </a:lnTo>
                <a:cubicBezTo>
                  <a:pt x="6127" y="2967"/>
                  <a:pt x="5605" y="2405"/>
                  <a:pt x="4926" y="2405"/>
                </a:cubicBezTo>
                <a:cubicBezTo>
                  <a:pt x="4547" y="2405"/>
                  <a:pt x="4220" y="2549"/>
                  <a:pt x="3920" y="2862"/>
                </a:cubicBezTo>
                <a:cubicBezTo>
                  <a:pt x="2835" y="4025"/>
                  <a:pt x="3789" y="4926"/>
                  <a:pt x="5004" y="6076"/>
                </a:cubicBezTo>
                <a:lnTo>
                  <a:pt x="10125" y="10936"/>
                </a:lnTo>
                <a:cubicBezTo>
                  <a:pt x="10356" y="11085"/>
                  <a:pt x="10749" y="11245"/>
                  <a:pt x="11189" y="11245"/>
                </a:cubicBezTo>
                <a:cubicBezTo>
                  <a:pt x="11595" y="11245"/>
                  <a:pt x="12042" y="11108"/>
                  <a:pt x="12437" y="10700"/>
                </a:cubicBezTo>
                <a:cubicBezTo>
                  <a:pt x="13260" y="9825"/>
                  <a:pt x="13116" y="8715"/>
                  <a:pt x="12006" y="7670"/>
                </a:cubicBezTo>
                <a:lnTo>
                  <a:pt x="4612" y="642"/>
                </a:lnTo>
                <a:cubicBezTo>
                  <a:pt x="4534" y="537"/>
                  <a:pt x="4024" y="28"/>
                  <a:pt x="3293" y="1"/>
                </a:cubicBezTo>
                <a:cubicBezTo>
                  <a:pt x="3279" y="1"/>
                  <a:pt x="3266" y="1"/>
                  <a:pt x="3253" y="1"/>
                </a:cubicBezTo>
                <a:close/>
              </a:path>
            </a:pathLst>
          </a:custGeom>
          <a:solidFill>
            <a:srgbClr val="B1D2C7"/>
          </a:solidFill>
          <a:ln>
            <a:noFill/>
          </a:ln>
          <a:effectLst>
            <a:outerShdw blurRad="28575" dist="9525" dir="1020000" algn="bl" rotWithShape="0">
              <a:srgbClr val="000000">
                <a:alpha val="6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 name="Google Shape;1242;p33"/>
          <p:cNvGrpSpPr/>
          <p:nvPr/>
        </p:nvGrpSpPr>
        <p:grpSpPr>
          <a:xfrm rot="224637">
            <a:off x="7243398" y="2986039"/>
            <a:ext cx="1653457" cy="2041563"/>
            <a:chOff x="7243280" y="2985710"/>
            <a:chExt cx="1653400" cy="2041493"/>
          </a:xfrm>
        </p:grpSpPr>
        <p:sp>
          <p:nvSpPr>
            <p:cNvPr id="1243" name="Google Shape;1243;p33"/>
            <p:cNvSpPr/>
            <p:nvPr/>
          </p:nvSpPr>
          <p:spPr>
            <a:xfrm rot="264063">
              <a:off x="7393574" y="3092704"/>
              <a:ext cx="1352777" cy="1745552"/>
            </a:xfrm>
            <a:custGeom>
              <a:avLst/>
              <a:gdLst/>
              <a:ahLst/>
              <a:cxnLst/>
              <a:rect l="l" t="t" r="r" b="b"/>
              <a:pathLst>
                <a:path w="20679" h="26682" extrusionOk="0">
                  <a:moveTo>
                    <a:pt x="4639" y="0"/>
                  </a:moveTo>
                  <a:cubicBezTo>
                    <a:pt x="3379" y="0"/>
                    <a:pt x="2306" y="963"/>
                    <a:pt x="2184" y="2231"/>
                  </a:cubicBezTo>
                  <a:lnTo>
                    <a:pt x="1957" y="4415"/>
                  </a:lnTo>
                  <a:lnTo>
                    <a:pt x="1957" y="4423"/>
                  </a:lnTo>
                  <a:lnTo>
                    <a:pt x="1640" y="7670"/>
                  </a:lnTo>
                  <a:lnTo>
                    <a:pt x="918" y="14806"/>
                  </a:lnTo>
                  <a:lnTo>
                    <a:pt x="918" y="14814"/>
                  </a:lnTo>
                  <a:lnTo>
                    <a:pt x="138" y="22600"/>
                  </a:lnTo>
                  <a:cubicBezTo>
                    <a:pt x="0" y="23972"/>
                    <a:pt x="999" y="25190"/>
                    <a:pt x="2355" y="25320"/>
                  </a:cubicBezTo>
                  <a:lnTo>
                    <a:pt x="3451" y="25434"/>
                  </a:lnTo>
                  <a:lnTo>
                    <a:pt x="9134" y="26002"/>
                  </a:lnTo>
                  <a:lnTo>
                    <a:pt x="15775" y="26668"/>
                  </a:lnTo>
                  <a:cubicBezTo>
                    <a:pt x="15864" y="26677"/>
                    <a:pt x="15952" y="26682"/>
                    <a:pt x="16040" y="26682"/>
                  </a:cubicBezTo>
                  <a:cubicBezTo>
                    <a:pt x="17300" y="26682"/>
                    <a:pt x="18373" y="25719"/>
                    <a:pt x="18495" y="24451"/>
                  </a:cubicBezTo>
                  <a:lnTo>
                    <a:pt x="19997" y="9521"/>
                  </a:lnTo>
                  <a:lnTo>
                    <a:pt x="19988" y="9521"/>
                  </a:lnTo>
                  <a:lnTo>
                    <a:pt x="20532" y="4082"/>
                  </a:lnTo>
                  <a:cubicBezTo>
                    <a:pt x="20678" y="2710"/>
                    <a:pt x="19672" y="1492"/>
                    <a:pt x="18308" y="1362"/>
                  </a:cubicBezTo>
                  <a:lnTo>
                    <a:pt x="17212" y="1248"/>
                  </a:lnTo>
                  <a:lnTo>
                    <a:pt x="6000" y="120"/>
                  </a:lnTo>
                  <a:lnTo>
                    <a:pt x="4904" y="14"/>
                  </a:lnTo>
                  <a:cubicBezTo>
                    <a:pt x="4815" y="5"/>
                    <a:pt x="4727" y="0"/>
                    <a:pt x="4639" y="0"/>
                  </a:cubicBezTo>
                  <a:close/>
                </a:path>
              </a:pathLst>
            </a:custGeom>
            <a:solidFill>
              <a:srgbClr val="C4C6CB"/>
            </a:solidFill>
            <a:ln>
              <a:noFill/>
            </a:ln>
            <a:effectLst>
              <a:outerShdw blurRad="57150" dist="171450" dir="402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 name="Google Shape;1244;p33"/>
            <p:cNvGrpSpPr/>
            <p:nvPr/>
          </p:nvGrpSpPr>
          <p:grpSpPr>
            <a:xfrm rot="323940">
              <a:off x="7329887" y="3051108"/>
              <a:ext cx="1480188" cy="1910698"/>
              <a:chOff x="5116525" y="734675"/>
              <a:chExt cx="761050" cy="982400"/>
            </a:xfrm>
          </p:grpSpPr>
          <p:sp>
            <p:nvSpPr>
              <p:cNvPr id="1245" name="Google Shape;1245;p33"/>
              <p:cNvSpPr/>
              <p:nvPr/>
            </p:nvSpPr>
            <p:spPr>
              <a:xfrm>
                <a:off x="5750225" y="780650"/>
                <a:ext cx="127350" cy="304600"/>
              </a:xfrm>
              <a:custGeom>
                <a:avLst/>
                <a:gdLst/>
                <a:ahLst/>
                <a:cxnLst/>
                <a:rect l="l" t="t" r="r" b="b"/>
                <a:pathLst>
                  <a:path w="5094" h="12184" extrusionOk="0">
                    <a:moveTo>
                      <a:pt x="0" y="0"/>
                    </a:moveTo>
                    <a:lnTo>
                      <a:pt x="67" y="7"/>
                    </a:lnTo>
                    <a:lnTo>
                      <a:pt x="67" y="7"/>
                    </a:lnTo>
                    <a:cubicBezTo>
                      <a:pt x="45" y="5"/>
                      <a:pt x="23" y="2"/>
                      <a:pt x="0" y="0"/>
                    </a:cubicBezTo>
                    <a:close/>
                    <a:moveTo>
                      <a:pt x="67" y="7"/>
                    </a:moveTo>
                    <a:lnTo>
                      <a:pt x="67" y="7"/>
                    </a:lnTo>
                    <a:cubicBezTo>
                      <a:pt x="2042" y="232"/>
                      <a:pt x="3477" y="2008"/>
                      <a:pt x="3264" y="4006"/>
                    </a:cubicBezTo>
                    <a:lnTo>
                      <a:pt x="2463" y="12016"/>
                    </a:lnTo>
                    <a:lnTo>
                      <a:pt x="4077" y="12184"/>
                    </a:lnTo>
                    <a:lnTo>
                      <a:pt x="4878" y="4173"/>
                    </a:lnTo>
                    <a:cubicBezTo>
                      <a:pt x="5094" y="2152"/>
                      <a:pt x="3611" y="359"/>
                      <a:pt x="1602" y="167"/>
                    </a:cubicBezTo>
                    <a:lnTo>
                      <a:pt x="67" y="7"/>
                    </a:lnTo>
                    <a:close/>
                  </a:path>
                </a:pathLst>
              </a:custGeom>
              <a:solidFill>
                <a:srgbClr val="D58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3"/>
              <p:cNvSpPr/>
              <p:nvPr/>
            </p:nvSpPr>
            <p:spPr>
              <a:xfrm>
                <a:off x="5176600" y="734675"/>
                <a:ext cx="660625" cy="346400"/>
              </a:xfrm>
              <a:custGeom>
                <a:avLst/>
                <a:gdLst/>
                <a:ahLst/>
                <a:cxnLst/>
                <a:rect l="l" t="t" r="r" b="b"/>
                <a:pathLst>
                  <a:path w="26425" h="13856" extrusionOk="0">
                    <a:moveTo>
                      <a:pt x="4419" y="1"/>
                    </a:moveTo>
                    <a:cubicBezTo>
                      <a:pt x="2572" y="1"/>
                      <a:pt x="992" y="1419"/>
                      <a:pt x="802" y="3286"/>
                    </a:cubicBezTo>
                    <a:lnTo>
                      <a:pt x="1" y="11297"/>
                    </a:lnTo>
                    <a:lnTo>
                      <a:pt x="1615" y="11464"/>
                    </a:lnTo>
                    <a:lnTo>
                      <a:pt x="25420" y="13855"/>
                    </a:lnTo>
                    <a:lnTo>
                      <a:pt x="26233" y="5845"/>
                    </a:lnTo>
                    <a:cubicBezTo>
                      <a:pt x="26424" y="3824"/>
                      <a:pt x="24954" y="2030"/>
                      <a:pt x="22945" y="1839"/>
                    </a:cubicBezTo>
                    <a:lnTo>
                      <a:pt x="6421" y="177"/>
                    </a:lnTo>
                    <a:lnTo>
                      <a:pt x="4807" y="22"/>
                    </a:lnTo>
                    <a:cubicBezTo>
                      <a:pt x="4677" y="8"/>
                      <a:pt x="4547" y="1"/>
                      <a:pt x="4419" y="1"/>
                    </a:cubicBezTo>
                    <a:close/>
                  </a:path>
                </a:pathLst>
              </a:custGeom>
              <a:solidFill>
                <a:srgbClr val="E6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3"/>
              <p:cNvSpPr/>
              <p:nvPr/>
            </p:nvSpPr>
            <p:spPr>
              <a:xfrm>
                <a:off x="5656650" y="1081050"/>
                <a:ext cx="195825" cy="636025"/>
              </a:xfrm>
              <a:custGeom>
                <a:avLst/>
                <a:gdLst/>
                <a:ahLst/>
                <a:cxnLst/>
                <a:rect l="l" t="t" r="r" b="b"/>
                <a:pathLst>
                  <a:path w="7833" h="25441" extrusionOk="0">
                    <a:moveTo>
                      <a:pt x="1" y="25265"/>
                    </a:moveTo>
                    <a:lnTo>
                      <a:pt x="1" y="25265"/>
                    </a:lnTo>
                    <a:cubicBezTo>
                      <a:pt x="14" y="25266"/>
                      <a:pt x="27" y="25267"/>
                      <a:pt x="41" y="25268"/>
                    </a:cubicBezTo>
                    <a:lnTo>
                      <a:pt x="41" y="25268"/>
                    </a:lnTo>
                    <a:lnTo>
                      <a:pt x="1" y="25265"/>
                    </a:lnTo>
                    <a:close/>
                    <a:moveTo>
                      <a:pt x="6218" y="0"/>
                    </a:moveTo>
                    <a:lnTo>
                      <a:pt x="4006" y="21988"/>
                    </a:lnTo>
                    <a:cubicBezTo>
                      <a:pt x="3827" y="23883"/>
                      <a:pt x="2218" y="25283"/>
                      <a:pt x="372" y="25283"/>
                    </a:cubicBezTo>
                    <a:cubicBezTo>
                      <a:pt x="262" y="25283"/>
                      <a:pt x="152" y="25278"/>
                      <a:pt x="41" y="25268"/>
                    </a:cubicBezTo>
                    <a:lnTo>
                      <a:pt x="41" y="25268"/>
                    </a:lnTo>
                    <a:lnTo>
                      <a:pt x="1615" y="25420"/>
                    </a:lnTo>
                    <a:cubicBezTo>
                      <a:pt x="1746" y="25434"/>
                      <a:pt x="1876" y="25441"/>
                      <a:pt x="2005" y="25441"/>
                    </a:cubicBezTo>
                    <a:cubicBezTo>
                      <a:pt x="3861" y="25441"/>
                      <a:pt x="5441" y="24023"/>
                      <a:pt x="5620" y="22156"/>
                    </a:cubicBezTo>
                    <a:lnTo>
                      <a:pt x="7832" y="168"/>
                    </a:lnTo>
                    <a:lnTo>
                      <a:pt x="6218" y="0"/>
                    </a:lnTo>
                    <a:close/>
                  </a:path>
                </a:pathLst>
              </a:custGeom>
              <a:solidFill>
                <a:srgbClr val="A8C7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3"/>
              <p:cNvSpPr/>
              <p:nvPr/>
            </p:nvSpPr>
            <p:spPr>
              <a:xfrm>
                <a:off x="5116525" y="1017075"/>
                <a:ext cx="695300" cy="696075"/>
              </a:xfrm>
              <a:custGeom>
                <a:avLst/>
                <a:gdLst/>
                <a:ahLst/>
                <a:cxnLst/>
                <a:rect l="l" t="t" r="r" b="b"/>
                <a:pathLst>
                  <a:path w="27812" h="27843" extrusionOk="0">
                    <a:moveTo>
                      <a:pt x="2404" y="1"/>
                    </a:moveTo>
                    <a:lnTo>
                      <a:pt x="192" y="21989"/>
                    </a:lnTo>
                    <a:cubicBezTo>
                      <a:pt x="0" y="24009"/>
                      <a:pt x="1459" y="25803"/>
                      <a:pt x="3468" y="25994"/>
                    </a:cubicBezTo>
                    <a:lnTo>
                      <a:pt x="5082" y="26162"/>
                    </a:lnTo>
                    <a:lnTo>
                      <a:pt x="21594" y="27824"/>
                    </a:lnTo>
                    <a:cubicBezTo>
                      <a:pt x="21718" y="27836"/>
                      <a:pt x="21842" y="27842"/>
                      <a:pt x="21964" y="27842"/>
                    </a:cubicBezTo>
                    <a:cubicBezTo>
                      <a:pt x="23829" y="27842"/>
                      <a:pt x="25420" y="26421"/>
                      <a:pt x="25599" y="24547"/>
                    </a:cubicBezTo>
                    <a:lnTo>
                      <a:pt x="27811" y="2559"/>
                    </a:lnTo>
                    <a:lnTo>
                      <a:pt x="4018" y="168"/>
                    </a:lnTo>
                    <a:lnTo>
                      <a:pt x="2404" y="1"/>
                    </a:lnTo>
                    <a:close/>
                  </a:path>
                </a:pathLst>
              </a:custGeom>
              <a:solidFill>
                <a:srgbClr val="CADD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3"/>
              <p:cNvSpPr/>
              <p:nvPr/>
            </p:nvSpPr>
            <p:spPr>
              <a:xfrm>
                <a:off x="5440850" y="783600"/>
                <a:ext cx="13175" cy="12925"/>
              </a:xfrm>
              <a:custGeom>
                <a:avLst/>
                <a:gdLst/>
                <a:ahLst/>
                <a:cxnLst/>
                <a:rect l="l" t="t" r="r" b="b"/>
                <a:pathLst>
                  <a:path w="527" h="517" extrusionOk="0">
                    <a:moveTo>
                      <a:pt x="275" y="1"/>
                    </a:moveTo>
                    <a:cubicBezTo>
                      <a:pt x="132" y="1"/>
                      <a:pt x="23" y="104"/>
                      <a:pt x="12" y="229"/>
                    </a:cubicBezTo>
                    <a:cubicBezTo>
                      <a:pt x="0" y="372"/>
                      <a:pt x="96" y="492"/>
                      <a:pt x="227" y="516"/>
                    </a:cubicBezTo>
                    <a:cubicBezTo>
                      <a:pt x="235" y="516"/>
                      <a:pt x="243" y="517"/>
                      <a:pt x="251" y="517"/>
                    </a:cubicBezTo>
                    <a:cubicBezTo>
                      <a:pt x="395" y="517"/>
                      <a:pt x="503" y="413"/>
                      <a:pt x="514" y="289"/>
                    </a:cubicBezTo>
                    <a:cubicBezTo>
                      <a:pt x="526" y="133"/>
                      <a:pt x="442" y="14"/>
                      <a:pt x="299" y="2"/>
                    </a:cubicBezTo>
                    <a:cubicBezTo>
                      <a:pt x="291" y="1"/>
                      <a:pt x="283" y="1"/>
                      <a:pt x="27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3"/>
              <p:cNvSpPr/>
              <p:nvPr/>
            </p:nvSpPr>
            <p:spPr>
              <a:xfrm>
                <a:off x="5465050" y="785925"/>
                <a:ext cx="13475" cy="12700"/>
              </a:xfrm>
              <a:custGeom>
                <a:avLst/>
                <a:gdLst/>
                <a:ahLst/>
                <a:cxnLst/>
                <a:rect l="l" t="t" r="r" b="b"/>
                <a:pathLst>
                  <a:path w="539" h="508" extrusionOk="0">
                    <a:moveTo>
                      <a:pt x="256" y="1"/>
                    </a:moveTo>
                    <a:cubicBezTo>
                      <a:pt x="122" y="1"/>
                      <a:pt x="23" y="100"/>
                      <a:pt x="13" y="220"/>
                    </a:cubicBezTo>
                    <a:cubicBezTo>
                      <a:pt x="1" y="375"/>
                      <a:pt x="96" y="495"/>
                      <a:pt x="240" y="506"/>
                    </a:cubicBezTo>
                    <a:cubicBezTo>
                      <a:pt x="248" y="507"/>
                      <a:pt x="256" y="507"/>
                      <a:pt x="264" y="507"/>
                    </a:cubicBezTo>
                    <a:cubicBezTo>
                      <a:pt x="396" y="507"/>
                      <a:pt x="504" y="415"/>
                      <a:pt x="527" y="279"/>
                    </a:cubicBezTo>
                    <a:cubicBezTo>
                      <a:pt x="539" y="148"/>
                      <a:pt x="431" y="28"/>
                      <a:pt x="299" y="4"/>
                    </a:cubicBezTo>
                    <a:cubicBezTo>
                      <a:pt x="285" y="2"/>
                      <a:pt x="270" y="1"/>
                      <a:pt x="256"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3"/>
              <p:cNvSpPr/>
              <p:nvPr/>
            </p:nvSpPr>
            <p:spPr>
              <a:xfrm>
                <a:off x="5488975" y="788400"/>
                <a:ext cx="13475" cy="12900"/>
              </a:xfrm>
              <a:custGeom>
                <a:avLst/>
                <a:gdLst/>
                <a:ahLst/>
                <a:cxnLst/>
                <a:rect l="l" t="t" r="r" b="b"/>
                <a:pathLst>
                  <a:path w="539" h="516" extrusionOk="0">
                    <a:moveTo>
                      <a:pt x="275" y="0"/>
                    </a:moveTo>
                    <a:cubicBezTo>
                      <a:pt x="132" y="0"/>
                      <a:pt x="23" y="103"/>
                      <a:pt x="12" y="228"/>
                    </a:cubicBezTo>
                    <a:cubicBezTo>
                      <a:pt x="0" y="372"/>
                      <a:pt x="96" y="503"/>
                      <a:pt x="239" y="515"/>
                    </a:cubicBezTo>
                    <a:cubicBezTo>
                      <a:pt x="247" y="516"/>
                      <a:pt x="254" y="516"/>
                      <a:pt x="261" y="516"/>
                    </a:cubicBezTo>
                    <a:cubicBezTo>
                      <a:pt x="395" y="516"/>
                      <a:pt x="503" y="413"/>
                      <a:pt x="526" y="288"/>
                    </a:cubicBezTo>
                    <a:cubicBezTo>
                      <a:pt x="538" y="132"/>
                      <a:pt x="431" y="25"/>
                      <a:pt x="299" y="1"/>
                    </a:cubicBezTo>
                    <a:cubicBezTo>
                      <a:pt x="291" y="0"/>
                      <a:pt x="283" y="0"/>
                      <a:pt x="27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3"/>
              <p:cNvSpPr/>
              <p:nvPr/>
            </p:nvSpPr>
            <p:spPr>
              <a:xfrm>
                <a:off x="5512875" y="790775"/>
                <a:ext cx="13475" cy="12700"/>
              </a:xfrm>
              <a:custGeom>
                <a:avLst/>
                <a:gdLst/>
                <a:ahLst/>
                <a:cxnLst/>
                <a:rect l="l" t="t" r="r" b="b"/>
                <a:pathLst>
                  <a:path w="539" h="508" extrusionOk="0">
                    <a:moveTo>
                      <a:pt x="274" y="1"/>
                    </a:moveTo>
                    <a:cubicBezTo>
                      <a:pt x="131" y="1"/>
                      <a:pt x="24" y="93"/>
                      <a:pt x="13" y="229"/>
                    </a:cubicBezTo>
                    <a:cubicBezTo>
                      <a:pt x="1" y="372"/>
                      <a:pt x="96" y="492"/>
                      <a:pt x="240" y="504"/>
                    </a:cubicBezTo>
                    <a:cubicBezTo>
                      <a:pt x="253" y="506"/>
                      <a:pt x="267" y="507"/>
                      <a:pt x="280" y="507"/>
                    </a:cubicBezTo>
                    <a:cubicBezTo>
                      <a:pt x="405" y="507"/>
                      <a:pt x="505" y="408"/>
                      <a:pt x="527" y="289"/>
                    </a:cubicBezTo>
                    <a:cubicBezTo>
                      <a:pt x="539" y="145"/>
                      <a:pt x="431" y="14"/>
                      <a:pt x="300" y="2"/>
                    </a:cubicBezTo>
                    <a:cubicBezTo>
                      <a:pt x="291" y="1"/>
                      <a:pt x="282" y="1"/>
                      <a:pt x="274"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3"/>
              <p:cNvSpPr/>
              <p:nvPr/>
            </p:nvSpPr>
            <p:spPr>
              <a:xfrm>
                <a:off x="5536800" y="792875"/>
                <a:ext cx="13475" cy="12925"/>
              </a:xfrm>
              <a:custGeom>
                <a:avLst/>
                <a:gdLst/>
                <a:ahLst/>
                <a:cxnLst/>
                <a:rect l="l" t="t" r="r" b="b"/>
                <a:pathLst>
                  <a:path w="539" h="517" extrusionOk="0">
                    <a:moveTo>
                      <a:pt x="276" y="0"/>
                    </a:moveTo>
                    <a:cubicBezTo>
                      <a:pt x="132" y="0"/>
                      <a:pt x="23" y="104"/>
                      <a:pt x="12" y="228"/>
                    </a:cubicBezTo>
                    <a:cubicBezTo>
                      <a:pt x="0" y="384"/>
                      <a:pt x="96" y="503"/>
                      <a:pt x="239" y="515"/>
                    </a:cubicBezTo>
                    <a:cubicBezTo>
                      <a:pt x="247" y="516"/>
                      <a:pt x="254" y="516"/>
                      <a:pt x="261" y="516"/>
                    </a:cubicBezTo>
                    <a:cubicBezTo>
                      <a:pt x="395" y="516"/>
                      <a:pt x="504" y="413"/>
                      <a:pt x="526" y="288"/>
                    </a:cubicBezTo>
                    <a:cubicBezTo>
                      <a:pt x="538" y="157"/>
                      <a:pt x="431" y="37"/>
                      <a:pt x="299" y="1"/>
                    </a:cubicBezTo>
                    <a:cubicBezTo>
                      <a:pt x="291" y="1"/>
                      <a:pt x="283" y="0"/>
                      <a:pt x="27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3"/>
              <p:cNvSpPr/>
              <p:nvPr/>
            </p:nvSpPr>
            <p:spPr>
              <a:xfrm>
                <a:off x="5560700" y="795550"/>
                <a:ext cx="13475" cy="12925"/>
              </a:xfrm>
              <a:custGeom>
                <a:avLst/>
                <a:gdLst/>
                <a:ahLst/>
                <a:cxnLst/>
                <a:rect l="l" t="t" r="r" b="b"/>
                <a:pathLst>
                  <a:path w="539" h="517" extrusionOk="0">
                    <a:moveTo>
                      <a:pt x="274" y="1"/>
                    </a:moveTo>
                    <a:cubicBezTo>
                      <a:pt x="131" y="1"/>
                      <a:pt x="24" y="94"/>
                      <a:pt x="13" y="229"/>
                    </a:cubicBezTo>
                    <a:cubicBezTo>
                      <a:pt x="1" y="373"/>
                      <a:pt x="96" y="492"/>
                      <a:pt x="240" y="516"/>
                    </a:cubicBezTo>
                    <a:cubicBezTo>
                      <a:pt x="247" y="517"/>
                      <a:pt x="254" y="517"/>
                      <a:pt x="262" y="517"/>
                    </a:cubicBezTo>
                    <a:cubicBezTo>
                      <a:pt x="395" y="517"/>
                      <a:pt x="503" y="414"/>
                      <a:pt x="515" y="289"/>
                    </a:cubicBezTo>
                    <a:cubicBezTo>
                      <a:pt x="539" y="145"/>
                      <a:pt x="443" y="14"/>
                      <a:pt x="300" y="2"/>
                    </a:cubicBezTo>
                    <a:cubicBezTo>
                      <a:pt x="291" y="1"/>
                      <a:pt x="282" y="1"/>
                      <a:pt x="274"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3"/>
              <p:cNvSpPr/>
              <p:nvPr/>
            </p:nvSpPr>
            <p:spPr>
              <a:xfrm>
                <a:off x="5584925" y="797650"/>
                <a:ext cx="13475" cy="12925"/>
              </a:xfrm>
              <a:custGeom>
                <a:avLst/>
                <a:gdLst/>
                <a:ahLst/>
                <a:cxnLst/>
                <a:rect l="l" t="t" r="r" b="b"/>
                <a:pathLst>
                  <a:path w="539" h="517" extrusionOk="0">
                    <a:moveTo>
                      <a:pt x="276" y="1"/>
                    </a:moveTo>
                    <a:cubicBezTo>
                      <a:pt x="132" y="1"/>
                      <a:pt x="23" y="104"/>
                      <a:pt x="12" y="229"/>
                    </a:cubicBezTo>
                    <a:cubicBezTo>
                      <a:pt x="0" y="384"/>
                      <a:pt x="108" y="504"/>
                      <a:pt x="239" y="516"/>
                    </a:cubicBezTo>
                    <a:cubicBezTo>
                      <a:pt x="247" y="516"/>
                      <a:pt x="255" y="517"/>
                      <a:pt x="263" y="517"/>
                    </a:cubicBezTo>
                    <a:cubicBezTo>
                      <a:pt x="397" y="517"/>
                      <a:pt x="515" y="424"/>
                      <a:pt x="526" y="289"/>
                    </a:cubicBezTo>
                    <a:cubicBezTo>
                      <a:pt x="538" y="157"/>
                      <a:pt x="431" y="37"/>
                      <a:pt x="299" y="2"/>
                    </a:cubicBezTo>
                    <a:cubicBezTo>
                      <a:pt x="291" y="1"/>
                      <a:pt x="283" y="1"/>
                      <a:pt x="276"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3"/>
              <p:cNvSpPr/>
              <p:nvPr/>
            </p:nvSpPr>
            <p:spPr>
              <a:xfrm>
                <a:off x="5233400" y="808750"/>
                <a:ext cx="548825" cy="208650"/>
              </a:xfrm>
              <a:custGeom>
                <a:avLst/>
                <a:gdLst/>
                <a:ahLst/>
                <a:cxnLst/>
                <a:rect l="l" t="t" r="r" b="b"/>
                <a:pathLst>
                  <a:path w="21953" h="8346" extrusionOk="0">
                    <a:moveTo>
                      <a:pt x="634" y="0"/>
                    </a:moveTo>
                    <a:lnTo>
                      <a:pt x="0" y="6217"/>
                    </a:lnTo>
                    <a:lnTo>
                      <a:pt x="21331" y="8346"/>
                    </a:lnTo>
                    <a:lnTo>
                      <a:pt x="21952" y="2140"/>
                    </a:lnTo>
                    <a:lnTo>
                      <a:pt x="634" y="0"/>
                    </a:lnTo>
                    <a:close/>
                  </a:path>
                </a:pathLst>
              </a:custGeom>
              <a:solidFill>
                <a:srgbClr val="B1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3"/>
              <p:cNvSpPr/>
              <p:nvPr/>
            </p:nvSpPr>
            <p:spPr>
              <a:xfrm>
                <a:off x="5247150" y="819200"/>
                <a:ext cx="410425" cy="103450"/>
              </a:xfrm>
              <a:custGeom>
                <a:avLst/>
                <a:gdLst/>
                <a:ahLst/>
                <a:cxnLst/>
                <a:rect l="l" t="t" r="r" b="b"/>
                <a:pathLst>
                  <a:path w="16417" h="4138" extrusionOk="0">
                    <a:moveTo>
                      <a:pt x="419" y="0"/>
                    </a:moveTo>
                    <a:lnTo>
                      <a:pt x="0" y="4137"/>
                    </a:lnTo>
                    <a:cubicBezTo>
                      <a:pt x="598" y="3635"/>
                      <a:pt x="1244" y="3193"/>
                      <a:pt x="1973" y="2894"/>
                    </a:cubicBezTo>
                    <a:cubicBezTo>
                      <a:pt x="3232" y="2321"/>
                      <a:pt x="4578" y="2147"/>
                      <a:pt x="5983" y="2147"/>
                    </a:cubicBezTo>
                    <a:cubicBezTo>
                      <a:pt x="8158" y="2147"/>
                      <a:pt x="10472" y="2564"/>
                      <a:pt x="12817" y="2564"/>
                    </a:cubicBezTo>
                    <a:cubicBezTo>
                      <a:pt x="13605" y="2564"/>
                      <a:pt x="14395" y="2517"/>
                      <a:pt x="15185" y="2392"/>
                    </a:cubicBezTo>
                    <a:cubicBezTo>
                      <a:pt x="15532" y="2260"/>
                      <a:pt x="15962" y="1973"/>
                      <a:pt x="16417" y="1603"/>
                    </a:cubicBezTo>
                    <a:lnTo>
                      <a:pt x="419" y="0"/>
                    </a:ln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3"/>
              <p:cNvSpPr/>
              <p:nvPr/>
            </p:nvSpPr>
            <p:spPr>
              <a:xfrm>
                <a:off x="5243850" y="859250"/>
                <a:ext cx="528200" cy="148000"/>
              </a:xfrm>
              <a:custGeom>
                <a:avLst/>
                <a:gdLst/>
                <a:ahLst/>
                <a:cxnLst/>
                <a:rect l="l" t="t" r="r" b="b"/>
                <a:pathLst>
                  <a:path w="21128" h="5920" extrusionOk="0">
                    <a:moveTo>
                      <a:pt x="16549" y="1"/>
                    </a:moveTo>
                    <a:cubicBezTo>
                      <a:pt x="16094" y="371"/>
                      <a:pt x="15664" y="658"/>
                      <a:pt x="15317" y="790"/>
                    </a:cubicBezTo>
                    <a:cubicBezTo>
                      <a:pt x="14509" y="922"/>
                      <a:pt x="13701" y="972"/>
                      <a:pt x="12896" y="972"/>
                    </a:cubicBezTo>
                    <a:cubicBezTo>
                      <a:pt x="10557" y="972"/>
                      <a:pt x="8250" y="555"/>
                      <a:pt x="6083" y="555"/>
                    </a:cubicBezTo>
                    <a:cubicBezTo>
                      <a:pt x="4690" y="555"/>
                      <a:pt x="3354" y="727"/>
                      <a:pt x="2105" y="1292"/>
                    </a:cubicBezTo>
                    <a:cubicBezTo>
                      <a:pt x="1388" y="1591"/>
                      <a:pt x="730" y="2009"/>
                      <a:pt x="132" y="2535"/>
                    </a:cubicBezTo>
                    <a:lnTo>
                      <a:pt x="1" y="3851"/>
                    </a:lnTo>
                    <a:lnTo>
                      <a:pt x="20578" y="5919"/>
                    </a:lnTo>
                    <a:lnTo>
                      <a:pt x="21128" y="455"/>
                    </a:lnTo>
                    <a:lnTo>
                      <a:pt x="16549" y="1"/>
                    </a:ln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3"/>
              <p:cNvSpPr/>
              <p:nvPr/>
            </p:nvSpPr>
            <p:spPr>
              <a:xfrm>
                <a:off x="5647675" y="1124650"/>
                <a:ext cx="96875" cy="95500"/>
              </a:xfrm>
              <a:custGeom>
                <a:avLst/>
                <a:gdLst/>
                <a:ahLst/>
                <a:cxnLst/>
                <a:rect l="l" t="t" r="r" b="b"/>
                <a:pathLst>
                  <a:path w="3875" h="3820" extrusionOk="0">
                    <a:moveTo>
                      <a:pt x="851" y="0"/>
                    </a:moveTo>
                    <a:cubicBezTo>
                      <a:pt x="558" y="0"/>
                      <a:pt x="298" y="210"/>
                      <a:pt x="264" y="516"/>
                    </a:cubicBezTo>
                    <a:lnTo>
                      <a:pt x="25" y="2943"/>
                    </a:lnTo>
                    <a:cubicBezTo>
                      <a:pt x="1" y="3266"/>
                      <a:pt x="228" y="3541"/>
                      <a:pt x="539" y="3577"/>
                    </a:cubicBezTo>
                    <a:lnTo>
                      <a:pt x="2978" y="3816"/>
                    </a:lnTo>
                    <a:cubicBezTo>
                      <a:pt x="3000" y="3819"/>
                      <a:pt x="3021" y="3820"/>
                      <a:pt x="3043" y="3820"/>
                    </a:cubicBezTo>
                    <a:cubicBezTo>
                      <a:pt x="3328" y="3820"/>
                      <a:pt x="3578" y="3602"/>
                      <a:pt x="3600" y="3302"/>
                    </a:cubicBezTo>
                    <a:lnTo>
                      <a:pt x="3839" y="875"/>
                    </a:lnTo>
                    <a:cubicBezTo>
                      <a:pt x="3875" y="552"/>
                      <a:pt x="3648" y="277"/>
                      <a:pt x="3337" y="241"/>
                    </a:cubicBezTo>
                    <a:lnTo>
                      <a:pt x="898" y="2"/>
                    </a:lnTo>
                    <a:cubicBezTo>
                      <a:pt x="882" y="1"/>
                      <a:pt x="866" y="0"/>
                      <a:pt x="851" y="0"/>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3"/>
              <p:cNvSpPr/>
              <p:nvPr/>
            </p:nvSpPr>
            <p:spPr>
              <a:xfrm>
                <a:off x="5639025" y="1124000"/>
                <a:ext cx="96875" cy="95275"/>
              </a:xfrm>
              <a:custGeom>
                <a:avLst/>
                <a:gdLst/>
                <a:ahLst/>
                <a:cxnLst/>
                <a:rect l="l" t="t" r="r" b="b"/>
                <a:pathLst>
                  <a:path w="3875" h="3811" extrusionOk="0">
                    <a:moveTo>
                      <a:pt x="832" y="0"/>
                    </a:moveTo>
                    <a:cubicBezTo>
                      <a:pt x="547" y="0"/>
                      <a:pt x="297" y="217"/>
                      <a:pt x="275" y="506"/>
                    </a:cubicBezTo>
                    <a:lnTo>
                      <a:pt x="36" y="2945"/>
                    </a:lnTo>
                    <a:cubicBezTo>
                      <a:pt x="0" y="3256"/>
                      <a:pt x="227" y="3543"/>
                      <a:pt x="538" y="3567"/>
                    </a:cubicBezTo>
                    <a:lnTo>
                      <a:pt x="2977" y="3806"/>
                    </a:lnTo>
                    <a:cubicBezTo>
                      <a:pt x="2999" y="3809"/>
                      <a:pt x="3021" y="3810"/>
                      <a:pt x="3042" y="3810"/>
                    </a:cubicBezTo>
                    <a:cubicBezTo>
                      <a:pt x="3327" y="3810"/>
                      <a:pt x="3578" y="3593"/>
                      <a:pt x="3611" y="3304"/>
                    </a:cubicBezTo>
                    <a:lnTo>
                      <a:pt x="3850" y="865"/>
                    </a:lnTo>
                    <a:cubicBezTo>
                      <a:pt x="3874" y="554"/>
                      <a:pt x="3647" y="267"/>
                      <a:pt x="3336" y="243"/>
                    </a:cubicBezTo>
                    <a:lnTo>
                      <a:pt x="897" y="4"/>
                    </a:lnTo>
                    <a:cubicBezTo>
                      <a:pt x="875" y="2"/>
                      <a:pt x="854" y="0"/>
                      <a:pt x="832" y="0"/>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3"/>
              <p:cNvSpPr/>
              <p:nvPr/>
            </p:nvSpPr>
            <p:spPr>
              <a:xfrm>
                <a:off x="5508100" y="1110850"/>
                <a:ext cx="96575" cy="95500"/>
              </a:xfrm>
              <a:custGeom>
                <a:avLst/>
                <a:gdLst/>
                <a:ahLst/>
                <a:cxnLst/>
                <a:rect l="l" t="t" r="r" b="b"/>
                <a:pathLst>
                  <a:path w="3863" h="3820" extrusionOk="0">
                    <a:moveTo>
                      <a:pt x="820" y="0"/>
                    </a:moveTo>
                    <a:cubicBezTo>
                      <a:pt x="535" y="0"/>
                      <a:pt x="286" y="217"/>
                      <a:pt x="263" y="506"/>
                    </a:cubicBezTo>
                    <a:lnTo>
                      <a:pt x="24" y="2945"/>
                    </a:lnTo>
                    <a:cubicBezTo>
                      <a:pt x="0" y="3256"/>
                      <a:pt x="216" y="3543"/>
                      <a:pt x="526" y="3579"/>
                    </a:cubicBezTo>
                    <a:lnTo>
                      <a:pt x="2966" y="3818"/>
                    </a:lnTo>
                    <a:cubicBezTo>
                      <a:pt x="2982" y="3819"/>
                      <a:pt x="2998" y="3820"/>
                      <a:pt x="3014" y="3820"/>
                    </a:cubicBezTo>
                    <a:cubicBezTo>
                      <a:pt x="3316" y="3820"/>
                      <a:pt x="3565" y="3611"/>
                      <a:pt x="3599" y="3304"/>
                    </a:cubicBezTo>
                    <a:lnTo>
                      <a:pt x="3838" y="865"/>
                    </a:lnTo>
                    <a:cubicBezTo>
                      <a:pt x="3862" y="554"/>
                      <a:pt x="3635" y="267"/>
                      <a:pt x="3324" y="243"/>
                    </a:cubicBezTo>
                    <a:lnTo>
                      <a:pt x="885" y="4"/>
                    </a:lnTo>
                    <a:cubicBezTo>
                      <a:pt x="863" y="2"/>
                      <a:pt x="842" y="0"/>
                      <a:pt x="820" y="0"/>
                    </a:cubicBezTo>
                    <a:close/>
                  </a:path>
                </a:pathLst>
              </a:custGeom>
              <a:solidFill>
                <a:srgbClr val="D58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3"/>
              <p:cNvSpPr/>
              <p:nvPr/>
            </p:nvSpPr>
            <p:spPr>
              <a:xfrm>
                <a:off x="5499425" y="1110000"/>
                <a:ext cx="96575" cy="95525"/>
              </a:xfrm>
              <a:custGeom>
                <a:avLst/>
                <a:gdLst/>
                <a:ahLst/>
                <a:cxnLst/>
                <a:rect l="l" t="t" r="r" b="b"/>
                <a:pathLst>
                  <a:path w="3863" h="3821" extrusionOk="0">
                    <a:moveTo>
                      <a:pt x="851" y="0"/>
                    </a:moveTo>
                    <a:cubicBezTo>
                      <a:pt x="548" y="0"/>
                      <a:pt x="298" y="220"/>
                      <a:pt x="264" y="516"/>
                    </a:cubicBezTo>
                    <a:lnTo>
                      <a:pt x="24" y="2955"/>
                    </a:lnTo>
                    <a:cubicBezTo>
                      <a:pt x="1" y="3266"/>
                      <a:pt x="228" y="3553"/>
                      <a:pt x="539" y="3577"/>
                    </a:cubicBezTo>
                    <a:lnTo>
                      <a:pt x="2966" y="3816"/>
                    </a:lnTo>
                    <a:cubicBezTo>
                      <a:pt x="2988" y="3819"/>
                      <a:pt x="3011" y="3820"/>
                      <a:pt x="3033" y="3820"/>
                    </a:cubicBezTo>
                    <a:cubicBezTo>
                      <a:pt x="3326" y="3820"/>
                      <a:pt x="3566" y="3603"/>
                      <a:pt x="3599" y="3314"/>
                    </a:cubicBezTo>
                    <a:lnTo>
                      <a:pt x="3839" y="875"/>
                    </a:lnTo>
                    <a:cubicBezTo>
                      <a:pt x="3862" y="564"/>
                      <a:pt x="3647" y="277"/>
                      <a:pt x="3324" y="241"/>
                    </a:cubicBezTo>
                    <a:lnTo>
                      <a:pt x="897" y="2"/>
                    </a:lnTo>
                    <a:cubicBezTo>
                      <a:pt x="882" y="1"/>
                      <a:pt x="866" y="0"/>
                      <a:pt x="851" y="0"/>
                    </a:cubicBezTo>
                    <a:close/>
                  </a:path>
                </a:pathLst>
              </a:custGeom>
              <a:solidFill>
                <a:srgbClr val="E6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3"/>
              <p:cNvSpPr/>
              <p:nvPr/>
            </p:nvSpPr>
            <p:spPr>
              <a:xfrm>
                <a:off x="5228600" y="1082500"/>
                <a:ext cx="236475" cy="109550"/>
              </a:xfrm>
              <a:custGeom>
                <a:avLst/>
                <a:gdLst/>
                <a:ahLst/>
                <a:cxnLst/>
                <a:rect l="l" t="t" r="r" b="b"/>
                <a:pathLst>
                  <a:path w="9459" h="4382" extrusionOk="0">
                    <a:moveTo>
                      <a:pt x="839" y="0"/>
                    </a:moveTo>
                    <a:cubicBezTo>
                      <a:pt x="546" y="0"/>
                      <a:pt x="287" y="210"/>
                      <a:pt x="264" y="516"/>
                    </a:cubicBezTo>
                    <a:lnTo>
                      <a:pt x="25" y="2943"/>
                    </a:lnTo>
                    <a:cubicBezTo>
                      <a:pt x="1" y="3266"/>
                      <a:pt x="216" y="3541"/>
                      <a:pt x="539" y="3577"/>
                    </a:cubicBezTo>
                    <a:lnTo>
                      <a:pt x="8562" y="4378"/>
                    </a:lnTo>
                    <a:cubicBezTo>
                      <a:pt x="8584" y="4381"/>
                      <a:pt x="8605" y="4382"/>
                      <a:pt x="8627" y="4382"/>
                    </a:cubicBezTo>
                    <a:cubicBezTo>
                      <a:pt x="8911" y="4382"/>
                      <a:pt x="9161" y="4165"/>
                      <a:pt x="9184" y="3876"/>
                    </a:cubicBezTo>
                    <a:lnTo>
                      <a:pt x="9423" y="1437"/>
                    </a:lnTo>
                    <a:cubicBezTo>
                      <a:pt x="9459" y="1126"/>
                      <a:pt x="9231" y="839"/>
                      <a:pt x="8921" y="815"/>
                    </a:cubicBezTo>
                    <a:lnTo>
                      <a:pt x="886" y="2"/>
                    </a:lnTo>
                    <a:cubicBezTo>
                      <a:pt x="870" y="1"/>
                      <a:pt x="854" y="0"/>
                      <a:pt x="839" y="0"/>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3"/>
              <p:cNvSpPr/>
              <p:nvPr/>
            </p:nvSpPr>
            <p:spPr>
              <a:xfrm>
                <a:off x="5219950" y="1081850"/>
                <a:ext cx="236450" cy="109575"/>
              </a:xfrm>
              <a:custGeom>
                <a:avLst/>
                <a:gdLst/>
                <a:ahLst/>
                <a:cxnLst/>
                <a:rect l="l" t="t" r="r" b="b"/>
                <a:pathLst>
                  <a:path w="9458" h="4383" extrusionOk="0">
                    <a:moveTo>
                      <a:pt x="830" y="1"/>
                    </a:moveTo>
                    <a:cubicBezTo>
                      <a:pt x="537" y="1"/>
                      <a:pt x="297" y="217"/>
                      <a:pt x="263" y="506"/>
                    </a:cubicBezTo>
                    <a:lnTo>
                      <a:pt x="24" y="2946"/>
                    </a:lnTo>
                    <a:cubicBezTo>
                      <a:pt x="0" y="3256"/>
                      <a:pt x="227" y="3543"/>
                      <a:pt x="538" y="3567"/>
                    </a:cubicBezTo>
                    <a:lnTo>
                      <a:pt x="8561" y="4380"/>
                    </a:lnTo>
                    <a:cubicBezTo>
                      <a:pt x="8577" y="4382"/>
                      <a:pt x="8593" y="4382"/>
                      <a:pt x="8608" y="4382"/>
                    </a:cubicBezTo>
                    <a:cubicBezTo>
                      <a:pt x="8900" y="4382"/>
                      <a:pt x="9161" y="4173"/>
                      <a:pt x="9195" y="3866"/>
                    </a:cubicBezTo>
                    <a:lnTo>
                      <a:pt x="9434" y="1427"/>
                    </a:lnTo>
                    <a:cubicBezTo>
                      <a:pt x="9458" y="1116"/>
                      <a:pt x="9231" y="829"/>
                      <a:pt x="8920" y="805"/>
                    </a:cubicBezTo>
                    <a:lnTo>
                      <a:pt x="897" y="4"/>
                    </a:lnTo>
                    <a:cubicBezTo>
                      <a:pt x="874" y="2"/>
                      <a:pt x="852" y="1"/>
                      <a:pt x="830" y="1"/>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3"/>
              <p:cNvSpPr/>
              <p:nvPr/>
            </p:nvSpPr>
            <p:spPr>
              <a:xfrm>
                <a:off x="5634525" y="1254325"/>
                <a:ext cx="96875" cy="95525"/>
              </a:xfrm>
              <a:custGeom>
                <a:avLst/>
                <a:gdLst/>
                <a:ahLst/>
                <a:cxnLst/>
                <a:rect l="l" t="t" r="r" b="b"/>
                <a:pathLst>
                  <a:path w="3875" h="3821" extrusionOk="0">
                    <a:moveTo>
                      <a:pt x="833" y="0"/>
                    </a:moveTo>
                    <a:cubicBezTo>
                      <a:pt x="548" y="0"/>
                      <a:pt x="298" y="217"/>
                      <a:pt x="276" y="506"/>
                    </a:cubicBezTo>
                    <a:lnTo>
                      <a:pt x="37" y="2945"/>
                    </a:lnTo>
                    <a:cubicBezTo>
                      <a:pt x="1" y="3256"/>
                      <a:pt x="228" y="3543"/>
                      <a:pt x="539" y="3579"/>
                    </a:cubicBezTo>
                    <a:lnTo>
                      <a:pt x="2978" y="3818"/>
                    </a:lnTo>
                    <a:cubicBezTo>
                      <a:pt x="2994" y="3820"/>
                      <a:pt x="3010" y="3820"/>
                      <a:pt x="3025" y="3820"/>
                    </a:cubicBezTo>
                    <a:cubicBezTo>
                      <a:pt x="3317" y="3820"/>
                      <a:pt x="3578" y="3611"/>
                      <a:pt x="3612" y="3304"/>
                    </a:cubicBezTo>
                    <a:lnTo>
                      <a:pt x="3839" y="877"/>
                    </a:lnTo>
                    <a:cubicBezTo>
                      <a:pt x="3875" y="554"/>
                      <a:pt x="3648" y="279"/>
                      <a:pt x="3337" y="243"/>
                    </a:cubicBezTo>
                    <a:lnTo>
                      <a:pt x="898" y="4"/>
                    </a:lnTo>
                    <a:cubicBezTo>
                      <a:pt x="876" y="2"/>
                      <a:pt x="854" y="0"/>
                      <a:pt x="833" y="0"/>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3"/>
              <p:cNvSpPr/>
              <p:nvPr/>
            </p:nvSpPr>
            <p:spPr>
              <a:xfrm>
                <a:off x="5626175" y="1253475"/>
                <a:ext cx="96575" cy="95525"/>
              </a:xfrm>
              <a:custGeom>
                <a:avLst/>
                <a:gdLst/>
                <a:ahLst/>
                <a:cxnLst/>
                <a:rect l="l" t="t" r="r" b="b"/>
                <a:pathLst>
                  <a:path w="3863" h="3821" extrusionOk="0">
                    <a:moveTo>
                      <a:pt x="840" y="1"/>
                    </a:moveTo>
                    <a:cubicBezTo>
                      <a:pt x="547" y="1"/>
                      <a:pt x="286" y="221"/>
                      <a:pt x="263" y="516"/>
                    </a:cubicBezTo>
                    <a:lnTo>
                      <a:pt x="24" y="2956"/>
                    </a:lnTo>
                    <a:cubicBezTo>
                      <a:pt x="0" y="3266"/>
                      <a:pt x="215" y="3553"/>
                      <a:pt x="538" y="3577"/>
                    </a:cubicBezTo>
                    <a:lnTo>
                      <a:pt x="2965" y="3816"/>
                    </a:lnTo>
                    <a:cubicBezTo>
                      <a:pt x="2988" y="3819"/>
                      <a:pt x="3010" y="3820"/>
                      <a:pt x="3032" y="3820"/>
                    </a:cubicBezTo>
                    <a:cubicBezTo>
                      <a:pt x="3325" y="3820"/>
                      <a:pt x="3566" y="3603"/>
                      <a:pt x="3599" y="3314"/>
                    </a:cubicBezTo>
                    <a:lnTo>
                      <a:pt x="3838" y="875"/>
                    </a:lnTo>
                    <a:cubicBezTo>
                      <a:pt x="3862" y="564"/>
                      <a:pt x="3635" y="277"/>
                      <a:pt x="3324" y="241"/>
                    </a:cubicBezTo>
                    <a:lnTo>
                      <a:pt x="885" y="2"/>
                    </a:lnTo>
                    <a:cubicBezTo>
                      <a:pt x="870" y="1"/>
                      <a:pt x="855" y="1"/>
                      <a:pt x="840" y="1"/>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3"/>
              <p:cNvSpPr/>
              <p:nvPr/>
            </p:nvSpPr>
            <p:spPr>
              <a:xfrm>
                <a:off x="5215750" y="1212475"/>
                <a:ext cx="96875" cy="95525"/>
              </a:xfrm>
              <a:custGeom>
                <a:avLst/>
                <a:gdLst/>
                <a:ahLst/>
                <a:cxnLst/>
                <a:rect l="l" t="t" r="r" b="b"/>
                <a:pathLst>
                  <a:path w="3875" h="3821" extrusionOk="0">
                    <a:moveTo>
                      <a:pt x="833" y="1"/>
                    </a:moveTo>
                    <a:cubicBezTo>
                      <a:pt x="548" y="1"/>
                      <a:pt x="297" y="217"/>
                      <a:pt x="264" y="506"/>
                    </a:cubicBezTo>
                    <a:lnTo>
                      <a:pt x="37" y="2946"/>
                    </a:lnTo>
                    <a:cubicBezTo>
                      <a:pt x="1" y="3256"/>
                      <a:pt x="228" y="3543"/>
                      <a:pt x="539" y="3579"/>
                    </a:cubicBezTo>
                    <a:lnTo>
                      <a:pt x="2978" y="3818"/>
                    </a:lnTo>
                    <a:cubicBezTo>
                      <a:pt x="2994" y="3820"/>
                      <a:pt x="3009" y="3820"/>
                      <a:pt x="3025" y="3820"/>
                    </a:cubicBezTo>
                    <a:cubicBezTo>
                      <a:pt x="3317" y="3820"/>
                      <a:pt x="3577" y="3611"/>
                      <a:pt x="3600" y="3304"/>
                    </a:cubicBezTo>
                    <a:lnTo>
                      <a:pt x="3839" y="865"/>
                    </a:lnTo>
                    <a:cubicBezTo>
                      <a:pt x="3875" y="554"/>
                      <a:pt x="3648" y="267"/>
                      <a:pt x="3337" y="243"/>
                    </a:cubicBezTo>
                    <a:lnTo>
                      <a:pt x="898" y="4"/>
                    </a:lnTo>
                    <a:cubicBezTo>
                      <a:pt x="876" y="2"/>
                      <a:pt x="854" y="1"/>
                      <a:pt x="833" y="1"/>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3"/>
              <p:cNvSpPr/>
              <p:nvPr/>
            </p:nvSpPr>
            <p:spPr>
              <a:xfrm>
                <a:off x="5207100" y="1211325"/>
                <a:ext cx="96850" cy="95525"/>
              </a:xfrm>
              <a:custGeom>
                <a:avLst/>
                <a:gdLst/>
                <a:ahLst/>
                <a:cxnLst/>
                <a:rect l="l" t="t" r="r" b="b"/>
                <a:pathLst>
                  <a:path w="3874" h="3821" extrusionOk="0">
                    <a:moveTo>
                      <a:pt x="850" y="1"/>
                    </a:moveTo>
                    <a:cubicBezTo>
                      <a:pt x="558" y="1"/>
                      <a:pt x="298" y="210"/>
                      <a:pt x="275" y="517"/>
                    </a:cubicBezTo>
                    <a:lnTo>
                      <a:pt x="36" y="2956"/>
                    </a:lnTo>
                    <a:cubicBezTo>
                      <a:pt x="0" y="3267"/>
                      <a:pt x="227" y="3554"/>
                      <a:pt x="538" y="3577"/>
                    </a:cubicBezTo>
                    <a:lnTo>
                      <a:pt x="2977" y="3817"/>
                    </a:lnTo>
                    <a:cubicBezTo>
                      <a:pt x="2999" y="3819"/>
                      <a:pt x="3021" y="3820"/>
                      <a:pt x="3042" y="3820"/>
                    </a:cubicBezTo>
                    <a:cubicBezTo>
                      <a:pt x="3327" y="3820"/>
                      <a:pt x="3577" y="3604"/>
                      <a:pt x="3599" y="3314"/>
                    </a:cubicBezTo>
                    <a:lnTo>
                      <a:pt x="3838" y="875"/>
                    </a:lnTo>
                    <a:cubicBezTo>
                      <a:pt x="3874" y="564"/>
                      <a:pt x="3647" y="277"/>
                      <a:pt x="3336" y="242"/>
                    </a:cubicBezTo>
                    <a:lnTo>
                      <a:pt x="897" y="2"/>
                    </a:lnTo>
                    <a:cubicBezTo>
                      <a:pt x="881" y="1"/>
                      <a:pt x="865" y="1"/>
                      <a:pt x="850" y="1"/>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3"/>
              <p:cNvSpPr/>
              <p:nvPr/>
            </p:nvSpPr>
            <p:spPr>
              <a:xfrm>
                <a:off x="5355650" y="1226275"/>
                <a:ext cx="96575" cy="95525"/>
              </a:xfrm>
              <a:custGeom>
                <a:avLst/>
                <a:gdLst/>
                <a:ahLst/>
                <a:cxnLst/>
                <a:rect l="l" t="t" r="r" b="b"/>
                <a:pathLst>
                  <a:path w="3863" h="3821" extrusionOk="0">
                    <a:moveTo>
                      <a:pt x="838" y="0"/>
                    </a:moveTo>
                    <a:cubicBezTo>
                      <a:pt x="546" y="0"/>
                      <a:pt x="286" y="210"/>
                      <a:pt x="264" y="516"/>
                    </a:cubicBezTo>
                    <a:lnTo>
                      <a:pt x="24" y="2956"/>
                    </a:lnTo>
                    <a:cubicBezTo>
                      <a:pt x="0" y="3266"/>
                      <a:pt x="216" y="3553"/>
                      <a:pt x="539" y="3577"/>
                    </a:cubicBezTo>
                    <a:lnTo>
                      <a:pt x="2966" y="3816"/>
                    </a:lnTo>
                    <a:cubicBezTo>
                      <a:pt x="2988" y="3819"/>
                      <a:pt x="3011" y="3820"/>
                      <a:pt x="3033" y="3820"/>
                    </a:cubicBezTo>
                    <a:cubicBezTo>
                      <a:pt x="3326" y="3820"/>
                      <a:pt x="3566" y="3603"/>
                      <a:pt x="3599" y="3314"/>
                    </a:cubicBezTo>
                    <a:lnTo>
                      <a:pt x="3839" y="875"/>
                    </a:lnTo>
                    <a:cubicBezTo>
                      <a:pt x="3862" y="564"/>
                      <a:pt x="3635" y="277"/>
                      <a:pt x="3324" y="241"/>
                    </a:cubicBezTo>
                    <a:lnTo>
                      <a:pt x="885" y="2"/>
                    </a:lnTo>
                    <a:cubicBezTo>
                      <a:pt x="870" y="1"/>
                      <a:pt x="854" y="0"/>
                      <a:pt x="838" y="0"/>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3"/>
              <p:cNvSpPr/>
              <p:nvPr/>
            </p:nvSpPr>
            <p:spPr>
              <a:xfrm>
                <a:off x="5346975" y="1225625"/>
                <a:ext cx="96575" cy="95275"/>
              </a:xfrm>
              <a:custGeom>
                <a:avLst/>
                <a:gdLst/>
                <a:ahLst/>
                <a:cxnLst/>
                <a:rect l="l" t="t" r="r" b="b"/>
                <a:pathLst>
                  <a:path w="3863" h="3811" extrusionOk="0">
                    <a:moveTo>
                      <a:pt x="831" y="1"/>
                    </a:moveTo>
                    <a:cubicBezTo>
                      <a:pt x="537" y="1"/>
                      <a:pt x="297" y="217"/>
                      <a:pt x="264" y="507"/>
                    </a:cubicBezTo>
                    <a:lnTo>
                      <a:pt x="25" y="2946"/>
                    </a:lnTo>
                    <a:cubicBezTo>
                      <a:pt x="1" y="3257"/>
                      <a:pt x="228" y="3543"/>
                      <a:pt x="539" y="3567"/>
                    </a:cubicBezTo>
                    <a:lnTo>
                      <a:pt x="2978" y="3807"/>
                    </a:lnTo>
                    <a:cubicBezTo>
                      <a:pt x="3000" y="3809"/>
                      <a:pt x="3021" y="3810"/>
                      <a:pt x="3043" y="3810"/>
                    </a:cubicBezTo>
                    <a:cubicBezTo>
                      <a:pt x="3328" y="3810"/>
                      <a:pt x="3577" y="3594"/>
                      <a:pt x="3600" y="3304"/>
                    </a:cubicBezTo>
                    <a:lnTo>
                      <a:pt x="3839" y="865"/>
                    </a:lnTo>
                    <a:cubicBezTo>
                      <a:pt x="3863" y="554"/>
                      <a:pt x="3647" y="267"/>
                      <a:pt x="3325" y="243"/>
                    </a:cubicBezTo>
                    <a:lnTo>
                      <a:pt x="897" y="4"/>
                    </a:lnTo>
                    <a:cubicBezTo>
                      <a:pt x="875" y="2"/>
                      <a:pt x="853" y="1"/>
                      <a:pt x="831" y="1"/>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3"/>
              <p:cNvSpPr/>
              <p:nvPr/>
            </p:nvSpPr>
            <p:spPr>
              <a:xfrm>
                <a:off x="5494950" y="1240275"/>
                <a:ext cx="96575" cy="95275"/>
              </a:xfrm>
              <a:custGeom>
                <a:avLst/>
                <a:gdLst/>
                <a:ahLst/>
                <a:cxnLst/>
                <a:rect l="l" t="t" r="r" b="b"/>
                <a:pathLst>
                  <a:path w="3863" h="3811" extrusionOk="0">
                    <a:moveTo>
                      <a:pt x="830" y="0"/>
                    </a:moveTo>
                    <a:cubicBezTo>
                      <a:pt x="537" y="0"/>
                      <a:pt x="297" y="217"/>
                      <a:pt x="263" y="506"/>
                    </a:cubicBezTo>
                    <a:lnTo>
                      <a:pt x="24" y="2946"/>
                    </a:lnTo>
                    <a:cubicBezTo>
                      <a:pt x="0" y="3256"/>
                      <a:pt x="227" y="3543"/>
                      <a:pt x="538" y="3567"/>
                    </a:cubicBezTo>
                    <a:lnTo>
                      <a:pt x="2965" y="3806"/>
                    </a:lnTo>
                    <a:cubicBezTo>
                      <a:pt x="2988" y="3809"/>
                      <a:pt x="3010" y="3810"/>
                      <a:pt x="3032" y="3810"/>
                    </a:cubicBezTo>
                    <a:cubicBezTo>
                      <a:pt x="3325" y="3810"/>
                      <a:pt x="3566" y="3593"/>
                      <a:pt x="3599" y="3304"/>
                    </a:cubicBezTo>
                    <a:lnTo>
                      <a:pt x="3838" y="865"/>
                    </a:lnTo>
                    <a:cubicBezTo>
                      <a:pt x="3862" y="554"/>
                      <a:pt x="3647" y="267"/>
                      <a:pt x="3324" y="243"/>
                    </a:cubicBezTo>
                    <a:lnTo>
                      <a:pt x="897" y="4"/>
                    </a:lnTo>
                    <a:cubicBezTo>
                      <a:pt x="874" y="2"/>
                      <a:pt x="852" y="0"/>
                      <a:pt x="830" y="0"/>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3"/>
              <p:cNvSpPr/>
              <p:nvPr/>
            </p:nvSpPr>
            <p:spPr>
              <a:xfrm>
                <a:off x="5486275" y="1239375"/>
                <a:ext cx="96875" cy="95525"/>
              </a:xfrm>
              <a:custGeom>
                <a:avLst/>
                <a:gdLst/>
                <a:ahLst/>
                <a:cxnLst/>
                <a:rect l="l" t="t" r="r" b="b"/>
                <a:pathLst>
                  <a:path w="3875" h="3821" extrusionOk="0">
                    <a:moveTo>
                      <a:pt x="832" y="1"/>
                    </a:moveTo>
                    <a:cubicBezTo>
                      <a:pt x="547" y="1"/>
                      <a:pt x="297" y="217"/>
                      <a:pt x="264" y="507"/>
                    </a:cubicBezTo>
                    <a:lnTo>
                      <a:pt x="24" y="2946"/>
                    </a:lnTo>
                    <a:cubicBezTo>
                      <a:pt x="0" y="3257"/>
                      <a:pt x="228" y="3543"/>
                      <a:pt x="539" y="3579"/>
                    </a:cubicBezTo>
                    <a:lnTo>
                      <a:pt x="2978" y="3818"/>
                    </a:lnTo>
                    <a:cubicBezTo>
                      <a:pt x="2993" y="3820"/>
                      <a:pt x="3009" y="3820"/>
                      <a:pt x="3025" y="3820"/>
                    </a:cubicBezTo>
                    <a:cubicBezTo>
                      <a:pt x="3317" y="3820"/>
                      <a:pt x="3577" y="3611"/>
                      <a:pt x="3599" y="3304"/>
                    </a:cubicBezTo>
                    <a:lnTo>
                      <a:pt x="3839" y="877"/>
                    </a:lnTo>
                    <a:cubicBezTo>
                      <a:pt x="3874" y="554"/>
                      <a:pt x="3647" y="279"/>
                      <a:pt x="3336" y="243"/>
                    </a:cubicBezTo>
                    <a:lnTo>
                      <a:pt x="897" y="4"/>
                    </a:lnTo>
                    <a:cubicBezTo>
                      <a:pt x="875" y="2"/>
                      <a:pt x="854" y="1"/>
                      <a:pt x="832" y="1"/>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3"/>
              <p:cNvSpPr/>
              <p:nvPr/>
            </p:nvSpPr>
            <p:spPr>
              <a:xfrm>
                <a:off x="5608525" y="1383500"/>
                <a:ext cx="109725" cy="225250"/>
              </a:xfrm>
              <a:custGeom>
                <a:avLst/>
                <a:gdLst/>
                <a:ahLst/>
                <a:cxnLst/>
                <a:rect l="l" t="t" r="r" b="b"/>
                <a:pathLst>
                  <a:path w="4389" h="9010" extrusionOk="0">
                    <a:moveTo>
                      <a:pt x="1367" y="1"/>
                    </a:moveTo>
                    <a:cubicBezTo>
                      <a:pt x="1074" y="1"/>
                      <a:pt x="813" y="221"/>
                      <a:pt x="790" y="517"/>
                    </a:cubicBezTo>
                    <a:lnTo>
                      <a:pt x="25" y="8133"/>
                    </a:lnTo>
                    <a:cubicBezTo>
                      <a:pt x="1" y="8456"/>
                      <a:pt x="228" y="8731"/>
                      <a:pt x="539" y="8767"/>
                    </a:cubicBezTo>
                    <a:lnTo>
                      <a:pt x="2978" y="9006"/>
                    </a:lnTo>
                    <a:cubicBezTo>
                      <a:pt x="3000" y="9008"/>
                      <a:pt x="3021" y="9009"/>
                      <a:pt x="3043" y="9009"/>
                    </a:cubicBezTo>
                    <a:cubicBezTo>
                      <a:pt x="3328" y="9009"/>
                      <a:pt x="3577" y="8793"/>
                      <a:pt x="3600" y="8503"/>
                    </a:cubicBezTo>
                    <a:lnTo>
                      <a:pt x="4365" y="875"/>
                    </a:lnTo>
                    <a:cubicBezTo>
                      <a:pt x="4389" y="564"/>
                      <a:pt x="4162" y="277"/>
                      <a:pt x="3851" y="253"/>
                    </a:cubicBezTo>
                    <a:lnTo>
                      <a:pt x="1412" y="2"/>
                    </a:lnTo>
                    <a:cubicBezTo>
                      <a:pt x="1396" y="1"/>
                      <a:pt x="1381" y="1"/>
                      <a:pt x="1367" y="1"/>
                    </a:cubicBezTo>
                    <a:close/>
                  </a:path>
                </a:pathLst>
              </a:custGeom>
              <a:solidFill>
                <a:srgbClr val="D58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3"/>
              <p:cNvSpPr/>
              <p:nvPr/>
            </p:nvSpPr>
            <p:spPr>
              <a:xfrm>
                <a:off x="5599850" y="1382850"/>
                <a:ext cx="109725" cy="225250"/>
              </a:xfrm>
              <a:custGeom>
                <a:avLst/>
                <a:gdLst/>
                <a:ahLst/>
                <a:cxnLst/>
                <a:rect l="l" t="t" r="r" b="b"/>
                <a:pathLst>
                  <a:path w="4389" h="9010" extrusionOk="0">
                    <a:moveTo>
                      <a:pt x="1357" y="1"/>
                    </a:moveTo>
                    <a:cubicBezTo>
                      <a:pt x="1064" y="1"/>
                      <a:pt x="823" y="217"/>
                      <a:pt x="790" y="507"/>
                    </a:cubicBezTo>
                    <a:lnTo>
                      <a:pt x="37" y="8135"/>
                    </a:lnTo>
                    <a:cubicBezTo>
                      <a:pt x="1" y="8446"/>
                      <a:pt x="228" y="8733"/>
                      <a:pt x="539" y="8757"/>
                    </a:cubicBezTo>
                    <a:lnTo>
                      <a:pt x="2978" y="9008"/>
                    </a:lnTo>
                    <a:cubicBezTo>
                      <a:pt x="2993" y="9009"/>
                      <a:pt x="3008" y="9009"/>
                      <a:pt x="3023" y="9009"/>
                    </a:cubicBezTo>
                    <a:cubicBezTo>
                      <a:pt x="3316" y="9009"/>
                      <a:pt x="3577" y="8789"/>
                      <a:pt x="3600" y="8494"/>
                    </a:cubicBezTo>
                    <a:lnTo>
                      <a:pt x="4365" y="877"/>
                    </a:lnTo>
                    <a:cubicBezTo>
                      <a:pt x="4389" y="554"/>
                      <a:pt x="4174" y="279"/>
                      <a:pt x="3851" y="244"/>
                    </a:cubicBezTo>
                    <a:lnTo>
                      <a:pt x="1424" y="4"/>
                    </a:lnTo>
                    <a:cubicBezTo>
                      <a:pt x="1401" y="2"/>
                      <a:pt x="1379" y="1"/>
                      <a:pt x="1357" y="1"/>
                    </a:cubicBezTo>
                    <a:close/>
                  </a:path>
                </a:pathLst>
              </a:custGeom>
              <a:solidFill>
                <a:srgbClr val="E6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3"/>
              <p:cNvSpPr/>
              <p:nvPr/>
            </p:nvSpPr>
            <p:spPr>
              <a:xfrm>
                <a:off x="5202600" y="1341650"/>
                <a:ext cx="96875" cy="95525"/>
              </a:xfrm>
              <a:custGeom>
                <a:avLst/>
                <a:gdLst/>
                <a:ahLst/>
                <a:cxnLst/>
                <a:rect l="l" t="t" r="r" b="b"/>
                <a:pathLst>
                  <a:path w="3875" h="3821" extrusionOk="0">
                    <a:moveTo>
                      <a:pt x="853" y="1"/>
                    </a:moveTo>
                    <a:cubicBezTo>
                      <a:pt x="559" y="1"/>
                      <a:pt x="299" y="221"/>
                      <a:pt x="276" y="517"/>
                    </a:cubicBezTo>
                    <a:lnTo>
                      <a:pt x="37" y="2956"/>
                    </a:lnTo>
                    <a:cubicBezTo>
                      <a:pt x="1" y="3267"/>
                      <a:pt x="228" y="3554"/>
                      <a:pt x="539" y="3577"/>
                    </a:cubicBezTo>
                    <a:lnTo>
                      <a:pt x="2978" y="3817"/>
                    </a:lnTo>
                    <a:cubicBezTo>
                      <a:pt x="3000" y="3819"/>
                      <a:pt x="3021" y="3820"/>
                      <a:pt x="3043" y="3820"/>
                    </a:cubicBezTo>
                    <a:cubicBezTo>
                      <a:pt x="3328" y="3820"/>
                      <a:pt x="3578" y="3604"/>
                      <a:pt x="3612" y="3314"/>
                    </a:cubicBezTo>
                    <a:lnTo>
                      <a:pt x="3851" y="875"/>
                    </a:lnTo>
                    <a:cubicBezTo>
                      <a:pt x="3875" y="564"/>
                      <a:pt x="3647" y="277"/>
                      <a:pt x="3337" y="254"/>
                    </a:cubicBezTo>
                    <a:lnTo>
                      <a:pt x="898" y="2"/>
                    </a:lnTo>
                    <a:cubicBezTo>
                      <a:pt x="882" y="1"/>
                      <a:pt x="867" y="1"/>
                      <a:pt x="853" y="1"/>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3"/>
              <p:cNvSpPr/>
              <p:nvPr/>
            </p:nvSpPr>
            <p:spPr>
              <a:xfrm>
                <a:off x="5194225" y="1341000"/>
                <a:ext cx="96575" cy="95525"/>
              </a:xfrm>
              <a:custGeom>
                <a:avLst/>
                <a:gdLst/>
                <a:ahLst/>
                <a:cxnLst/>
                <a:rect l="l" t="t" r="r" b="b"/>
                <a:pathLst>
                  <a:path w="3863" h="3821" extrusionOk="0">
                    <a:moveTo>
                      <a:pt x="821" y="1"/>
                    </a:moveTo>
                    <a:cubicBezTo>
                      <a:pt x="536" y="1"/>
                      <a:pt x="286" y="218"/>
                      <a:pt x="264" y="507"/>
                    </a:cubicBezTo>
                    <a:lnTo>
                      <a:pt x="25" y="2946"/>
                    </a:lnTo>
                    <a:cubicBezTo>
                      <a:pt x="1" y="3257"/>
                      <a:pt x="216" y="3544"/>
                      <a:pt x="527" y="3580"/>
                    </a:cubicBezTo>
                    <a:lnTo>
                      <a:pt x="2966" y="3819"/>
                    </a:lnTo>
                    <a:cubicBezTo>
                      <a:pt x="2983" y="3820"/>
                      <a:pt x="2999" y="3821"/>
                      <a:pt x="3015" y="3821"/>
                    </a:cubicBezTo>
                    <a:cubicBezTo>
                      <a:pt x="3316" y="3821"/>
                      <a:pt x="3566" y="3611"/>
                      <a:pt x="3600" y="3305"/>
                    </a:cubicBezTo>
                    <a:lnTo>
                      <a:pt x="3839" y="877"/>
                    </a:lnTo>
                    <a:cubicBezTo>
                      <a:pt x="3863" y="555"/>
                      <a:pt x="3636" y="280"/>
                      <a:pt x="3325" y="244"/>
                    </a:cubicBezTo>
                    <a:lnTo>
                      <a:pt x="886" y="5"/>
                    </a:lnTo>
                    <a:cubicBezTo>
                      <a:pt x="864" y="2"/>
                      <a:pt x="842" y="1"/>
                      <a:pt x="821" y="1"/>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3"/>
              <p:cNvSpPr/>
              <p:nvPr/>
            </p:nvSpPr>
            <p:spPr>
              <a:xfrm>
                <a:off x="5342500" y="1355950"/>
                <a:ext cx="96575" cy="95525"/>
              </a:xfrm>
              <a:custGeom>
                <a:avLst/>
                <a:gdLst/>
                <a:ahLst/>
                <a:cxnLst/>
                <a:rect l="l" t="t" r="r" b="b"/>
                <a:pathLst>
                  <a:path w="3863" h="3821" extrusionOk="0">
                    <a:moveTo>
                      <a:pt x="830" y="1"/>
                    </a:moveTo>
                    <a:cubicBezTo>
                      <a:pt x="537" y="1"/>
                      <a:pt x="297" y="217"/>
                      <a:pt x="263" y="507"/>
                    </a:cubicBezTo>
                    <a:lnTo>
                      <a:pt x="24" y="2946"/>
                    </a:lnTo>
                    <a:cubicBezTo>
                      <a:pt x="0" y="3257"/>
                      <a:pt x="228" y="3544"/>
                      <a:pt x="538" y="3579"/>
                    </a:cubicBezTo>
                    <a:lnTo>
                      <a:pt x="2966" y="3819"/>
                    </a:lnTo>
                    <a:cubicBezTo>
                      <a:pt x="2982" y="3820"/>
                      <a:pt x="2998" y="3820"/>
                      <a:pt x="3014" y="3820"/>
                    </a:cubicBezTo>
                    <a:cubicBezTo>
                      <a:pt x="3316" y="3820"/>
                      <a:pt x="3565" y="3611"/>
                      <a:pt x="3599" y="3304"/>
                    </a:cubicBezTo>
                    <a:lnTo>
                      <a:pt x="3838" y="877"/>
                    </a:lnTo>
                    <a:cubicBezTo>
                      <a:pt x="3862" y="554"/>
                      <a:pt x="3647" y="279"/>
                      <a:pt x="3324" y="244"/>
                    </a:cubicBezTo>
                    <a:lnTo>
                      <a:pt x="897" y="4"/>
                    </a:lnTo>
                    <a:cubicBezTo>
                      <a:pt x="875" y="2"/>
                      <a:pt x="852" y="1"/>
                      <a:pt x="830" y="1"/>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3"/>
              <p:cNvSpPr/>
              <p:nvPr/>
            </p:nvSpPr>
            <p:spPr>
              <a:xfrm>
                <a:off x="5333825" y="1354800"/>
                <a:ext cx="96875" cy="95525"/>
              </a:xfrm>
              <a:custGeom>
                <a:avLst/>
                <a:gdLst/>
                <a:ahLst/>
                <a:cxnLst/>
                <a:rect l="l" t="t" r="r" b="b"/>
                <a:pathLst>
                  <a:path w="3875" h="3821" extrusionOk="0">
                    <a:moveTo>
                      <a:pt x="850" y="1"/>
                    </a:moveTo>
                    <a:cubicBezTo>
                      <a:pt x="558" y="1"/>
                      <a:pt x="298" y="210"/>
                      <a:pt x="264" y="517"/>
                    </a:cubicBezTo>
                    <a:lnTo>
                      <a:pt x="25" y="2944"/>
                    </a:lnTo>
                    <a:cubicBezTo>
                      <a:pt x="1" y="3267"/>
                      <a:pt x="228" y="3542"/>
                      <a:pt x="539" y="3578"/>
                    </a:cubicBezTo>
                    <a:lnTo>
                      <a:pt x="2978" y="3817"/>
                    </a:lnTo>
                    <a:cubicBezTo>
                      <a:pt x="3000" y="3819"/>
                      <a:pt x="3021" y="3820"/>
                      <a:pt x="3043" y="3820"/>
                    </a:cubicBezTo>
                    <a:cubicBezTo>
                      <a:pt x="3327" y="3820"/>
                      <a:pt x="3577" y="3604"/>
                      <a:pt x="3600" y="3315"/>
                    </a:cubicBezTo>
                    <a:lnTo>
                      <a:pt x="3839" y="875"/>
                    </a:lnTo>
                    <a:cubicBezTo>
                      <a:pt x="3875" y="565"/>
                      <a:pt x="3647" y="278"/>
                      <a:pt x="3337" y="242"/>
                    </a:cubicBezTo>
                    <a:lnTo>
                      <a:pt x="897" y="3"/>
                    </a:lnTo>
                    <a:cubicBezTo>
                      <a:pt x="882" y="1"/>
                      <a:pt x="866" y="1"/>
                      <a:pt x="850" y="1"/>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3"/>
              <p:cNvSpPr/>
              <p:nvPr/>
            </p:nvSpPr>
            <p:spPr>
              <a:xfrm>
                <a:off x="5481800" y="1369750"/>
                <a:ext cx="96875" cy="95525"/>
              </a:xfrm>
              <a:custGeom>
                <a:avLst/>
                <a:gdLst/>
                <a:ahLst/>
                <a:cxnLst/>
                <a:rect l="l" t="t" r="r" b="b"/>
                <a:pathLst>
                  <a:path w="3875" h="3821" extrusionOk="0">
                    <a:moveTo>
                      <a:pt x="850" y="1"/>
                    </a:moveTo>
                    <a:cubicBezTo>
                      <a:pt x="558" y="1"/>
                      <a:pt x="297" y="210"/>
                      <a:pt x="263" y="517"/>
                    </a:cubicBezTo>
                    <a:lnTo>
                      <a:pt x="24" y="2944"/>
                    </a:lnTo>
                    <a:cubicBezTo>
                      <a:pt x="0" y="3267"/>
                      <a:pt x="227" y="3542"/>
                      <a:pt x="538" y="3577"/>
                    </a:cubicBezTo>
                    <a:lnTo>
                      <a:pt x="2977" y="3817"/>
                    </a:lnTo>
                    <a:cubicBezTo>
                      <a:pt x="2999" y="3819"/>
                      <a:pt x="3021" y="3820"/>
                      <a:pt x="3042" y="3820"/>
                    </a:cubicBezTo>
                    <a:cubicBezTo>
                      <a:pt x="3327" y="3820"/>
                      <a:pt x="3577" y="3604"/>
                      <a:pt x="3599" y="3314"/>
                    </a:cubicBezTo>
                    <a:lnTo>
                      <a:pt x="3838" y="875"/>
                    </a:lnTo>
                    <a:cubicBezTo>
                      <a:pt x="3874" y="564"/>
                      <a:pt x="3647" y="277"/>
                      <a:pt x="3336" y="242"/>
                    </a:cubicBezTo>
                    <a:lnTo>
                      <a:pt x="897" y="2"/>
                    </a:lnTo>
                    <a:cubicBezTo>
                      <a:pt x="881" y="1"/>
                      <a:pt x="865" y="1"/>
                      <a:pt x="850" y="1"/>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3"/>
              <p:cNvSpPr/>
              <p:nvPr/>
            </p:nvSpPr>
            <p:spPr>
              <a:xfrm>
                <a:off x="5473725" y="1369100"/>
                <a:ext cx="96575" cy="95525"/>
              </a:xfrm>
              <a:custGeom>
                <a:avLst/>
                <a:gdLst/>
                <a:ahLst/>
                <a:cxnLst/>
                <a:rect l="l" t="t" r="r" b="b"/>
                <a:pathLst>
                  <a:path w="3863" h="3821" extrusionOk="0">
                    <a:moveTo>
                      <a:pt x="830" y="1"/>
                    </a:moveTo>
                    <a:cubicBezTo>
                      <a:pt x="537" y="1"/>
                      <a:pt x="297" y="217"/>
                      <a:pt x="263" y="507"/>
                    </a:cubicBezTo>
                    <a:lnTo>
                      <a:pt x="24" y="2946"/>
                    </a:lnTo>
                    <a:cubicBezTo>
                      <a:pt x="0" y="3257"/>
                      <a:pt x="216" y="3544"/>
                      <a:pt x="538" y="3568"/>
                    </a:cubicBezTo>
                    <a:lnTo>
                      <a:pt x="2966" y="3819"/>
                    </a:lnTo>
                    <a:cubicBezTo>
                      <a:pt x="2981" y="3820"/>
                      <a:pt x="2997" y="3820"/>
                      <a:pt x="3012" y="3820"/>
                    </a:cubicBezTo>
                    <a:cubicBezTo>
                      <a:pt x="3314" y="3820"/>
                      <a:pt x="3565" y="3600"/>
                      <a:pt x="3599" y="3304"/>
                    </a:cubicBezTo>
                    <a:lnTo>
                      <a:pt x="3838" y="865"/>
                    </a:lnTo>
                    <a:cubicBezTo>
                      <a:pt x="3862" y="554"/>
                      <a:pt x="3635" y="268"/>
                      <a:pt x="3324" y="244"/>
                    </a:cubicBezTo>
                    <a:lnTo>
                      <a:pt x="897" y="4"/>
                    </a:lnTo>
                    <a:cubicBezTo>
                      <a:pt x="874" y="2"/>
                      <a:pt x="852" y="1"/>
                      <a:pt x="830" y="1"/>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3"/>
              <p:cNvSpPr/>
              <p:nvPr/>
            </p:nvSpPr>
            <p:spPr>
              <a:xfrm>
                <a:off x="5189750" y="1471375"/>
                <a:ext cx="96575" cy="95525"/>
              </a:xfrm>
              <a:custGeom>
                <a:avLst/>
                <a:gdLst/>
                <a:ahLst/>
                <a:cxnLst/>
                <a:rect l="l" t="t" r="r" b="b"/>
                <a:pathLst>
                  <a:path w="3863" h="3821" extrusionOk="0">
                    <a:moveTo>
                      <a:pt x="849" y="1"/>
                    </a:moveTo>
                    <a:cubicBezTo>
                      <a:pt x="547" y="1"/>
                      <a:pt x="298" y="210"/>
                      <a:pt x="264" y="517"/>
                    </a:cubicBezTo>
                    <a:lnTo>
                      <a:pt x="25" y="2944"/>
                    </a:lnTo>
                    <a:cubicBezTo>
                      <a:pt x="1" y="3267"/>
                      <a:pt x="216" y="3542"/>
                      <a:pt x="539" y="3578"/>
                    </a:cubicBezTo>
                    <a:lnTo>
                      <a:pt x="2966" y="3817"/>
                    </a:lnTo>
                    <a:cubicBezTo>
                      <a:pt x="2988" y="3819"/>
                      <a:pt x="3011" y="3820"/>
                      <a:pt x="3033" y="3820"/>
                    </a:cubicBezTo>
                    <a:cubicBezTo>
                      <a:pt x="3326" y="3820"/>
                      <a:pt x="3566" y="3604"/>
                      <a:pt x="3600" y="3315"/>
                    </a:cubicBezTo>
                    <a:lnTo>
                      <a:pt x="3839" y="875"/>
                    </a:lnTo>
                    <a:cubicBezTo>
                      <a:pt x="3863" y="565"/>
                      <a:pt x="3635" y="278"/>
                      <a:pt x="3325" y="242"/>
                    </a:cubicBezTo>
                    <a:lnTo>
                      <a:pt x="897" y="3"/>
                    </a:lnTo>
                    <a:cubicBezTo>
                      <a:pt x="881" y="1"/>
                      <a:pt x="865" y="1"/>
                      <a:pt x="849" y="1"/>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3"/>
              <p:cNvSpPr/>
              <p:nvPr/>
            </p:nvSpPr>
            <p:spPr>
              <a:xfrm>
                <a:off x="5181075" y="1470200"/>
                <a:ext cx="96575" cy="95500"/>
              </a:xfrm>
              <a:custGeom>
                <a:avLst/>
                <a:gdLst/>
                <a:ahLst/>
                <a:cxnLst/>
                <a:rect l="l" t="t" r="r" b="b"/>
                <a:pathLst>
                  <a:path w="3863" h="3820" extrusionOk="0">
                    <a:moveTo>
                      <a:pt x="851" y="0"/>
                    </a:moveTo>
                    <a:cubicBezTo>
                      <a:pt x="549" y="0"/>
                      <a:pt x="298" y="220"/>
                      <a:pt x="264" y="516"/>
                    </a:cubicBezTo>
                    <a:lnTo>
                      <a:pt x="25" y="2955"/>
                    </a:lnTo>
                    <a:cubicBezTo>
                      <a:pt x="1" y="3266"/>
                      <a:pt x="228" y="3553"/>
                      <a:pt x="539" y="3577"/>
                    </a:cubicBezTo>
                    <a:lnTo>
                      <a:pt x="2966" y="3816"/>
                    </a:lnTo>
                    <a:cubicBezTo>
                      <a:pt x="2989" y="3818"/>
                      <a:pt x="3011" y="3820"/>
                      <a:pt x="3033" y="3820"/>
                    </a:cubicBezTo>
                    <a:cubicBezTo>
                      <a:pt x="3326" y="3820"/>
                      <a:pt x="3566" y="3603"/>
                      <a:pt x="3600" y="3314"/>
                    </a:cubicBezTo>
                    <a:lnTo>
                      <a:pt x="3839" y="875"/>
                    </a:lnTo>
                    <a:cubicBezTo>
                      <a:pt x="3863" y="564"/>
                      <a:pt x="3648" y="277"/>
                      <a:pt x="3325" y="253"/>
                    </a:cubicBezTo>
                    <a:lnTo>
                      <a:pt x="898" y="2"/>
                    </a:lnTo>
                    <a:cubicBezTo>
                      <a:pt x="882" y="1"/>
                      <a:pt x="866" y="0"/>
                      <a:pt x="851" y="0"/>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3"/>
              <p:cNvSpPr/>
              <p:nvPr/>
            </p:nvSpPr>
            <p:spPr>
              <a:xfrm>
                <a:off x="5329350" y="1485125"/>
                <a:ext cx="96875" cy="95525"/>
              </a:xfrm>
              <a:custGeom>
                <a:avLst/>
                <a:gdLst/>
                <a:ahLst/>
                <a:cxnLst/>
                <a:rect l="l" t="t" r="r" b="b"/>
                <a:pathLst>
                  <a:path w="3875" h="3821" extrusionOk="0">
                    <a:moveTo>
                      <a:pt x="852" y="1"/>
                    </a:moveTo>
                    <a:cubicBezTo>
                      <a:pt x="559" y="1"/>
                      <a:pt x="297" y="221"/>
                      <a:pt x="263" y="517"/>
                    </a:cubicBezTo>
                    <a:lnTo>
                      <a:pt x="24" y="2956"/>
                    </a:lnTo>
                    <a:cubicBezTo>
                      <a:pt x="0" y="3267"/>
                      <a:pt x="227" y="3554"/>
                      <a:pt x="538" y="3578"/>
                    </a:cubicBezTo>
                    <a:lnTo>
                      <a:pt x="2977" y="3817"/>
                    </a:lnTo>
                    <a:cubicBezTo>
                      <a:pt x="2999" y="3819"/>
                      <a:pt x="3021" y="3820"/>
                      <a:pt x="3042" y="3820"/>
                    </a:cubicBezTo>
                    <a:cubicBezTo>
                      <a:pt x="3327" y="3820"/>
                      <a:pt x="3577" y="3604"/>
                      <a:pt x="3599" y="3315"/>
                    </a:cubicBezTo>
                    <a:lnTo>
                      <a:pt x="3838" y="875"/>
                    </a:lnTo>
                    <a:cubicBezTo>
                      <a:pt x="3874" y="565"/>
                      <a:pt x="3647" y="278"/>
                      <a:pt x="3336" y="254"/>
                    </a:cubicBezTo>
                    <a:lnTo>
                      <a:pt x="897" y="3"/>
                    </a:lnTo>
                    <a:cubicBezTo>
                      <a:pt x="882" y="1"/>
                      <a:pt x="867" y="1"/>
                      <a:pt x="852" y="1"/>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3"/>
              <p:cNvSpPr/>
              <p:nvPr/>
            </p:nvSpPr>
            <p:spPr>
              <a:xfrm>
                <a:off x="5320675" y="1484475"/>
                <a:ext cx="96875" cy="95525"/>
              </a:xfrm>
              <a:custGeom>
                <a:avLst/>
                <a:gdLst/>
                <a:ahLst/>
                <a:cxnLst/>
                <a:rect l="l" t="t" r="r" b="b"/>
                <a:pathLst>
                  <a:path w="3875" h="3821" extrusionOk="0">
                    <a:moveTo>
                      <a:pt x="833" y="1"/>
                    </a:moveTo>
                    <a:cubicBezTo>
                      <a:pt x="548" y="1"/>
                      <a:pt x="298" y="218"/>
                      <a:pt x="276" y="507"/>
                    </a:cubicBezTo>
                    <a:lnTo>
                      <a:pt x="36" y="2946"/>
                    </a:lnTo>
                    <a:cubicBezTo>
                      <a:pt x="1" y="3257"/>
                      <a:pt x="228" y="3544"/>
                      <a:pt x="539" y="3580"/>
                    </a:cubicBezTo>
                    <a:lnTo>
                      <a:pt x="2978" y="3819"/>
                    </a:lnTo>
                    <a:cubicBezTo>
                      <a:pt x="2994" y="3820"/>
                      <a:pt x="3009" y="3821"/>
                      <a:pt x="3025" y="3821"/>
                    </a:cubicBezTo>
                    <a:cubicBezTo>
                      <a:pt x="3317" y="3821"/>
                      <a:pt x="3577" y="3611"/>
                      <a:pt x="3611" y="3305"/>
                    </a:cubicBezTo>
                    <a:lnTo>
                      <a:pt x="3839" y="878"/>
                    </a:lnTo>
                    <a:cubicBezTo>
                      <a:pt x="3874" y="555"/>
                      <a:pt x="3647" y="280"/>
                      <a:pt x="3336" y="244"/>
                    </a:cubicBezTo>
                    <a:lnTo>
                      <a:pt x="897" y="5"/>
                    </a:lnTo>
                    <a:cubicBezTo>
                      <a:pt x="876" y="2"/>
                      <a:pt x="854" y="1"/>
                      <a:pt x="833" y="1"/>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3"/>
              <p:cNvSpPr/>
              <p:nvPr/>
            </p:nvSpPr>
            <p:spPr>
              <a:xfrm>
                <a:off x="5469225" y="1499425"/>
                <a:ext cx="96575" cy="95525"/>
              </a:xfrm>
              <a:custGeom>
                <a:avLst/>
                <a:gdLst/>
                <a:ahLst/>
                <a:cxnLst/>
                <a:rect l="l" t="t" r="r" b="b"/>
                <a:pathLst>
                  <a:path w="3863" h="3821" extrusionOk="0">
                    <a:moveTo>
                      <a:pt x="821" y="1"/>
                    </a:moveTo>
                    <a:cubicBezTo>
                      <a:pt x="536" y="1"/>
                      <a:pt x="286" y="218"/>
                      <a:pt x="264" y="507"/>
                    </a:cubicBezTo>
                    <a:lnTo>
                      <a:pt x="25" y="2946"/>
                    </a:lnTo>
                    <a:cubicBezTo>
                      <a:pt x="1" y="3257"/>
                      <a:pt x="216" y="3544"/>
                      <a:pt x="539" y="3580"/>
                    </a:cubicBezTo>
                    <a:lnTo>
                      <a:pt x="2966" y="3819"/>
                    </a:lnTo>
                    <a:cubicBezTo>
                      <a:pt x="2983" y="3820"/>
                      <a:pt x="2999" y="3820"/>
                      <a:pt x="3015" y="3820"/>
                    </a:cubicBezTo>
                    <a:cubicBezTo>
                      <a:pt x="3316" y="3820"/>
                      <a:pt x="3566" y="3611"/>
                      <a:pt x="3600" y="3305"/>
                    </a:cubicBezTo>
                    <a:lnTo>
                      <a:pt x="3839" y="877"/>
                    </a:lnTo>
                    <a:cubicBezTo>
                      <a:pt x="3863" y="555"/>
                      <a:pt x="3636" y="280"/>
                      <a:pt x="3325" y="244"/>
                    </a:cubicBezTo>
                    <a:lnTo>
                      <a:pt x="886" y="5"/>
                    </a:lnTo>
                    <a:cubicBezTo>
                      <a:pt x="864" y="2"/>
                      <a:pt x="842" y="1"/>
                      <a:pt x="821" y="1"/>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3"/>
              <p:cNvSpPr/>
              <p:nvPr/>
            </p:nvSpPr>
            <p:spPr>
              <a:xfrm>
                <a:off x="5460575" y="1498275"/>
                <a:ext cx="96575" cy="95525"/>
              </a:xfrm>
              <a:custGeom>
                <a:avLst/>
                <a:gdLst/>
                <a:ahLst/>
                <a:cxnLst/>
                <a:rect l="l" t="t" r="r" b="b"/>
                <a:pathLst>
                  <a:path w="3863" h="3821" extrusionOk="0">
                    <a:moveTo>
                      <a:pt x="848" y="1"/>
                    </a:moveTo>
                    <a:cubicBezTo>
                      <a:pt x="547" y="1"/>
                      <a:pt x="297" y="210"/>
                      <a:pt x="263" y="517"/>
                    </a:cubicBezTo>
                    <a:lnTo>
                      <a:pt x="24" y="2944"/>
                    </a:lnTo>
                    <a:cubicBezTo>
                      <a:pt x="0" y="3267"/>
                      <a:pt x="227" y="3542"/>
                      <a:pt x="538" y="3578"/>
                    </a:cubicBezTo>
                    <a:lnTo>
                      <a:pt x="2977" y="3817"/>
                    </a:lnTo>
                    <a:cubicBezTo>
                      <a:pt x="2999" y="3819"/>
                      <a:pt x="3021" y="3821"/>
                      <a:pt x="3042" y="3821"/>
                    </a:cubicBezTo>
                    <a:cubicBezTo>
                      <a:pt x="3327" y="3821"/>
                      <a:pt x="3577" y="3604"/>
                      <a:pt x="3599" y="3315"/>
                    </a:cubicBezTo>
                    <a:lnTo>
                      <a:pt x="3838" y="876"/>
                    </a:lnTo>
                    <a:cubicBezTo>
                      <a:pt x="3862" y="565"/>
                      <a:pt x="3647" y="278"/>
                      <a:pt x="3324" y="242"/>
                    </a:cubicBezTo>
                    <a:lnTo>
                      <a:pt x="897" y="3"/>
                    </a:lnTo>
                    <a:cubicBezTo>
                      <a:pt x="881" y="1"/>
                      <a:pt x="864" y="1"/>
                      <a:pt x="848" y="1"/>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3"/>
              <p:cNvSpPr/>
              <p:nvPr/>
            </p:nvSpPr>
            <p:spPr>
              <a:xfrm>
                <a:off x="5179600" y="1607075"/>
                <a:ext cx="510850" cy="65625"/>
              </a:xfrm>
              <a:custGeom>
                <a:avLst/>
                <a:gdLst/>
                <a:ahLst/>
                <a:cxnLst/>
                <a:rect l="l" t="t" r="r" b="b"/>
                <a:pathLst>
                  <a:path w="20434" h="2625" extrusionOk="0">
                    <a:moveTo>
                      <a:pt x="340" y="0"/>
                    </a:moveTo>
                    <a:cubicBezTo>
                      <a:pt x="178" y="0"/>
                      <a:pt x="35" y="125"/>
                      <a:pt x="24" y="290"/>
                    </a:cubicBezTo>
                    <a:cubicBezTo>
                      <a:pt x="0" y="469"/>
                      <a:pt x="132" y="637"/>
                      <a:pt x="311" y="649"/>
                    </a:cubicBezTo>
                    <a:lnTo>
                      <a:pt x="20039" y="2621"/>
                    </a:lnTo>
                    <a:cubicBezTo>
                      <a:pt x="20053" y="2623"/>
                      <a:pt x="20067" y="2624"/>
                      <a:pt x="20081" y="2624"/>
                    </a:cubicBezTo>
                    <a:cubicBezTo>
                      <a:pt x="20244" y="2624"/>
                      <a:pt x="20387" y="2500"/>
                      <a:pt x="20398" y="2334"/>
                    </a:cubicBezTo>
                    <a:cubicBezTo>
                      <a:pt x="20434" y="2155"/>
                      <a:pt x="20290" y="1988"/>
                      <a:pt x="20111" y="1976"/>
                    </a:cubicBezTo>
                    <a:lnTo>
                      <a:pt x="383" y="3"/>
                    </a:lnTo>
                    <a:cubicBezTo>
                      <a:pt x="369" y="1"/>
                      <a:pt x="354" y="0"/>
                      <a:pt x="340" y="0"/>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8" name="Google Shape;1288;p33"/>
          <p:cNvGrpSpPr/>
          <p:nvPr/>
        </p:nvGrpSpPr>
        <p:grpSpPr>
          <a:xfrm rot="-5191896">
            <a:off x="-766447" y="3166029"/>
            <a:ext cx="2409593" cy="404714"/>
            <a:chOff x="2875098" y="-145475"/>
            <a:chExt cx="2409516" cy="404702"/>
          </a:xfrm>
        </p:grpSpPr>
        <p:sp>
          <p:nvSpPr>
            <p:cNvPr id="1289" name="Google Shape;1289;p33"/>
            <p:cNvSpPr/>
            <p:nvPr/>
          </p:nvSpPr>
          <p:spPr>
            <a:xfrm rot="293631">
              <a:off x="2878041" y="-26338"/>
              <a:ext cx="2398312" cy="171491"/>
            </a:xfrm>
            <a:custGeom>
              <a:avLst/>
              <a:gdLst/>
              <a:ahLst/>
              <a:cxnLst/>
              <a:rect l="l" t="t" r="r" b="b"/>
              <a:pathLst>
                <a:path w="29967" h="2380" extrusionOk="0">
                  <a:moveTo>
                    <a:pt x="29021" y="1"/>
                  </a:moveTo>
                  <a:cubicBezTo>
                    <a:pt x="29012" y="1"/>
                    <a:pt x="29002" y="1"/>
                    <a:pt x="28992" y="1"/>
                  </a:cubicBezTo>
                  <a:lnTo>
                    <a:pt x="21434" y="131"/>
                  </a:lnTo>
                  <a:lnTo>
                    <a:pt x="21434" y="115"/>
                  </a:lnTo>
                  <a:lnTo>
                    <a:pt x="943" y="472"/>
                  </a:lnTo>
                  <a:lnTo>
                    <a:pt x="910" y="472"/>
                  </a:lnTo>
                  <a:cubicBezTo>
                    <a:pt x="926" y="789"/>
                    <a:pt x="943" y="1113"/>
                    <a:pt x="967" y="1430"/>
                  </a:cubicBezTo>
                  <a:lnTo>
                    <a:pt x="951" y="1430"/>
                  </a:lnTo>
                  <a:cubicBezTo>
                    <a:pt x="934" y="1113"/>
                    <a:pt x="910" y="797"/>
                    <a:pt x="902" y="480"/>
                  </a:cubicBezTo>
                  <a:cubicBezTo>
                    <a:pt x="399" y="504"/>
                    <a:pt x="1" y="927"/>
                    <a:pt x="1" y="1446"/>
                  </a:cubicBezTo>
                  <a:cubicBezTo>
                    <a:pt x="9" y="1969"/>
                    <a:pt x="439" y="2380"/>
                    <a:pt x="952" y="2380"/>
                  </a:cubicBezTo>
                  <a:cubicBezTo>
                    <a:pt x="957" y="2380"/>
                    <a:pt x="962" y="2380"/>
                    <a:pt x="967" y="2380"/>
                  </a:cubicBezTo>
                  <a:lnTo>
                    <a:pt x="1024" y="2380"/>
                  </a:lnTo>
                  <a:cubicBezTo>
                    <a:pt x="1008" y="2234"/>
                    <a:pt x="999" y="2079"/>
                    <a:pt x="983" y="1925"/>
                  </a:cubicBezTo>
                  <a:lnTo>
                    <a:pt x="999" y="1925"/>
                  </a:lnTo>
                  <a:lnTo>
                    <a:pt x="1024" y="2380"/>
                  </a:lnTo>
                  <a:lnTo>
                    <a:pt x="21466" y="2031"/>
                  </a:lnTo>
                  <a:lnTo>
                    <a:pt x="29025" y="1893"/>
                  </a:lnTo>
                  <a:cubicBezTo>
                    <a:pt x="29552" y="1885"/>
                    <a:pt x="29967" y="1446"/>
                    <a:pt x="29958" y="935"/>
                  </a:cubicBezTo>
                  <a:cubicBezTo>
                    <a:pt x="29950" y="417"/>
                    <a:pt x="29528" y="1"/>
                    <a:pt x="29021" y="1"/>
                  </a:cubicBezTo>
                  <a:close/>
                </a:path>
              </a:pathLst>
            </a:custGeom>
            <a:solidFill>
              <a:srgbClr val="C4C6CB"/>
            </a:solidFill>
            <a:ln>
              <a:noFill/>
            </a:ln>
            <a:effectLst>
              <a:outerShdw blurRad="14288" dist="6667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 name="Google Shape;1290;p33"/>
            <p:cNvGrpSpPr/>
            <p:nvPr/>
          </p:nvGrpSpPr>
          <p:grpSpPr>
            <a:xfrm rot="306748">
              <a:off x="2878857" y="-38834"/>
              <a:ext cx="2402006" cy="191418"/>
              <a:chOff x="1876900" y="3552750"/>
              <a:chExt cx="1103325" cy="87925"/>
            </a:xfrm>
          </p:grpSpPr>
          <p:sp>
            <p:nvSpPr>
              <p:cNvPr id="1291" name="Google Shape;1291;p33"/>
              <p:cNvSpPr/>
              <p:nvPr/>
            </p:nvSpPr>
            <p:spPr>
              <a:xfrm>
                <a:off x="1876900" y="3570700"/>
                <a:ext cx="37400" cy="69975"/>
              </a:xfrm>
              <a:custGeom>
                <a:avLst/>
                <a:gdLst/>
                <a:ahLst/>
                <a:cxnLst/>
                <a:rect l="l" t="t" r="r" b="b"/>
                <a:pathLst>
                  <a:path w="1496" h="2799" extrusionOk="0">
                    <a:moveTo>
                      <a:pt x="1328" y="0"/>
                    </a:moveTo>
                    <a:cubicBezTo>
                      <a:pt x="587" y="24"/>
                      <a:pt x="1" y="658"/>
                      <a:pt x="1" y="1423"/>
                    </a:cubicBezTo>
                    <a:cubicBezTo>
                      <a:pt x="13" y="2193"/>
                      <a:pt x="646" y="2798"/>
                      <a:pt x="1402" y="2798"/>
                    </a:cubicBezTo>
                    <a:cubicBezTo>
                      <a:pt x="1409" y="2798"/>
                      <a:pt x="1416" y="2798"/>
                      <a:pt x="1424" y="2798"/>
                    </a:cubicBezTo>
                    <a:lnTo>
                      <a:pt x="1495" y="2798"/>
                    </a:lnTo>
                    <a:cubicBezTo>
                      <a:pt x="1436" y="1865"/>
                      <a:pt x="1364" y="921"/>
                      <a:pt x="1328" y="0"/>
                    </a:cubicBezTo>
                    <a:close/>
                  </a:path>
                </a:pathLst>
              </a:custGeom>
              <a:solidFill>
                <a:srgbClr val="B1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3"/>
              <p:cNvSpPr/>
              <p:nvPr/>
            </p:nvSpPr>
            <p:spPr>
              <a:xfrm>
                <a:off x="1910700" y="3557250"/>
                <a:ext cx="756550" cy="83425"/>
              </a:xfrm>
              <a:custGeom>
                <a:avLst/>
                <a:gdLst/>
                <a:ahLst/>
                <a:cxnLst/>
                <a:rect l="l" t="t" r="r" b="b"/>
                <a:pathLst>
                  <a:path w="30262" h="3337" extrusionOk="0">
                    <a:moveTo>
                      <a:pt x="30214" y="0"/>
                    </a:moveTo>
                    <a:lnTo>
                      <a:pt x="36" y="526"/>
                    </a:lnTo>
                    <a:lnTo>
                      <a:pt x="0" y="526"/>
                    </a:lnTo>
                    <a:cubicBezTo>
                      <a:pt x="24" y="1459"/>
                      <a:pt x="96" y="2403"/>
                      <a:pt x="155" y="3336"/>
                    </a:cubicBezTo>
                    <a:lnTo>
                      <a:pt x="30262" y="2810"/>
                    </a:lnTo>
                    <a:cubicBezTo>
                      <a:pt x="30250" y="1877"/>
                      <a:pt x="30226" y="945"/>
                      <a:pt x="30214" y="0"/>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3"/>
              <p:cNvSpPr/>
              <p:nvPr/>
            </p:nvSpPr>
            <p:spPr>
              <a:xfrm>
                <a:off x="2666050" y="3552750"/>
                <a:ext cx="314175" cy="74750"/>
              </a:xfrm>
              <a:custGeom>
                <a:avLst/>
                <a:gdLst/>
                <a:ahLst/>
                <a:cxnLst/>
                <a:rect l="l" t="t" r="r" b="b"/>
                <a:pathLst>
                  <a:path w="12567" h="2990" extrusionOk="0">
                    <a:moveTo>
                      <a:pt x="11154" y="1"/>
                    </a:moveTo>
                    <a:cubicBezTo>
                      <a:pt x="11146" y="1"/>
                      <a:pt x="11139" y="1"/>
                      <a:pt x="11132" y="1"/>
                    </a:cubicBezTo>
                    <a:lnTo>
                      <a:pt x="0" y="192"/>
                    </a:lnTo>
                    <a:cubicBezTo>
                      <a:pt x="12" y="1125"/>
                      <a:pt x="36" y="2045"/>
                      <a:pt x="48" y="2990"/>
                    </a:cubicBezTo>
                    <a:lnTo>
                      <a:pt x="11179" y="2799"/>
                    </a:lnTo>
                    <a:cubicBezTo>
                      <a:pt x="11957" y="2775"/>
                      <a:pt x="12566" y="2141"/>
                      <a:pt x="12554" y="1376"/>
                    </a:cubicBezTo>
                    <a:cubicBezTo>
                      <a:pt x="12543" y="606"/>
                      <a:pt x="11909" y="1"/>
                      <a:pt x="11154" y="1"/>
                    </a:cubicBezTo>
                    <a:close/>
                  </a:path>
                </a:pathLst>
              </a:custGeom>
              <a:solidFill>
                <a:srgbClr val="B1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3"/>
              <p:cNvSpPr/>
              <p:nvPr/>
            </p:nvSpPr>
            <p:spPr>
              <a:xfrm>
                <a:off x="1884075" y="3587125"/>
                <a:ext cx="1089875" cy="37100"/>
              </a:xfrm>
              <a:custGeom>
                <a:avLst/>
                <a:gdLst/>
                <a:ahLst/>
                <a:cxnLst/>
                <a:rect l="l" t="t" r="r" b="b"/>
                <a:pathLst>
                  <a:path w="43595" h="1484" extrusionOk="0">
                    <a:moveTo>
                      <a:pt x="43224" y="1"/>
                    </a:moveTo>
                    <a:lnTo>
                      <a:pt x="360" y="742"/>
                    </a:lnTo>
                    <a:cubicBezTo>
                      <a:pt x="144" y="742"/>
                      <a:pt x="1" y="922"/>
                      <a:pt x="1" y="1125"/>
                    </a:cubicBezTo>
                    <a:cubicBezTo>
                      <a:pt x="1" y="1328"/>
                      <a:pt x="180" y="1483"/>
                      <a:pt x="372" y="1483"/>
                    </a:cubicBezTo>
                    <a:lnTo>
                      <a:pt x="43236" y="730"/>
                    </a:lnTo>
                    <a:cubicBezTo>
                      <a:pt x="43439" y="718"/>
                      <a:pt x="43594" y="551"/>
                      <a:pt x="43594" y="360"/>
                    </a:cubicBezTo>
                    <a:cubicBezTo>
                      <a:pt x="43594" y="144"/>
                      <a:pt x="43415" y="1"/>
                      <a:pt x="43224" y="1"/>
                    </a:cubicBezTo>
                    <a:close/>
                  </a:path>
                </a:pathLst>
              </a:custGeom>
              <a:solidFill>
                <a:srgbClr val="F5F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34"/>
        <p:cNvGrpSpPr/>
        <p:nvPr/>
      </p:nvGrpSpPr>
      <p:grpSpPr>
        <a:xfrm>
          <a:off x="0" y="0"/>
          <a:ext cx="0" cy="0"/>
          <a:chOff x="0" y="0"/>
          <a:chExt cx="0" cy="0"/>
        </a:xfrm>
      </p:grpSpPr>
      <p:sp>
        <p:nvSpPr>
          <p:cNvPr id="1535" name="Google Shape;1535;p42"/>
          <p:cNvSpPr txBox="1">
            <a:spLocks noGrp="1"/>
          </p:cNvSpPr>
          <p:nvPr>
            <p:ph type="ctrTitle"/>
          </p:nvPr>
        </p:nvSpPr>
        <p:spPr>
          <a:xfrm>
            <a:off x="1047425" y="791675"/>
            <a:ext cx="7049100" cy="51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EXAME </a:t>
            </a:r>
            <a:r>
              <a:rPr lang="en">
                <a:solidFill>
                  <a:schemeClr val="dk2"/>
                </a:solidFill>
              </a:rPr>
              <a:t>FÍSICO</a:t>
            </a:r>
            <a:endParaRPr>
              <a:solidFill>
                <a:schemeClr val="dk2"/>
              </a:solidFill>
            </a:endParaRPr>
          </a:p>
        </p:txBody>
      </p:sp>
      <p:sp>
        <p:nvSpPr>
          <p:cNvPr id="1536" name="Google Shape;1536;p42"/>
          <p:cNvSpPr txBox="1">
            <a:spLocks noGrp="1"/>
          </p:cNvSpPr>
          <p:nvPr>
            <p:ph type="ctrTitle" idx="4294967295"/>
          </p:nvPr>
        </p:nvSpPr>
        <p:spPr>
          <a:xfrm>
            <a:off x="1757159" y="1483190"/>
            <a:ext cx="1150500" cy="33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6"/>
                </a:solidFill>
                <a:highlight>
                  <a:schemeClr val="accent3"/>
                </a:highlight>
              </a:rPr>
              <a:t>Saturno</a:t>
            </a:r>
            <a:endParaRPr sz="1700">
              <a:solidFill>
                <a:schemeClr val="accent6"/>
              </a:solidFill>
              <a:highlight>
                <a:schemeClr val="accent3"/>
              </a:highlight>
            </a:endParaRPr>
          </a:p>
        </p:txBody>
      </p:sp>
      <p:sp>
        <p:nvSpPr>
          <p:cNvPr id="1537" name="Google Shape;1537;p42"/>
          <p:cNvSpPr txBox="1">
            <a:spLocks noGrp="1"/>
          </p:cNvSpPr>
          <p:nvPr>
            <p:ph type="subTitle" idx="4294967295"/>
          </p:nvPr>
        </p:nvSpPr>
        <p:spPr>
          <a:xfrm>
            <a:off x="1756409" y="1851792"/>
            <a:ext cx="2469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rPr>
              <a:t>Saturno é composto por hidrogênio e hélio</a:t>
            </a:r>
            <a:endParaRPr sz="1200">
              <a:solidFill>
                <a:schemeClr val="dk1"/>
              </a:solidFill>
            </a:endParaRPr>
          </a:p>
        </p:txBody>
      </p:sp>
      <p:sp>
        <p:nvSpPr>
          <p:cNvPr id="1538" name="Google Shape;1538;p42"/>
          <p:cNvSpPr txBox="1">
            <a:spLocks noGrp="1"/>
          </p:cNvSpPr>
          <p:nvPr>
            <p:ph type="ctrTitle" idx="4294967295"/>
          </p:nvPr>
        </p:nvSpPr>
        <p:spPr>
          <a:xfrm>
            <a:off x="3280409" y="3367582"/>
            <a:ext cx="11520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6"/>
                </a:solidFill>
                <a:highlight>
                  <a:schemeClr val="accent3"/>
                </a:highlight>
              </a:rPr>
              <a:t>Júpiter</a:t>
            </a:r>
            <a:endParaRPr sz="1700">
              <a:solidFill>
                <a:schemeClr val="accent6"/>
              </a:solidFill>
              <a:highlight>
                <a:schemeClr val="accent3"/>
              </a:highlight>
            </a:endParaRPr>
          </a:p>
        </p:txBody>
      </p:sp>
      <p:sp>
        <p:nvSpPr>
          <p:cNvPr id="1539" name="Google Shape;1539;p42"/>
          <p:cNvSpPr txBox="1">
            <a:spLocks noGrp="1"/>
          </p:cNvSpPr>
          <p:nvPr>
            <p:ph type="subTitle" idx="4294967295"/>
          </p:nvPr>
        </p:nvSpPr>
        <p:spPr>
          <a:xfrm>
            <a:off x="3280409" y="3734060"/>
            <a:ext cx="2469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a:solidFill>
                  <a:schemeClr val="dk1"/>
                </a:solidFill>
              </a:rPr>
              <a:t>Júpiter é o maior planeta do Sistema Solar</a:t>
            </a:r>
            <a:endParaRPr sz="1200">
              <a:solidFill>
                <a:schemeClr val="dk1"/>
              </a:solidFill>
            </a:endParaRPr>
          </a:p>
        </p:txBody>
      </p:sp>
      <p:sp>
        <p:nvSpPr>
          <p:cNvPr id="1540" name="Google Shape;1540;p42"/>
          <p:cNvSpPr txBox="1">
            <a:spLocks noGrp="1"/>
          </p:cNvSpPr>
          <p:nvPr>
            <p:ph type="ctrTitle" idx="4294967295"/>
          </p:nvPr>
        </p:nvSpPr>
        <p:spPr>
          <a:xfrm>
            <a:off x="2518709" y="2426246"/>
            <a:ext cx="11520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6"/>
                </a:solidFill>
                <a:highlight>
                  <a:schemeClr val="accent3"/>
                </a:highlight>
              </a:rPr>
              <a:t>Marte</a:t>
            </a:r>
            <a:endParaRPr sz="1700">
              <a:solidFill>
                <a:schemeClr val="accent6"/>
              </a:solidFill>
              <a:highlight>
                <a:schemeClr val="accent3"/>
              </a:highlight>
            </a:endParaRPr>
          </a:p>
        </p:txBody>
      </p:sp>
      <p:sp>
        <p:nvSpPr>
          <p:cNvPr id="1541" name="Google Shape;1541;p42"/>
          <p:cNvSpPr txBox="1">
            <a:spLocks noGrp="1"/>
          </p:cNvSpPr>
          <p:nvPr>
            <p:ph type="subTitle" idx="4294967295"/>
          </p:nvPr>
        </p:nvSpPr>
        <p:spPr>
          <a:xfrm>
            <a:off x="2518709" y="2792026"/>
            <a:ext cx="2468400" cy="4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rPr>
              <a:t>Apesar de ser vermelho, Marte é verdadeiramente frio</a:t>
            </a:r>
            <a:endParaRPr sz="1200">
              <a:solidFill>
                <a:schemeClr val="dk1"/>
              </a:solidFill>
            </a:endParaRPr>
          </a:p>
        </p:txBody>
      </p:sp>
      <p:grpSp>
        <p:nvGrpSpPr>
          <p:cNvPr id="1542" name="Google Shape;1542;p42"/>
          <p:cNvGrpSpPr/>
          <p:nvPr/>
        </p:nvGrpSpPr>
        <p:grpSpPr>
          <a:xfrm>
            <a:off x="6193413" y="1309765"/>
            <a:ext cx="1194178" cy="2966512"/>
            <a:chOff x="1602050" y="1012700"/>
            <a:chExt cx="1613100" cy="4007175"/>
          </a:xfrm>
        </p:grpSpPr>
        <p:sp>
          <p:nvSpPr>
            <p:cNvPr id="1543" name="Google Shape;1543;p42"/>
            <p:cNvSpPr/>
            <p:nvPr/>
          </p:nvSpPr>
          <p:spPr>
            <a:xfrm>
              <a:off x="1602050" y="1012700"/>
              <a:ext cx="810700" cy="4007175"/>
            </a:xfrm>
            <a:custGeom>
              <a:avLst/>
              <a:gdLst/>
              <a:ahLst/>
              <a:cxnLst/>
              <a:rect l="l" t="t" r="r" b="b"/>
              <a:pathLst>
                <a:path w="32428" h="160287" extrusionOk="0">
                  <a:moveTo>
                    <a:pt x="32069" y="1"/>
                  </a:moveTo>
                  <a:cubicBezTo>
                    <a:pt x="30942" y="1"/>
                    <a:pt x="25216" y="434"/>
                    <a:pt x="25156" y="9246"/>
                  </a:cubicBezTo>
                  <a:cubicBezTo>
                    <a:pt x="25156" y="9246"/>
                    <a:pt x="25020" y="9170"/>
                    <a:pt x="24845" y="9170"/>
                  </a:cubicBezTo>
                  <a:cubicBezTo>
                    <a:pt x="24652" y="9170"/>
                    <a:pt x="24412" y="9262"/>
                    <a:pt x="24255" y="9646"/>
                  </a:cubicBezTo>
                  <a:cubicBezTo>
                    <a:pt x="23922" y="10313"/>
                    <a:pt x="24889" y="11481"/>
                    <a:pt x="24589" y="12415"/>
                  </a:cubicBezTo>
                  <a:cubicBezTo>
                    <a:pt x="24270" y="13339"/>
                    <a:pt x="24774" y="14020"/>
                    <a:pt x="25169" y="14020"/>
                  </a:cubicBezTo>
                  <a:cubicBezTo>
                    <a:pt x="25187" y="14020"/>
                    <a:pt x="25205" y="14019"/>
                    <a:pt x="25222" y="14016"/>
                  </a:cubicBezTo>
                  <a:cubicBezTo>
                    <a:pt x="25234" y="14012"/>
                    <a:pt x="25246" y="14010"/>
                    <a:pt x="25257" y="14010"/>
                  </a:cubicBezTo>
                  <a:cubicBezTo>
                    <a:pt x="25675" y="14010"/>
                    <a:pt x="26041" y="16317"/>
                    <a:pt x="27891" y="18686"/>
                  </a:cubicBezTo>
                  <a:cubicBezTo>
                    <a:pt x="29826" y="21088"/>
                    <a:pt x="25990" y="25991"/>
                    <a:pt x="21253" y="27692"/>
                  </a:cubicBezTo>
                  <a:cubicBezTo>
                    <a:pt x="16483" y="29427"/>
                    <a:pt x="12480" y="31161"/>
                    <a:pt x="12580" y="35198"/>
                  </a:cubicBezTo>
                  <a:cubicBezTo>
                    <a:pt x="12647" y="37533"/>
                    <a:pt x="12580" y="39868"/>
                    <a:pt x="12347" y="42203"/>
                  </a:cubicBezTo>
                  <a:cubicBezTo>
                    <a:pt x="11980" y="45772"/>
                    <a:pt x="12013" y="49708"/>
                    <a:pt x="11346" y="53344"/>
                  </a:cubicBezTo>
                  <a:cubicBezTo>
                    <a:pt x="10812" y="56446"/>
                    <a:pt x="9711" y="59582"/>
                    <a:pt x="8978" y="62717"/>
                  </a:cubicBezTo>
                  <a:cubicBezTo>
                    <a:pt x="7910" y="67087"/>
                    <a:pt x="6909" y="71557"/>
                    <a:pt x="6342" y="76027"/>
                  </a:cubicBezTo>
                  <a:cubicBezTo>
                    <a:pt x="6309" y="76527"/>
                    <a:pt x="5975" y="76928"/>
                    <a:pt x="5508" y="77128"/>
                  </a:cubicBezTo>
                  <a:cubicBezTo>
                    <a:pt x="4708" y="77528"/>
                    <a:pt x="3374" y="78295"/>
                    <a:pt x="2540" y="79896"/>
                  </a:cubicBezTo>
                  <a:cubicBezTo>
                    <a:pt x="1506" y="81898"/>
                    <a:pt x="1372" y="82031"/>
                    <a:pt x="972" y="82698"/>
                  </a:cubicBezTo>
                  <a:cubicBezTo>
                    <a:pt x="738" y="82965"/>
                    <a:pt x="1005" y="83399"/>
                    <a:pt x="1339" y="83399"/>
                  </a:cubicBezTo>
                  <a:cubicBezTo>
                    <a:pt x="1672" y="83399"/>
                    <a:pt x="2173" y="83232"/>
                    <a:pt x="2873" y="82732"/>
                  </a:cubicBezTo>
                  <a:cubicBezTo>
                    <a:pt x="3003" y="82641"/>
                    <a:pt x="3095" y="82599"/>
                    <a:pt x="3154" y="82599"/>
                  </a:cubicBezTo>
                  <a:cubicBezTo>
                    <a:pt x="3855" y="82599"/>
                    <a:pt x="0" y="88524"/>
                    <a:pt x="1139" y="89570"/>
                  </a:cubicBezTo>
                  <a:cubicBezTo>
                    <a:pt x="1139" y="89570"/>
                    <a:pt x="1242" y="89811"/>
                    <a:pt x="1572" y="89811"/>
                  </a:cubicBezTo>
                  <a:cubicBezTo>
                    <a:pt x="1701" y="89811"/>
                    <a:pt x="1866" y="89774"/>
                    <a:pt x="2073" y="89670"/>
                  </a:cubicBezTo>
                  <a:lnTo>
                    <a:pt x="2073" y="89670"/>
                  </a:lnTo>
                  <a:cubicBezTo>
                    <a:pt x="1973" y="89770"/>
                    <a:pt x="2173" y="90371"/>
                    <a:pt x="2206" y="90437"/>
                  </a:cubicBezTo>
                  <a:cubicBezTo>
                    <a:pt x="2374" y="90735"/>
                    <a:pt x="2760" y="90867"/>
                    <a:pt x="3149" y="90867"/>
                  </a:cubicBezTo>
                  <a:cubicBezTo>
                    <a:pt x="3458" y="90867"/>
                    <a:pt x="3768" y="90785"/>
                    <a:pt x="3974" y="90637"/>
                  </a:cubicBezTo>
                  <a:cubicBezTo>
                    <a:pt x="4074" y="90571"/>
                    <a:pt x="4474" y="90237"/>
                    <a:pt x="4474" y="90070"/>
                  </a:cubicBezTo>
                  <a:cubicBezTo>
                    <a:pt x="4474" y="90070"/>
                    <a:pt x="4497" y="90418"/>
                    <a:pt x="5104" y="90418"/>
                  </a:cubicBezTo>
                  <a:cubicBezTo>
                    <a:pt x="5225" y="90418"/>
                    <a:pt x="5369" y="90404"/>
                    <a:pt x="5542" y="90371"/>
                  </a:cubicBezTo>
                  <a:cubicBezTo>
                    <a:pt x="6576" y="90104"/>
                    <a:pt x="6809" y="88970"/>
                    <a:pt x="6809" y="88970"/>
                  </a:cubicBezTo>
                  <a:lnTo>
                    <a:pt x="6843" y="89036"/>
                  </a:lnTo>
                  <a:cubicBezTo>
                    <a:pt x="7000" y="89127"/>
                    <a:pt x="7166" y="89169"/>
                    <a:pt x="7327" y="89169"/>
                  </a:cubicBezTo>
                  <a:cubicBezTo>
                    <a:pt x="7814" y="89169"/>
                    <a:pt x="8260" y="88787"/>
                    <a:pt x="8310" y="88236"/>
                  </a:cubicBezTo>
                  <a:cubicBezTo>
                    <a:pt x="8344" y="87735"/>
                    <a:pt x="8477" y="87035"/>
                    <a:pt x="8911" y="86301"/>
                  </a:cubicBezTo>
                  <a:cubicBezTo>
                    <a:pt x="9711" y="85033"/>
                    <a:pt x="11313" y="82398"/>
                    <a:pt x="11012" y="78395"/>
                  </a:cubicBezTo>
                  <a:cubicBezTo>
                    <a:pt x="11012" y="78195"/>
                    <a:pt x="11012" y="77928"/>
                    <a:pt x="11079" y="77728"/>
                  </a:cubicBezTo>
                  <a:cubicBezTo>
                    <a:pt x="13514" y="71557"/>
                    <a:pt x="15983" y="65253"/>
                    <a:pt x="17684" y="58815"/>
                  </a:cubicBezTo>
                  <a:cubicBezTo>
                    <a:pt x="18484" y="55879"/>
                    <a:pt x="18251" y="52744"/>
                    <a:pt x="18584" y="49708"/>
                  </a:cubicBezTo>
                  <a:cubicBezTo>
                    <a:pt x="18818" y="47873"/>
                    <a:pt x="19018" y="46039"/>
                    <a:pt x="19318" y="44204"/>
                  </a:cubicBezTo>
                  <a:cubicBezTo>
                    <a:pt x="19318" y="44204"/>
                    <a:pt x="23688" y="52110"/>
                    <a:pt x="20653" y="65253"/>
                  </a:cubicBezTo>
                  <a:cubicBezTo>
                    <a:pt x="20653" y="65253"/>
                    <a:pt x="16550" y="76194"/>
                    <a:pt x="17417" y="84433"/>
                  </a:cubicBezTo>
                  <a:lnTo>
                    <a:pt x="19518" y="104514"/>
                  </a:lnTo>
                  <a:cubicBezTo>
                    <a:pt x="19652" y="105848"/>
                    <a:pt x="19685" y="107249"/>
                    <a:pt x="19652" y="108617"/>
                  </a:cubicBezTo>
                  <a:cubicBezTo>
                    <a:pt x="19485" y="112453"/>
                    <a:pt x="19218" y="120759"/>
                    <a:pt x="19352" y="124428"/>
                  </a:cubicBezTo>
                  <a:cubicBezTo>
                    <a:pt x="19518" y="129298"/>
                    <a:pt x="21386" y="143876"/>
                    <a:pt x="22354" y="147111"/>
                  </a:cubicBezTo>
                  <a:cubicBezTo>
                    <a:pt x="23321" y="150313"/>
                    <a:pt x="23755" y="154717"/>
                    <a:pt x="21186" y="157952"/>
                  </a:cubicBezTo>
                  <a:cubicBezTo>
                    <a:pt x="19725" y="159751"/>
                    <a:pt x="21863" y="160287"/>
                    <a:pt x="24272" y="160287"/>
                  </a:cubicBezTo>
                  <a:cubicBezTo>
                    <a:pt x="26151" y="160287"/>
                    <a:pt x="28196" y="159961"/>
                    <a:pt x="28825" y="159653"/>
                  </a:cubicBezTo>
                  <a:cubicBezTo>
                    <a:pt x="30226" y="158953"/>
                    <a:pt x="27324" y="155017"/>
                    <a:pt x="27224" y="150981"/>
                  </a:cubicBezTo>
                  <a:cubicBezTo>
                    <a:pt x="27157" y="146944"/>
                    <a:pt x="28825" y="129699"/>
                    <a:pt x="28491" y="122527"/>
                  </a:cubicBezTo>
                  <a:cubicBezTo>
                    <a:pt x="28158" y="115355"/>
                    <a:pt x="29092" y="107850"/>
                    <a:pt x="30159" y="103747"/>
                  </a:cubicBezTo>
                  <a:cubicBezTo>
                    <a:pt x="31193" y="99610"/>
                    <a:pt x="32428" y="85067"/>
                    <a:pt x="32428" y="85067"/>
                  </a:cubicBezTo>
                  <a:lnTo>
                    <a:pt x="32428" y="6"/>
                  </a:lnTo>
                  <a:lnTo>
                    <a:pt x="32261" y="6"/>
                  </a:lnTo>
                  <a:cubicBezTo>
                    <a:pt x="32261" y="6"/>
                    <a:pt x="32193" y="1"/>
                    <a:pt x="320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2"/>
            <p:cNvSpPr/>
            <p:nvPr/>
          </p:nvSpPr>
          <p:spPr>
            <a:xfrm>
              <a:off x="2406050" y="1012700"/>
              <a:ext cx="809100" cy="4007175"/>
            </a:xfrm>
            <a:custGeom>
              <a:avLst/>
              <a:gdLst/>
              <a:ahLst/>
              <a:cxnLst/>
              <a:rect l="l" t="t" r="r" b="b"/>
              <a:pathLst>
                <a:path w="32364" h="160287" extrusionOk="0">
                  <a:moveTo>
                    <a:pt x="293" y="1"/>
                  </a:moveTo>
                  <a:cubicBezTo>
                    <a:pt x="169" y="1"/>
                    <a:pt x="101" y="6"/>
                    <a:pt x="101" y="6"/>
                  </a:cubicBezTo>
                  <a:lnTo>
                    <a:pt x="1" y="6"/>
                  </a:lnTo>
                  <a:lnTo>
                    <a:pt x="1" y="85067"/>
                  </a:lnTo>
                  <a:cubicBezTo>
                    <a:pt x="1" y="85067"/>
                    <a:pt x="1202" y="99610"/>
                    <a:pt x="2236" y="103747"/>
                  </a:cubicBezTo>
                  <a:cubicBezTo>
                    <a:pt x="3270" y="107850"/>
                    <a:pt x="4237" y="115355"/>
                    <a:pt x="3904" y="122527"/>
                  </a:cubicBezTo>
                  <a:cubicBezTo>
                    <a:pt x="3570" y="129699"/>
                    <a:pt x="5271" y="146944"/>
                    <a:pt x="5171" y="150981"/>
                  </a:cubicBezTo>
                  <a:cubicBezTo>
                    <a:pt x="5071" y="155017"/>
                    <a:pt x="2169" y="158953"/>
                    <a:pt x="3570" y="159653"/>
                  </a:cubicBezTo>
                  <a:cubicBezTo>
                    <a:pt x="4199" y="159961"/>
                    <a:pt x="6237" y="160287"/>
                    <a:pt x="8113" y="160287"/>
                  </a:cubicBezTo>
                  <a:cubicBezTo>
                    <a:pt x="10516" y="160287"/>
                    <a:pt x="12651" y="159751"/>
                    <a:pt x="11209" y="157952"/>
                  </a:cubicBezTo>
                  <a:cubicBezTo>
                    <a:pt x="8607" y="154717"/>
                    <a:pt x="9074" y="150313"/>
                    <a:pt x="10041" y="147111"/>
                  </a:cubicBezTo>
                  <a:cubicBezTo>
                    <a:pt x="11009" y="143876"/>
                    <a:pt x="12877" y="129298"/>
                    <a:pt x="13043" y="124428"/>
                  </a:cubicBezTo>
                  <a:cubicBezTo>
                    <a:pt x="13177" y="120759"/>
                    <a:pt x="12910" y="112453"/>
                    <a:pt x="12743" y="108617"/>
                  </a:cubicBezTo>
                  <a:cubicBezTo>
                    <a:pt x="12710" y="107249"/>
                    <a:pt x="12743" y="105848"/>
                    <a:pt x="12877" y="104514"/>
                  </a:cubicBezTo>
                  <a:lnTo>
                    <a:pt x="14945" y="84433"/>
                  </a:lnTo>
                  <a:cubicBezTo>
                    <a:pt x="15845" y="76194"/>
                    <a:pt x="11742" y="65253"/>
                    <a:pt x="11742" y="65253"/>
                  </a:cubicBezTo>
                  <a:cubicBezTo>
                    <a:pt x="8707" y="52110"/>
                    <a:pt x="13077" y="44204"/>
                    <a:pt x="13077" y="44204"/>
                  </a:cubicBezTo>
                  <a:cubicBezTo>
                    <a:pt x="13377" y="46039"/>
                    <a:pt x="13577" y="47873"/>
                    <a:pt x="13777" y="49708"/>
                  </a:cubicBezTo>
                  <a:cubicBezTo>
                    <a:pt x="14111" y="52744"/>
                    <a:pt x="13911" y="55879"/>
                    <a:pt x="14711" y="58815"/>
                  </a:cubicBezTo>
                  <a:cubicBezTo>
                    <a:pt x="16412" y="65253"/>
                    <a:pt x="18881" y="71557"/>
                    <a:pt x="21283" y="77728"/>
                  </a:cubicBezTo>
                  <a:cubicBezTo>
                    <a:pt x="21383" y="77928"/>
                    <a:pt x="21383" y="78195"/>
                    <a:pt x="21383" y="78395"/>
                  </a:cubicBezTo>
                  <a:cubicBezTo>
                    <a:pt x="21082" y="82398"/>
                    <a:pt x="22684" y="85033"/>
                    <a:pt x="23451" y="86301"/>
                  </a:cubicBezTo>
                  <a:cubicBezTo>
                    <a:pt x="23918" y="87035"/>
                    <a:pt x="24051" y="87735"/>
                    <a:pt x="24085" y="88236"/>
                  </a:cubicBezTo>
                  <a:cubicBezTo>
                    <a:pt x="24110" y="88787"/>
                    <a:pt x="24568" y="89169"/>
                    <a:pt x="25063" y="89169"/>
                  </a:cubicBezTo>
                  <a:cubicBezTo>
                    <a:pt x="25227" y="89169"/>
                    <a:pt x="25395" y="89127"/>
                    <a:pt x="25552" y="89036"/>
                  </a:cubicBezTo>
                  <a:lnTo>
                    <a:pt x="25586" y="88970"/>
                  </a:lnTo>
                  <a:cubicBezTo>
                    <a:pt x="25586" y="88970"/>
                    <a:pt x="25786" y="90137"/>
                    <a:pt x="26853" y="90371"/>
                  </a:cubicBezTo>
                  <a:cubicBezTo>
                    <a:pt x="27026" y="90404"/>
                    <a:pt x="27170" y="90418"/>
                    <a:pt x="27291" y="90418"/>
                  </a:cubicBezTo>
                  <a:cubicBezTo>
                    <a:pt x="27898" y="90418"/>
                    <a:pt x="27921" y="90070"/>
                    <a:pt x="27921" y="90070"/>
                  </a:cubicBezTo>
                  <a:cubicBezTo>
                    <a:pt x="27921" y="90237"/>
                    <a:pt x="28288" y="90571"/>
                    <a:pt x="28421" y="90637"/>
                  </a:cubicBezTo>
                  <a:cubicBezTo>
                    <a:pt x="28627" y="90785"/>
                    <a:pt x="28937" y="90867"/>
                    <a:pt x="29243" y="90867"/>
                  </a:cubicBezTo>
                  <a:cubicBezTo>
                    <a:pt x="29629" y="90867"/>
                    <a:pt x="30007" y="90735"/>
                    <a:pt x="30156" y="90437"/>
                  </a:cubicBezTo>
                  <a:cubicBezTo>
                    <a:pt x="30222" y="90371"/>
                    <a:pt x="30422" y="89770"/>
                    <a:pt x="30289" y="89670"/>
                  </a:cubicBezTo>
                  <a:lnTo>
                    <a:pt x="30289" y="89670"/>
                  </a:lnTo>
                  <a:cubicBezTo>
                    <a:pt x="30505" y="89774"/>
                    <a:pt x="30677" y="89811"/>
                    <a:pt x="30811" y="89811"/>
                  </a:cubicBezTo>
                  <a:cubicBezTo>
                    <a:pt x="31153" y="89811"/>
                    <a:pt x="31256" y="89570"/>
                    <a:pt x="31256" y="89570"/>
                  </a:cubicBezTo>
                  <a:cubicBezTo>
                    <a:pt x="32364" y="88524"/>
                    <a:pt x="28535" y="82599"/>
                    <a:pt x="29241" y="82599"/>
                  </a:cubicBezTo>
                  <a:cubicBezTo>
                    <a:pt x="29300" y="82599"/>
                    <a:pt x="29392" y="82641"/>
                    <a:pt x="29522" y="82732"/>
                  </a:cubicBezTo>
                  <a:cubicBezTo>
                    <a:pt x="30222" y="83232"/>
                    <a:pt x="30723" y="83399"/>
                    <a:pt x="31056" y="83399"/>
                  </a:cubicBezTo>
                  <a:cubicBezTo>
                    <a:pt x="31390" y="83399"/>
                    <a:pt x="31623" y="82965"/>
                    <a:pt x="31423" y="82698"/>
                  </a:cubicBezTo>
                  <a:cubicBezTo>
                    <a:pt x="31023" y="82031"/>
                    <a:pt x="30889" y="81898"/>
                    <a:pt x="29855" y="79896"/>
                  </a:cubicBezTo>
                  <a:cubicBezTo>
                    <a:pt x="29021" y="78295"/>
                    <a:pt x="27687" y="77528"/>
                    <a:pt x="26887" y="77128"/>
                  </a:cubicBezTo>
                  <a:cubicBezTo>
                    <a:pt x="26420" y="76928"/>
                    <a:pt x="26086" y="76527"/>
                    <a:pt x="26053" y="76027"/>
                  </a:cubicBezTo>
                  <a:cubicBezTo>
                    <a:pt x="25452" y="71557"/>
                    <a:pt x="24452" y="67087"/>
                    <a:pt x="23417" y="62717"/>
                  </a:cubicBezTo>
                  <a:cubicBezTo>
                    <a:pt x="22684" y="59582"/>
                    <a:pt x="21583" y="56446"/>
                    <a:pt x="21049" y="53344"/>
                  </a:cubicBezTo>
                  <a:cubicBezTo>
                    <a:pt x="20382" y="49708"/>
                    <a:pt x="20415" y="45772"/>
                    <a:pt x="20048" y="42203"/>
                  </a:cubicBezTo>
                  <a:cubicBezTo>
                    <a:pt x="19782" y="39868"/>
                    <a:pt x="19748" y="37533"/>
                    <a:pt x="19782" y="35198"/>
                  </a:cubicBezTo>
                  <a:cubicBezTo>
                    <a:pt x="19915" y="31161"/>
                    <a:pt x="15912" y="29427"/>
                    <a:pt x="11109" y="27692"/>
                  </a:cubicBezTo>
                  <a:cubicBezTo>
                    <a:pt x="6405" y="25991"/>
                    <a:pt x="2569" y="21088"/>
                    <a:pt x="4471" y="18686"/>
                  </a:cubicBezTo>
                  <a:cubicBezTo>
                    <a:pt x="6353" y="16317"/>
                    <a:pt x="6720" y="14010"/>
                    <a:pt x="7107" y="14010"/>
                  </a:cubicBezTo>
                  <a:cubicBezTo>
                    <a:pt x="7118" y="14010"/>
                    <a:pt x="7128" y="14012"/>
                    <a:pt x="7139" y="14016"/>
                  </a:cubicBezTo>
                  <a:cubicBezTo>
                    <a:pt x="7158" y="14019"/>
                    <a:pt x="7178" y="14020"/>
                    <a:pt x="7197" y="14020"/>
                  </a:cubicBezTo>
                  <a:cubicBezTo>
                    <a:pt x="7618" y="14020"/>
                    <a:pt x="8092" y="13339"/>
                    <a:pt x="7773" y="12415"/>
                  </a:cubicBezTo>
                  <a:cubicBezTo>
                    <a:pt x="7506" y="11481"/>
                    <a:pt x="8440" y="10313"/>
                    <a:pt x="8107" y="9646"/>
                  </a:cubicBezTo>
                  <a:cubicBezTo>
                    <a:pt x="7967" y="9262"/>
                    <a:pt x="7735" y="9170"/>
                    <a:pt x="7547" y="9170"/>
                  </a:cubicBezTo>
                  <a:cubicBezTo>
                    <a:pt x="7375" y="9170"/>
                    <a:pt x="7239" y="9246"/>
                    <a:pt x="7239" y="9246"/>
                  </a:cubicBezTo>
                  <a:cubicBezTo>
                    <a:pt x="7179" y="434"/>
                    <a:pt x="1425"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2"/>
            <p:cNvSpPr/>
            <p:nvPr/>
          </p:nvSpPr>
          <p:spPr>
            <a:xfrm>
              <a:off x="2252625" y="1030350"/>
              <a:ext cx="310225" cy="263800"/>
            </a:xfrm>
            <a:custGeom>
              <a:avLst/>
              <a:gdLst/>
              <a:ahLst/>
              <a:cxnLst/>
              <a:rect l="l" t="t" r="r" b="b"/>
              <a:pathLst>
                <a:path w="12409" h="10552" extrusionOk="0">
                  <a:moveTo>
                    <a:pt x="5958" y="1058"/>
                  </a:moveTo>
                  <a:cubicBezTo>
                    <a:pt x="6578" y="1058"/>
                    <a:pt x="6935" y="1698"/>
                    <a:pt x="7138" y="2135"/>
                  </a:cubicBezTo>
                  <a:cubicBezTo>
                    <a:pt x="7205" y="2002"/>
                    <a:pt x="7239" y="1935"/>
                    <a:pt x="7339" y="1802"/>
                  </a:cubicBezTo>
                  <a:cubicBezTo>
                    <a:pt x="7375" y="1747"/>
                    <a:pt x="7432" y="1722"/>
                    <a:pt x="7493" y="1722"/>
                  </a:cubicBezTo>
                  <a:cubicBezTo>
                    <a:pt x="7542" y="1722"/>
                    <a:pt x="7594" y="1738"/>
                    <a:pt x="7639" y="1768"/>
                  </a:cubicBezTo>
                  <a:cubicBezTo>
                    <a:pt x="7706" y="1835"/>
                    <a:pt x="7706" y="1968"/>
                    <a:pt x="7672" y="2035"/>
                  </a:cubicBezTo>
                  <a:cubicBezTo>
                    <a:pt x="6638" y="3303"/>
                    <a:pt x="7639" y="4670"/>
                    <a:pt x="7672" y="4770"/>
                  </a:cubicBezTo>
                  <a:cubicBezTo>
                    <a:pt x="7839" y="4837"/>
                    <a:pt x="7806" y="4971"/>
                    <a:pt x="7706" y="5004"/>
                  </a:cubicBezTo>
                  <a:cubicBezTo>
                    <a:pt x="7672" y="5037"/>
                    <a:pt x="7639" y="5037"/>
                    <a:pt x="7572" y="5037"/>
                  </a:cubicBezTo>
                  <a:cubicBezTo>
                    <a:pt x="7539" y="5037"/>
                    <a:pt x="7472" y="5004"/>
                    <a:pt x="7405" y="4971"/>
                  </a:cubicBezTo>
                  <a:cubicBezTo>
                    <a:pt x="7405" y="4971"/>
                    <a:pt x="6571" y="3836"/>
                    <a:pt x="6972" y="2636"/>
                  </a:cubicBezTo>
                  <a:cubicBezTo>
                    <a:pt x="6879" y="2388"/>
                    <a:pt x="6556" y="1450"/>
                    <a:pt x="5950" y="1450"/>
                  </a:cubicBezTo>
                  <a:cubicBezTo>
                    <a:pt x="5903" y="1450"/>
                    <a:pt x="5854" y="1456"/>
                    <a:pt x="5804" y="1468"/>
                  </a:cubicBezTo>
                  <a:cubicBezTo>
                    <a:pt x="5781" y="1474"/>
                    <a:pt x="5758" y="1477"/>
                    <a:pt x="5737" y="1477"/>
                  </a:cubicBezTo>
                  <a:cubicBezTo>
                    <a:pt x="5637" y="1477"/>
                    <a:pt x="5565" y="1417"/>
                    <a:pt x="5537" y="1335"/>
                  </a:cubicBezTo>
                  <a:cubicBezTo>
                    <a:pt x="5504" y="1201"/>
                    <a:pt x="5571" y="1134"/>
                    <a:pt x="5671" y="1101"/>
                  </a:cubicBezTo>
                  <a:cubicBezTo>
                    <a:pt x="5772" y="1072"/>
                    <a:pt x="5868" y="1058"/>
                    <a:pt x="5958" y="1058"/>
                  </a:cubicBezTo>
                  <a:close/>
                  <a:moveTo>
                    <a:pt x="1835" y="5471"/>
                  </a:moveTo>
                  <a:cubicBezTo>
                    <a:pt x="1968" y="5471"/>
                    <a:pt x="2035" y="5538"/>
                    <a:pt x="2035" y="5671"/>
                  </a:cubicBezTo>
                  <a:cubicBezTo>
                    <a:pt x="2035" y="5704"/>
                    <a:pt x="2035" y="6205"/>
                    <a:pt x="2735" y="6505"/>
                  </a:cubicBezTo>
                  <a:cubicBezTo>
                    <a:pt x="2835" y="6538"/>
                    <a:pt x="2869" y="6672"/>
                    <a:pt x="2835" y="6772"/>
                  </a:cubicBezTo>
                  <a:cubicBezTo>
                    <a:pt x="2802" y="6839"/>
                    <a:pt x="2735" y="6872"/>
                    <a:pt x="2669" y="6872"/>
                  </a:cubicBezTo>
                  <a:lnTo>
                    <a:pt x="2569" y="6872"/>
                  </a:lnTo>
                  <a:cubicBezTo>
                    <a:pt x="1635" y="6472"/>
                    <a:pt x="1635" y="5704"/>
                    <a:pt x="1635" y="5671"/>
                  </a:cubicBezTo>
                  <a:cubicBezTo>
                    <a:pt x="1635" y="5538"/>
                    <a:pt x="1701" y="5471"/>
                    <a:pt x="1835" y="5471"/>
                  </a:cubicBezTo>
                  <a:close/>
                  <a:moveTo>
                    <a:pt x="3825" y="3161"/>
                  </a:moveTo>
                  <a:cubicBezTo>
                    <a:pt x="3914" y="3161"/>
                    <a:pt x="4009" y="3220"/>
                    <a:pt x="4036" y="3303"/>
                  </a:cubicBezTo>
                  <a:cubicBezTo>
                    <a:pt x="4068" y="3367"/>
                    <a:pt x="4531" y="4878"/>
                    <a:pt x="6017" y="4878"/>
                  </a:cubicBezTo>
                  <a:cubicBezTo>
                    <a:pt x="6078" y="4878"/>
                    <a:pt x="6140" y="4876"/>
                    <a:pt x="6204" y="4871"/>
                  </a:cubicBezTo>
                  <a:cubicBezTo>
                    <a:pt x="6338" y="4871"/>
                    <a:pt x="6405" y="4971"/>
                    <a:pt x="6405" y="5037"/>
                  </a:cubicBezTo>
                  <a:cubicBezTo>
                    <a:pt x="6471" y="5271"/>
                    <a:pt x="6371" y="5338"/>
                    <a:pt x="6238" y="5338"/>
                  </a:cubicBezTo>
                  <a:lnTo>
                    <a:pt x="5838" y="5338"/>
                  </a:lnTo>
                  <a:cubicBezTo>
                    <a:pt x="6138" y="5838"/>
                    <a:pt x="6471" y="6638"/>
                    <a:pt x="5838" y="7139"/>
                  </a:cubicBezTo>
                  <a:cubicBezTo>
                    <a:pt x="5804" y="7172"/>
                    <a:pt x="5737" y="7172"/>
                    <a:pt x="5704" y="7172"/>
                  </a:cubicBezTo>
                  <a:cubicBezTo>
                    <a:pt x="5671" y="7172"/>
                    <a:pt x="5571" y="7139"/>
                    <a:pt x="5537" y="7072"/>
                  </a:cubicBezTo>
                  <a:cubicBezTo>
                    <a:pt x="5471" y="7005"/>
                    <a:pt x="5504" y="6872"/>
                    <a:pt x="5571" y="6805"/>
                  </a:cubicBezTo>
                  <a:cubicBezTo>
                    <a:pt x="6138" y="6338"/>
                    <a:pt x="5471" y="5371"/>
                    <a:pt x="5304" y="5171"/>
                  </a:cubicBezTo>
                  <a:cubicBezTo>
                    <a:pt x="4070" y="4737"/>
                    <a:pt x="3669" y="3470"/>
                    <a:pt x="3669" y="3403"/>
                  </a:cubicBezTo>
                  <a:cubicBezTo>
                    <a:pt x="3636" y="3336"/>
                    <a:pt x="3703" y="3203"/>
                    <a:pt x="3769" y="3169"/>
                  </a:cubicBezTo>
                  <a:cubicBezTo>
                    <a:pt x="3787" y="3163"/>
                    <a:pt x="3806" y="3161"/>
                    <a:pt x="3825" y="3161"/>
                  </a:cubicBezTo>
                  <a:close/>
                  <a:moveTo>
                    <a:pt x="5404" y="0"/>
                  </a:moveTo>
                  <a:cubicBezTo>
                    <a:pt x="5237" y="0"/>
                    <a:pt x="5037" y="0"/>
                    <a:pt x="4837" y="34"/>
                  </a:cubicBezTo>
                  <a:cubicBezTo>
                    <a:pt x="4637" y="100"/>
                    <a:pt x="4470" y="200"/>
                    <a:pt x="4236" y="267"/>
                  </a:cubicBezTo>
                  <a:cubicBezTo>
                    <a:pt x="4036" y="334"/>
                    <a:pt x="3836" y="334"/>
                    <a:pt x="3569" y="367"/>
                  </a:cubicBezTo>
                  <a:cubicBezTo>
                    <a:pt x="3369" y="434"/>
                    <a:pt x="3169" y="534"/>
                    <a:pt x="3002" y="667"/>
                  </a:cubicBezTo>
                  <a:cubicBezTo>
                    <a:pt x="2969" y="701"/>
                    <a:pt x="2902" y="701"/>
                    <a:pt x="2869" y="768"/>
                  </a:cubicBezTo>
                  <a:cubicBezTo>
                    <a:pt x="3402" y="868"/>
                    <a:pt x="4303" y="1268"/>
                    <a:pt x="4703" y="2269"/>
                  </a:cubicBezTo>
                  <a:cubicBezTo>
                    <a:pt x="4737" y="2335"/>
                    <a:pt x="4703" y="2469"/>
                    <a:pt x="4570" y="2502"/>
                  </a:cubicBezTo>
                  <a:lnTo>
                    <a:pt x="4503" y="2502"/>
                  </a:lnTo>
                  <a:cubicBezTo>
                    <a:pt x="4403" y="2502"/>
                    <a:pt x="4336" y="2469"/>
                    <a:pt x="4336" y="2369"/>
                  </a:cubicBezTo>
                  <a:cubicBezTo>
                    <a:pt x="3903" y="1301"/>
                    <a:pt x="2869" y="1101"/>
                    <a:pt x="2535" y="1034"/>
                  </a:cubicBezTo>
                  <a:cubicBezTo>
                    <a:pt x="2535" y="1034"/>
                    <a:pt x="2502" y="1034"/>
                    <a:pt x="2502" y="1068"/>
                  </a:cubicBezTo>
                  <a:cubicBezTo>
                    <a:pt x="1868" y="1301"/>
                    <a:pt x="1468" y="1802"/>
                    <a:pt x="1134" y="2335"/>
                  </a:cubicBezTo>
                  <a:cubicBezTo>
                    <a:pt x="1001" y="2569"/>
                    <a:pt x="867" y="2869"/>
                    <a:pt x="801" y="3169"/>
                  </a:cubicBezTo>
                  <a:cubicBezTo>
                    <a:pt x="801" y="3203"/>
                    <a:pt x="734" y="3303"/>
                    <a:pt x="734" y="3336"/>
                  </a:cubicBezTo>
                  <a:cubicBezTo>
                    <a:pt x="734" y="3336"/>
                    <a:pt x="801" y="3336"/>
                    <a:pt x="801" y="3369"/>
                  </a:cubicBezTo>
                  <a:cubicBezTo>
                    <a:pt x="820" y="3389"/>
                    <a:pt x="1083" y="3559"/>
                    <a:pt x="1446" y="3559"/>
                  </a:cubicBezTo>
                  <a:cubicBezTo>
                    <a:pt x="1699" y="3559"/>
                    <a:pt x="2000" y="3477"/>
                    <a:pt x="2302" y="3203"/>
                  </a:cubicBezTo>
                  <a:cubicBezTo>
                    <a:pt x="2335" y="3169"/>
                    <a:pt x="2385" y="3153"/>
                    <a:pt x="2435" y="3153"/>
                  </a:cubicBezTo>
                  <a:cubicBezTo>
                    <a:pt x="2485" y="3153"/>
                    <a:pt x="2535" y="3169"/>
                    <a:pt x="2569" y="3203"/>
                  </a:cubicBezTo>
                  <a:cubicBezTo>
                    <a:pt x="2669" y="3303"/>
                    <a:pt x="2669" y="3403"/>
                    <a:pt x="2569" y="3503"/>
                  </a:cubicBezTo>
                  <a:cubicBezTo>
                    <a:pt x="2402" y="3636"/>
                    <a:pt x="2302" y="3736"/>
                    <a:pt x="2135" y="3803"/>
                  </a:cubicBezTo>
                  <a:cubicBezTo>
                    <a:pt x="2502" y="4037"/>
                    <a:pt x="2835" y="4470"/>
                    <a:pt x="2802" y="5071"/>
                  </a:cubicBezTo>
                  <a:cubicBezTo>
                    <a:pt x="2802" y="5204"/>
                    <a:pt x="2702" y="5304"/>
                    <a:pt x="2569" y="5304"/>
                  </a:cubicBezTo>
                  <a:cubicBezTo>
                    <a:pt x="2468" y="5304"/>
                    <a:pt x="2368" y="5204"/>
                    <a:pt x="2368" y="5071"/>
                  </a:cubicBezTo>
                  <a:cubicBezTo>
                    <a:pt x="2402" y="4203"/>
                    <a:pt x="1501" y="3970"/>
                    <a:pt x="1501" y="3970"/>
                  </a:cubicBezTo>
                  <a:lnTo>
                    <a:pt x="1468" y="3970"/>
                  </a:lnTo>
                  <a:cubicBezTo>
                    <a:pt x="1067" y="3970"/>
                    <a:pt x="801" y="3836"/>
                    <a:pt x="567" y="3703"/>
                  </a:cubicBezTo>
                  <a:lnTo>
                    <a:pt x="567" y="3703"/>
                  </a:lnTo>
                  <a:cubicBezTo>
                    <a:pt x="0" y="5137"/>
                    <a:pt x="1034" y="6105"/>
                    <a:pt x="1034" y="6105"/>
                  </a:cubicBezTo>
                  <a:cubicBezTo>
                    <a:pt x="1168" y="7272"/>
                    <a:pt x="1868" y="7673"/>
                    <a:pt x="2368" y="7806"/>
                  </a:cubicBezTo>
                  <a:cubicBezTo>
                    <a:pt x="2402" y="7806"/>
                    <a:pt x="3236" y="7639"/>
                    <a:pt x="3736" y="6338"/>
                  </a:cubicBezTo>
                  <a:cubicBezTo>
                    <a:pt x="3791" y="6256"/>
                    <a:pt x="3868" y="6196"/>
                    <a:pt x="3950" y="6196"/>
                  </a:cubicBezTo>
                  <a:cubicBezTo>
                    <a:pt x="3967" y="6196"/>
                    <a:pt x="3985" y="6199"/>
                    <a:pt x="4003" y="6205"/>
                  </a:cubicBezTo>
                  <a:cubicBezTo>
                    <a:pt x="4070" y="6238"/>
                    <a:pt x="4170" y="6372"/>
                    <a:pt x="4136" y="6472"/>
                  </a:cubicBezTo>
                  <a:cubicBezTo>
                    <a:pt x="3803" y="7339"/>
                    <a:pt x="3302" y="7739"/>
                    <a:pt x="2902" y="7973"/>
                  </a:cubicBezTo>
                  <a:cubicBezTo>
                    <a:pt x="3002" y="8140"/>
                    <a:pt x="3136" y="8340"/>
                    <a:pt x="3136" y="8373"/>
                  </a:cubicBezTo>
                  <a:cubicBezTo>
                    <a:pt x="3236" y="8540"/>
                    <a:pt x="3369" y="8707"/>
                    <a:pt x="3536" y="8840"/>
                  </a:cubicBezTo>
                  <a:cubicBezTo>
                    <a:pt x="3869" y="9074"/>
                    <a:pt x="4203" y="9240"/>
                    <a:pt x="4570" y="9407"/>
                  </a:cubicBezTo>
                  <a:cubicBezTo>
                    <a:pt x="4637" y="9474"/>
                    <a:pt x="5004" y="9574"/>
                    <a:pt x="5170" y="9641"/>
                  </a:cubicBezTo>
                  <a:cubicBezTo>
                    <a:pt x="5304" y="9040"/>
                    <a:pt x="5137" y="8473"/>
                    <a:pt x="5137" y="8473"/>
                  </a:cubicBezTo>
                  <a:cubicBezTo>
                    <a:pt x="5070" y="8373"/>
                    <a:pt x="5137" y="8240"/>
                    <a:pt x="5237" y="8206"/>
                  </a:cubicBezTo>
                  <a:cubicBezTo>
                    <a:pt x="5261" y="8198"/>
                    <a:pt x="5286" y="8194"/>
                    <a:pt x="5312" y="8194"/>
                  </a:cubicBezTo>
                  <a:cubicBezTo>
                    <a:pt x="5395" y="8194"/>
                    <a:pt x="5478" y="8238"/>
                    <a:pt x="5504" y="8340"/>
                  </a:cubicBezTo>
                  <a:cubicBezTo>
                    <a:pt x="5504" y="8373"/>
                    <a:pt x="5804" y="9240"/>
                    <a:pt x="5471" y="10074"/>
                  </a:cubicBezTo>
                  <a:cubicBezTo>
                    <a:pt x="5504" y="10208"/>
                    <a:pt x="5637" y="10341"/>
                    <a:pt x="5737" y="10408"/>
                  </a:cubicBezTo>
                  <a:cubicBezTo>
                    <a:pt x="5938" y="10528"/>
                    <a:pt x="6054" y="10552"/>
                    <a:pt x="6115" y="10552"/>
                  </a:cubicBezTo>
                  <a:cubicBezTo>
                    <a:pt x="6155" y="10552"/>
                    <a:pt x="6171" y="10541"/>
                    <a:pt x="6171" y="10541"/>
                  </a:cubicBezTo>
                  <a:cubicBezTo>
                    <a:pt x="6171" y="10541"/>
                    <a:pt x="6177" y="10544"/>
                    <a:pt x="6192" y="10544"/>
                  </a:cubicBezTo>
                  <a:cubicBezTo>
                    <a:pt x="6231" y="10544"/>
                    <a:pt x="6333" y="10527"/>
                    <a:pt x="6571" y="10408"/>
                  </a:cubicBezTo>
                  <a:cubicBezTo>
                    <a:pt x="6905" y="10241"/>
                    <a:pt x="7005" y="9674"/>
                    <a:pt x="7005" y="9674"/>
                  </a:cubicBezTo>
                  <a:cubicBezTo>
                    <a:pt x="7005" y="9674"/>
                    <a:pt x="7239" y="9574"/>
                    <a:pt x="7405" y="9541"/>
                  </a:cubicBezTo>
                  <a:cubicBezTo>
                    <a:pt x="6705" y="9207"/>
                    <a:pt x="6371" y="8540"/>
                    <a:pt x="6338" y="8506"/>
                  </a:cubicBezTo>
                  <a:cubicBezTo>
                    <a:pt x="6305" y="8406"/>
                    <a:pt x="6338" y="8306"/>
                    <a:pt x="6405" y="8273"/>
                  </a:cubicBezTo>
                  <a:cubicBezTo>
                    <a:pt x="6434" y="8253"/>
                    <a:pt x="6466" y="8245"/>
                    <a:pt x="6498" y="8245"/>
                  </a:cubicBezTo>
                  <a:cubicBezTo>
                    <a:pt x="6574" y="8245"/>
                    <a:pt x="6648" y="8292"/>
                    <a:pt x="6671" y="8340"/>
                  </a:cubicBezTo>
                  <a:cubicBezTo>
                    <a:pt x="6671" y="8340"/>
                    <a:pt x="7138" y="9140"/>
                    <a:pt x="7906" y="9340"/>
                  </a:cubicBezTo>
                  <a:cubicBezTo>
                    <a:pt x="8306" y="9174"/>
                    <a:pt x="8640" y="9007"/>
                    <a:pt x="8906" y="8707"/>
                  </a:cubicBezTo>
                  <a:cubicBezTo>
                    <a:pt x="9006" y="8640"/>
                    <a:pt x="9340" y="8106"/>
                    <a:pt x="9473" y="7939"/>
                  </a:cubicBezTo>
                  <a:cubicBezTo>
                    <a:pt x="9073" y="7773"/>
                    <a:pt x="8539" y="7339"/>
                    <a:pt x="8173" y="6372"/>
                  </a:cubicBezTo>
                  <a:cubicBezTo>
                    <a:pt x="8139" y="6305"/>
                    <a:pt x="8173" y="6171"/>
                    <a:pt x="8306" y="6138"/>
                  </a:cubicBezTo>
                  <a:cubicBezTo>
                    <a:pt x="8322" y="6130"/>
                    <a:pt x="8341" y="6126"/>
                    <a:pt x="8362" y="6126"/>
                  </a:cubicBezTo>
                  <a:cubicBezTo>
                    <a:pt x="8430" y="6126"/>
                    <a:pt x="8514" y="6170"/>
                    <a:pt x="8539" y="6272"/>
                  </a:cubicBezTo>
                  <a:cubicBezTo>
                    <a:pt x="9040" y="7506"/>
                    <a:pt x="9874" y="7673"/>
                    <a:pt x="9907" y="7706"/>
                  </a:cubicBezTo>
                  <a:cubicBezTo>
                    <a:pt x="9974" y="7706"/>
                    <a:pt x="10007" y="7773"/>
                    <a:pt x="10041" y="7806"/>
                  </a:cubicBezTo>
                  <a:cubicBezTo>
                    <a:pt x="10541" y="7639"/>
                    <a:pt x="11208" y="7206"/>
                    <a:pt x="11308" y="6105"/>
                  </a:cubicBezTo>
                  <a:cubicBezTo>
                    <a:pt x="11308" y="6105"/>
                    <a:pt x="12409" y="5037"/>
                    <a:pt x="11675" y="3536"/>
                  </a:cubicBezTo>
                  <a:cubicBezTo>
                    <a:pt x="11675" y="3536"/>
                    <a:pt x="11642" y="3336"/>
                    <a:pt x="11542" y="3036"/>
                  </a:cubicBezTo>
                  <a:cubicBezTo>
                    <a:pt x="11408" y="3103"/>
                    <a:pt x="11241" y="3136"/>
                    <a:pt x="11075" y="3136"/>
                  </a:cubicBezTo>
                  <a:cubicBezTo>
                    <a:pt x="11141" y="3169"/>
                    <a:pt x="11075" y="3169"/>
                    <a:pt x="11075" y="3169"/>
                  </a:cubicBezTo>
                  <a:cubicBezTo>
                    <a:pt x="11041" y="3169"/>
                    <a:pt x="10174" y="3403"/>
                    <a:pt x="10207" y="4303"/>
                  </a:cubicBezTo>
                  <a:cubicBezTo>
                    <a:pt x="10207" y="4437"/>
                    <a:pt x="10141" y="4504"/>
                    <a:pt x="10007" y="4504"/>
                  </a:cubicBezTo>
                  <a:cubicBezTo>
                    <a:pt x="9874" y="4504"/>
                    <a:pt x="9807" y="4437"/>
                    <a:pt x="9807" y="4303"/>
                  </a:cubicBezTo>
                  <a:cubicBezTo>
                    <a:pt x="9807" y="3670"/>
                    <a:pt x="10141" y="3269"/>
                    <a:pt x="10474" y="3003"/>
                  </a:cubicBezTo>
                  <a:cubicBezTo>
                    <a:pt x="10307" y="2936"/>
                    <a:pt x="10174" y="2836"/>
                    <a:pt x="10007" y="2702"/>
                  </a:cubicBezTo>
                  <a:cubicBezTo>
                    <a:pt x="9907" y="2636"/>
                    <a:pt x="9907" y="2502"/>
                    <a:pt x="10007" y="2435"/>
                  </a:cubicBezTo>
                  <a:cubicBezTo>
                    <a:pt x="10041" y="2385"/>
                    <a:pt x="10091" y="2360"/>
                    <a:pt x="10145" y="2360"/>
                  </a:cubicBezTo>
                  <a:cubicBezTo>
                    <a:pt x="10199" y="2360"/>
                    <a:pt x="10257" y="2385"/>
                    <a:pt x="10307" y="2435"/>
                  </a:cubicBezTo>
                  <a:cubicBezTo>
                    <a:pt x="10559" y="2687"/>
                    <a:pt x="10837" y="2767"/>
                    <a:pt x="11084" y="2767"/>
                  </a:cubicBezTo>
                  <a:cubicBezTo>
                    <a:pt x="11229" y="2767"/>
                    <a:pt x="11363" y="2739"/>
                    <a:pt x="11475" y="2702"/>
                  </a:cubicBezTo>
                  <a:cubicBezTo>
                    <a:pt x="11208" y="2135"/>
                    <a:pt x="10741" y="1368"/>
                    <a:pt x="9974" y="1134"/>
                  </a:cubicBezTo>
                  <a:cubicBezTo>
                    <a:pt x="9907" y="1134"/>
                    <a:pt x="9874" y="1001"/>
                    <a:pt x="9840" y="1001"/>
                  </a:cubicBezTo>
                  <a:cubicBezTo>
                    <a:pt x="9740" y="868"/>
                    <a:pt x="9640" y="801"/>
                    <a:pt x="9507" y="701"/>
                  </a:cubicBezTo>
                  <a:cubicBezTo>
                    <a:pt x="9407" y="667"/>
                    <a:pt x="9340" y="601"/>
                    <a:pt x="9207" y="534"/>
                  </a:cubicBezTo>
                  <a:cubicBezTo>
                    <a:pt x="8840" y="768"/>
                    <a:pt x="8506" y="1034"/>
                    <a:pt x="8306" y="1601"/>
                  </a:cubicBezTo>
                  <a:cubicBezTo>
                    <a:pt x="8239" y="1668"/>
                    <a:pt x="8206" y="1702"/>
                    <a:pt x="8139" y="1702"/>
                  </a:cubicBezTo>
                  <a:lnTo>
                    <a:pt x="8039" y="1702"/>
                  </a:lnTo>
                  <a:cubicBezTo>
                    <a:pt x="7972" y="1668"/>
                    <a:pt x="7872" y="1535"/>
                    <a:pt x="7906" y="1468"/>
                  </a:cubicBezTo>
                  <a:cubicBezTo>
                    <a:pt x="8072" y="968"/>
                    <a:pt x="8373" y="634"/>
                    <a:pt x="8706" y="434"/>
                  </a:cubicBezTo>
                  <a:cubicBezTo>
                    <a:pt x="8573" y="434"/>
                    <a:pt x="8506" y="434"/>
                    <a:pt x="8373" y="367"/>
                  </a:cubicBezTo>
                  <a:cubicBezTo>
                    <a:pt x="8173" y="367"/>
                    <a:pt x="8006" y="200"/>
                    <a:pt x="7806" y="134"/>
                  </a:cubicBezTo>
                  <a:cubicBezTo>
                    <a:pt x="7572" y="67"/>
                    <a:pt x="7330" y="34"/>
                    <a:pt x="7088" y="34"/>
                  </a:cubicBezTo>
                  <a:cubicBezTo>
                    <a:pt x="6847" y="34"/>
                    <a:pt x="6605" y="67"/>
                    <a:pt x="6371" y="134"/>
                  </a:cubicBezTo>
                  <a:cubicBezTo>
                    <a:pt x="6338" y="134"/>
                    <a:pt x="6238" y="167"/>
                    <a:pt x="6204" y="167"/>
                  </a:cubicBezTo>
                  <a:cubicBezTo>
                    <a:pt x="6171" y="167"/>
                    <a:pt x="6138" y="167"/>
                    <a:pt x="6071" y="134"/>
                  </a:cubicBezTo>
                  <a:cubicBezTo>
                    <a:pt x="5838" y="100"/>
                    <a:pt x="5637" y="0"/>
                    <a:pt x="54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2"/>
            <p:cNvSpPr/>
            <p:nvPr/>
          </p:nvSpPr>
          <p:spPr>
            <a:xfrm>
              <a:off x="2263500" y="2143650"/>
              <a:ext cx="424450" cy="552625"/>
            </a:xfrm>
            <a:custGeom>
              <a:avLst/>
              <a:gdLst/>
              <a:ahLst/>
              <a:cxnLst/>
              <a:rect l="l" t="t" r="r" b="b"/>
              <a:pathLst>
                <a:path w="16978" h="22105" extrusionOk="0">
                  <a:moveTo>
                    <a:pt x="6270" y="0"/>
                  </a:moveTo>
                  <a:lnTo>
                    <a:pt x="6270" y="8573"/>
                  </a:lnTo>
                  <a:cubicBezTo>
                    <a:pt x="6270" y="8573"/>
                    <a:pt x="10640" y="11041"/>
                    <a:pt x="9872" y="12676"/>
                  </a:cubicBezTo>
                  <a:cubicBezTo>
                    <a:pt x="9072" y="14344"/>
                    <a:pt x="9105" y="15511"/>
                    <a:pt x="9105" y="15511"/>
                  </a:cubicBezTo>
                  <a:cubicBezTo>
                    <a:pt x="8138" y="15645"/>
                    <a:pt x="7137" y="17046"/>
                    <a:pt x="7137" y="17046"/>
                  </a:cubicBezTo>
                  <a:cubicBezTo>
                    <a:pt x="6902" y="16950"/>
                    <a:pt x="6665" y="16913"/>
                    <a:pt x="6439" y="16913"/>
                  </a:cubicBezTo>
                  <a:cubicBezTo>
                    <a:pt x="5638" y="16913"/>
                    <a:pt x="4969" y="17379"/>
                    <a:pt x="4969" y="17379"/>
                  </a:cubicBezTo>
                  <a:cubicBezTo>
                    <a:pt x="4569" y="16846"/>
                    <a:pt x="3901" y="16645"/>
                    <a:pt x="3901" y="16645"/>
                  </a:cubicBezTo>
                  <a:cubicBezTo>
                    <a:pt x="3474" y="16494"/>
                    <a:pt x="3104" y="16426"/>
                    <a:pt x="2783" y="16426"/>
                  </a:cubicBezTo>
                  <a:cubicBezTo>
                    <a:pt x="0" y="16426"/>
                    <a:pt x="966" y="21549"/>
                    <a:pt x="966" y="21549"/>
                  </a:cubicBezTo>
                  <a:cubicBezTo>
                    <a:pt x="1393" y="21976"/>
                    <a:pt x="1767" y="22104"/>
                    <a:pt x="2061" y="22104"/>
                  </a:cubicBezTo>
                  <a:cubicBezTo>
                    <a:pt x="2503" y="22104"/>
                    <a:pt x="2767" y="21816"/>
                    <a:pt x="2767" y="21816"/>
                  </a:cubicBezTo>
                  <a:cubicBezTo>
                    <a:pt x="2767" y="21816"/>
                    <a:pt x="2534" y="19614"/>
                    <a:pt x="2767" y="18880"/>
                  </a:cubicBezTo>
                  <a:cubicBezTo>
                    <a:pt x="2851" y="18650"/>
                    <a:pt x="2981" y="18571"/>
                    <a:pt x="3120" y="18571"/>
                  </a:cubicBezTo>
                  <a:cubicBezTo>
                    <a:pt x="3423" y="18571"/>
                    <a:pt x="3768" y="18947"/>
                    <a:pt x="3768" y="18947"/>
                  </a:cubicBezTo>
                  <a:cubicBezTo>
                    <a:pt x="4041" y="19326"/>
                    <a:pt x="4362" y="19430"/>
                    <a:pt x="4631" y="19430"/>
                  </a:cubicBezTo>
                  <a:cubicBezTo>
                    <a:pt x="4954" y="19430"/>
                    <a:pt x="5202" y="19281"/>
                    <a:pt x="5202" y="19281"/>
                  </a:cubicBezTo>
                  <a:cubicBezTo>
                    <a:pt x="6292" y="20272"/>
                    <a:pt x="7546" y="20690"/>
                    <a:pt x="8773" y="20690"/>
                  </a:cubicBezTo>
                  <a:cubicBezTo>
                    <a:pt x="10024" y="20690"/>
                    <a:pt x="11247" y="20255"/>
                    <a:pt x="12241" y="19548"/>
                  </a:cubicBezTo>
                  <a:cubicBezTo>
                    <a:pt x="14209" y="18213"/>
                    <a:pt x="16977" y="14344"/>
                    <a:pt x="14142" y="10141"/>
                  </a:cubicBezTo>
                  <a:cubicBezTo>
                    <a:pt x="12575" y="7818"/>
                    <a:pt x="10774" y="7299"/>
                    <a:pt x="9476" y="7299"/>
                  </a:cubicBezTo>
                  <a:cubicBezTo>
                    <a:pt x="8425" y="7299"/>
                    <a:pt x="7704" y="7639"/>
                    <a:pt x="7704" y="7639"/>
                  </a:cubicBezTo>
                  <a:lnTo>
                    <a:pt x="77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2"/>
            <p:cNvSpPr/>
            <p:nvPr/>
          </p:nvSpPr>
          <p:spPr>
            <a:xfrm>
              <a:off x="2131700" y="2307800"/>
              <a:ext cx="431150" cy="289950"/>
            </a:xfrm>
            <a:custGeom>
              <a:avLst/>
              <a:gdLst/>
              <a:ahLst/>
              <a:cxnLst/>
              <a:rect l="l" t="t" r="r" b="b"/>
              <a:pathLst>
                <a:path w="17246" h="11598" extrusionOk="0">
                  <a:moveTo>
                    <a:pt x="5760" y="0"/>
                  </a:moveTo>
                  <a:cubicBezTo>
                    <a:pt x="4921" y="0"/>
                    <a:pt x="4072" y="350"/>
                    <a:pt x="3203" y="1373"/>
                  </a:cubicBezTo>
                  <a:cubicBezTo>
                    <a:pt x="0" y="5109"/>
                    <a:pt x="2068" y="11180"/>
                    <a:pt x="3836" y="11581"/>
                  </a:cubicBezTo>
                  <a:cubicBezTo>
                    <a:pt x="3895" y="11592"/>
                    <a:pt x="3956" y="11597"/>
                    <a:pt x="4018" y="11597"/>
                  </a:cubicBezTo>
                  <a:cubicBezTo>
                    <a:pt x="5437" y="11597"/>
                    <a:pt x="7705" y="8790"/>
                    <a:pt x="9207" y="8278"/>
                  </a:cubicBezTo>
                  <a:cubicBezTo>
                    <a:pt x="9278" y="8246"/>
                    <a:pt x="9352" y="8232"/>
                    <a:pt x="9424" y="8232"/>
                  </a:cubicBezTo>
                  <a:cubicBezTo>
                    <a:pt x="9656" y="8232"/>
                    <a:pt x="9880" y="8383"/>
                    <a:pt x="10007" y="8612"/>
                  </a:cubicBezTo>
                  <a:cubicBezTo>
                    <a:pt x="10141" y="8812"/>
                    <a:pt x="10208" y="8979"/>
                    <a:pt x="10341" y="9212"/>
                  </a:cubicBezTo>
                  <a:cubicBezTo>
                    <a:pt x="10408" y="9379"/>
                    <a:pt x="10508" y="9479"/>
                    <a:pt x="10574" y="9646"/>
                  </a:cubicBezTo>
                  <a:cubicBezTo>
                    <a:pt x="10641" y="9746"/>
                    <a:pt x="10675" y="9913"/>
                    <a:pt x="10741" y="9946"/>
                  </a:cubicBezTo>
                  <a:cubicBezTo>
                    <a:pt x="10791" y="9979"/>
                    <a:pt x="10900" y="9988"/>
                    <a:pt x="11012" y="9988"/>
                  </a:cubicBezTo>
                  <a:cubicBezTo>
                    <a:pt x="11125" y="9988"/>
                    <a:pt x="11242" y="9979"/>
                    <a:pt x="11308" y="9979"/>
                  </a:cubicBezTo>
                  <a:cubicBezTo>
                    <a:pt x="11342" y="9979"/>
                    <a:pt x="11375" y="9979"/>
                    <a:pt x="11408" y="9946"/>
                  </a:cubicBezTo>
                  <a:cubicBezTo>
                    <a:pt x="11475" y="9913"/>
                    <a:pt x="11508" y="9879"/>
                    <a:pt x="11508" y="9813"/>
                  </a:cubicBezTo>
                  <a:cubicBezTo>
                    <a:pt x="11542" y="9746"/>
                    <a:pt x="11542" y="9679"/>
                    <a:pt x="11542" y="9612"/>
                  </a:cubicBezTo>
                  <a:cubicBezTo>
                    <a:pt x="11575" y="9279"/>
                    <a:pt x="11675" y="8945"/>
                    <a:pt x="11742" y="8612"/>
                  </a:cubicBezTo>
                  <a:cubicBezTo>
                    <a:pt x="11809" y="8445"/>
                    <a:pt x="11842" y="8312"/>
                    <a:pt x="11842" y="8145"/>
                  </a:cubicBezTo>
                  <a:cubicBezTo>
                    <a:pt x="11842" y="8078"/>
                    <a:pt x="11875" y="7945"/>
                    <a:pt x="11975" y="7911"/>
                  </a:cubicBezTo>
                  <a:lnTo>
                    <a:pt x="12076" y="7911"/>
                  </a:lnTo>
                  <a:cubicBezTo>
                    <a:pt x="12176" y="7920"/>
                    <a:pt x="12274" y="7924"/>
                    <a:pt x="12369" y="7924"/>
                  </a:cubicBezTo>
                  <a:cubicBezTo>
                    <a:pt x="12657" y="7924"/>
                    <a:pt x="12926" y="7886"/>
                    <a:pt x="13176" y="7811"/>
                  </a:cubicBezTo>
                  <a:cubicBezTo>
                    <a:pt x="13577" y="7744"/>
                    <a:pt x="14044" y="7544"/>
                    <a:pt x="14344" y="7244"/>
                  </a:cubicBezTo>
                  <a:lnTo>
                    <a:pt x="14511" y="7077"/>
                  </a:lnTo>
                  <a:cubicBezTo>
                    <a:pt x="15044" y="6410"/>
                    <a:pt x="15711" y="4175"/>
                    <a:pt x="16746" y="3074"/>
                  </a:cubicBezTo>
                  <a:cubicBezTo>
                    <a:pt x="17246" y="2507"/>
                    <a:pt x="17146" y="1740"/>
                    <a:pt x="16512" y="1373"/>
                  </a:cubicBezTo>
                  <a:cubicBezTo>
                    <a:pt x="15959" y="1049"/>
                    <a:pt x="15264" y="790"/>
                    <a:pt x="14458" y="790"/>
                  </a:cubicBezTo>
                  <a:cubicBezTo>
                    <a:pt x="13855" y="790"/>
                    <a:pt x="13190" y="935"/>
                    <a:pt x="12476" y="1307"/>
                  </a:cubicBezTo>
                  <a:cubicBezTo>
                    <a:pt x="12032" y="1543"/>
                    <a:pt x="11592" y="1638"/>
                    <a:pt x="11156" y="1638"/>
                  </a:cubicBezTo>
                  <a:cubicBezTo>
                    <a:pt x="9342" y="1638"/>
                    <a:pt x="7575" y="0"/>
                    <a:pt x="57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2"/>
            <p:cNvSpPr/>
            <p:nvPr/>
          </p:nvSpPr>
          <p:spPr>
            <a:xfrm>
              <a:off x="2333500" y="1517350"/>
              <a:ext cx="149300" cy="455350"/>
            </a:xfrm>
            <a:custGeom>
              <a:avLst/>
              <a:gdLst/>
              <a:ahLst/>
              <a:cxnLst/>
              <a:rect l="l" t="t" r="r" b="b"/>
              <a:pathLst>
                <a:path w="5972" h="18214" extrusionOk="0">
                  <a:moveTo>
                    <a:pt x="2202" y="1"/>
                  </a:moveTo>
                  <a:lnTo>
                    <a:pt x="2202" y="13544"/>
                  </a:lnTo>
                  <a:cubicBezTo>
                    <a:pt x="2202" y="14311"/>
                    <a:pt x="1802" y="15012"/>
                    <a:pt x="1101" y="15345"/>
                  </a:cubicBezTo>
                  <a:cubicBezTo>
                    <a:pt x="801" y="15479"/>
                    <a:pt x="534" y="15612"/>
                    <a:pt x="301" y="15812"/>
                  </a:cubicBezTo>
                  <a:cubicBezTo>
                    <a:pt x="1" y="17380"/>
                    <a:pt x="801" y="18214"/>
                    <a:pt x="801" y="18214"/>
                  </a:cubicBezTo>
                  <a:cubicBezTo>
                    <a:pt x="1485" y="17880"/>
                    <a:pt x="2227" y="17714"/>
                    <a:pt x="2969" y="17714"/>
                  </a:cubicBezTo>
                  <a:cubicBezTo>
                    <a:pt x="3712" y="17714"/>
                    <a:pt x="4454" y="17880"/>
                    <a:pt x="5138" y="18214"/>
                  </a:cubicBezTo>
                  <a:cubicBezTo>
                    <a:pt x="5171" y="18181"/>
                    <a:pt x="5972" y="17380"/>
                    <a:pt x="5671" y="15812"/>
                  </a:cubicBezTo>
                  <a:cubicBezTo>
                    <a:pt x="5438" y="15612"/>
                    <a:pt x="5171" y="15445"/>
                    <a:pt x="4904" y="15345"/>
                  </a:cubicBezTo>
                  <a:cubicBezTo>
                    <a:pt x="4170" y="15012"/>
                    <a:pt x="3770" y="14311"/>
                    <a:pt x="3770" y="13544"/>
                  </a:cubicBezTo>
                  <a:lnTo>
                    <a:pt x="377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2"/>
            <p:cNvSpPr/>
            <p:nvPr/>
          </p:nvSpPr>
          <p:spPr>
            <a:xfrm>
              <a:off x="2107600" y="1859675"/>
              <a:ext cx="308500" cy="439125"/>
            </a:xfrm>
            <a:custGeom>
              <a:avLst/>
              <a:gdLst/>
              <a:ahLst/>
              <a:cxnLst/>
              <a:rect l="l" t="t" r="r" b="b"/>
              <a:pathLst>
                <a:path w="12340" h="17565" extrusionOk="0">
                  <a:moveTo>
                    <a:pt x="8895" y="0"/>
                  </a:moveTo>
                  <a:cubicBezTo>
                    <a:pt x="8739" y="0"/>
                    <a:pt x="8581" y="47"/>
                    <a:pt x="8436" y="151"/>
                  </a:cubicBezTo>
                  <a:cubicBezTo>
                    <a:pt x="6802" y="1152"/>
                    <a:pt x="4367" y="3120"/>
                    <a:pt x="3333" y="6389"/>
                  </a:cubicBezTo>
                  <a:cubicBezTo>
                    <a:pt x="3032" y="7356"/>
                    <a:pt x="2632" y="8324"/>
                    <a:pt x="2098" y="9191"/>
                  </a:cubicBezTo>
                  <a:cubicBezTo>
                    <a:pt x="1798" y="9691"/>
                    <a:pt x="1431" y="10325"/>
                    <a:pt x="1198" y="11026"/>
                  </a:cubicBezTo>
                  <a:cubicBezTo>
                    <a:pt x="0" y="14594"/>
                    <a:pt x="2797" y="17565"/>
                    <a:pt x="5944" y="17565"/>
                  </a:cubicBezTo>
                  <a:cubicBezTo>
                    <a:pt x="7004" y="17565"/>
                    <a:pt x="8103" y="17228"/>
                    <a:pt x="9103" y="16463"/>
                  </a:cubicBezTo>
                  <a:cubicBezTo>
                    <a:pt x="9804" y="15896"/>
                    <a:pt x="10504" y="15162"/>
                    <a:pt x="11138" y="14128"/>
                  </a:cubicBezTo>
                  <a:cubicBezTo>
                    <a:pt x="12339" y="12026"/>
                    <a:pt x="12039" y="9791"/>
                    <a:pt x="11205" y="7623"/>
                  </a:cubicBezTo>
                  <a:cubicBezTo>
                    <a:pt x="10971" y="6956"/>
                    <a:pt x="10671" y="6322"/>
                    <a:pt x="10438" y="5655"/>
                  </a:cubicBezTo>
                  <a:cubicBezTo>
                    <a:pt x="10104" y="7023"/>
                    <a:pt x="9037" y="10659"/>
                    <a:pt x="7436" y="12460"/>
                  </a:cubicBezTo>
                  <a:cubicBezTo>
                    <a:pt x="7335" y="12527"/>
                    <a:pt x="7202" y="12560"/>
                    <a:pt x="7135" y="12560"/>
                  </a:cubicBezTo>
                  <a:cubicBezTo>
                    <a:pt x="7035" y="12560"/>
                    <a:pt x="6935" y="12527"/>
                    <a:pt x="6868" y="12493"/>
                  </a:cubicBezTo>
                  <a:cubicBezTo>
                    <a:pt x="6702" y="12327"/>
                    <a:pt x="6702" y="12060"/>
                    <a:pt x="6835" y="11893"/>
                  </a:cubicBezTo>
                  <a:cubicBezTo>
                    <a:pt x="7369" y="11326"/>
                    <a:pt x="7836" y="10492"/>
                    <a:pt x="8269" y="9625"/>
                  </a:cubicBezTo>
                  <a:lnTo>
                    <a:pt x="8269" y="9625"/>
                  </a:lnTo>
                  <a:cubicBezTo>
                    <a:pt x="7636" y="9958"/>
                    <a:pt x="6768" y="10292"/>
                    <a:pt x="5801" y="10292"/>
                  </a:cubicBezTo>
                  <a:lnTo>
                    <a:pt x="5668" y="10292"/>
                  </a:lnTo>
                  <a:cubicBezTo>
                    <a:pt x="5467" y="10292"/>
                    <a:pt x="5301" y="10058"/>
                    <a:pt x="5301" y="9858"/>
                  </a:cubicBezTo>
                  <a:cubicBezTo>
                    <a:pt x="5301" y="9658"/>
                    <a:pt x="5467" y="9491"/>
                    <a:pt x="5701" y="9491"/>
                  </a:cubicBezTo>
                  <a:cubicBezTo>
                    <a:pt x="5727" y="9492"/>
                    <a:pt x="5753" y="9492"/>
                    <a:pt x="5779" y="9492"/>
                  </a:cubicBezTo>
                  <a:cubicBezTo>
                    <a:pt x="7182" y="9492"/>
                    <a:pt x="8442" y="8619"/>
                    <a:pt x="8770" y="8357"/>
                  </a:cubicBezTo>
                  <a:cubicBezTo>
                    <a:pt x="9137" y="7323"/>
                    <a:pt x="9437" y="6322"/>
                    <a:pt x="9604" y="5655"/>
                  </a:cubicBezTo>
                  <a:lnTo>
                    <a:pt x="9604" y="5655"/>
                  </a:lnTo>
                  <a:cubicBezTo>
                    <a:pt x="8503" y="6356"/>
                    <a:pt x="6935" y="7290"/>
                    <a:pt x="5634" y="7456"/>
                  </a:cubicBezTo>
                  <a:lnTo>
                    <a:pt x="5601" y="7456"/>
                  </a:lnTo>
                  <a:cubicBezTo>
                    <a:pt x="5367" y="7456"/>
                    <a:pt x="5201" y="7323"/>
                    <a:pt x="5201" y="7123"/>
                  </a:cubicBezTo>
                  <a:cubicBezTo>
                    <a:pt x="5167" y="6889"/>
                    <a:pt x="5334" y="6689"/>
                    <a:pt x="5534" y="6656"/>
                  </a:cubicBezTo>
                  <a:cubicBezTo>
                    <a:pt x="6035" y="6556"/>
                    <a:pt x="6602" y="6389"/>
                    <a:pt x="7135" y="6156"/>
                  </a:cubicBezTo>
                  <a:cubicBezTo>
                    <a:pt x="6635" y="6022"/>
                    <a:pt x="6101" y="5789"/>
                    <a:pt x="5634" y="5355"/>
                  </a:cubicBezTo>
                  <a:cubicBezTo>
                    <a:pt x="5467" y="5222"/>
                    <a:pt x="5467" y="4955"/>
                    <a:pt x="5601" y="4788"/>
                  </a:cubicBezTo>
                  <a:cubicBezTo>
                    <a:pt x="5657" y="4694"/>
                    <a:pt x="5777" y="4653"/>
                    <a:pt x="5901" y="4653"/>
                  </a:cubicBezTo>
                  <a:cubicBezTo>
                    <a:pt x="5997" y="4653"/>
                    <a:pt x="6095" y="4677"/>
                    <a:pt x="6168" y="4721"/>
                  </a:cubicBezTo>
                  <a:cubicBezTo>
                    <a:pt x="6935" y="5355"/>
                    <a:pt x="8003" y="5488"/>
                    <a:pt x="8336" y="5522"/>
                  </a:cubicBezTo>
                  <a:cubicBezTo>
                    <a:pt x="9003" y="5121"/>
                    <a:pt x="9637" y="4688"/>
                    <a:pt x="10004" y="4454"/>
                  </a:cubicBezTo>
                  <a:lnTo>
                    <a:pt x="10004" y="4388"/>
                  </a:lnTo>
                  <a:cubicBezTo>
                    <a:pt x="9604" y="3287"/>
                    <a:pt x="9804" y="2186"/>
                    <a:pt x="9837" y="1018"/>
                  </a:cubicBezTo>
                  <a:cubicBezTo>
                    <a:pt x="9863" y="461"/>
                    <a:pt x="9388" y="0"/>
                    <a:pt x="88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2"/>
            <p:cNvSpPr/>
            <p:nvPr/>
          </p:nvSpPr>
          <p:spPr>
            <a:xfrm>
              <a:off x="2401875" y="1859675"/>
              <a:ext cx="308300" cy="439125"/>
            </a:xfrm>
            <a:custGeom>
              <a:avLst/>
              <a:gdLst/>
              <a:ahLst/>
              <a:cxnLst/>
              <a:rect l="l" t="t" r="r" b="b"/>
              <a:pathLst>
                <a:path w="12332" h="17565" extrusionOk="0">
                  <a:moveTo>
                    <a:pt x="3426" y="0"/>
                  </a:moveTo>
                  <a:cubicBezTo>
                    <a:pt x="2919" y="0"/>
                    <a:pt x="2444" y="461"/>
                    <a:pt x="2469" y="1018"/>
                  </a:cubicBezTo>
                  <a:cubicBezTo>
                    <a:pt x="2536" y="2186"/>
                    <a:pt x="2736" y="3287"/>
                    <a:pt x="2303" y="4388"/>
                  </a:cubicBezTo>
                  <a:lnTo>
                    <a:pt x="2303" y="4454"/>
                  </a:lnTo>
                  <a:cubicBezTo>
                    <a:pt x="2703" y="4688"/>
                    <a:pt x="3303" y="5121"/>
                    <a:pt x="3970" y="5522"/>
                  </a:cubicBezTo>
                  <a:cubicBezTo>
                    <a:pt x="4304" y="5488"/>
                    <a:pt x="5405" y="5355"/>
                    <a:pt x="6139" y="4721"/>
                  </a:cubicBezTo>
                  <a:cubicBezTo>
                    <a:pt x="6211" y="4677"/>
                    <a:pt x="6310" y="4653"/>
                    <a:pt x="6408" y="4653"/>
                  </a:cubicBezTo>
                  <a:cubicBezTo>
                    <a:pt x="6536" y="4653"/>
                    <a:pt x="6664" y="4694"/>
                    <a:pt x="6739" y="4788"/>
                  </a:cubicBezTo>
                  <a:cubicBezTo>
                    <a:pt x="6873" y="4955"/>
                    <a:pt x="6873" y="5222"/>
                    <a:pt x="6706" y="5355"/>
                  </a:cubicBezTo>
                  <a:cubicBezTo>
                    <a:pt x="6239" y="5789"/>
                    <a:pt x="5705" y="6022"/>
                    <a:pt x="5205" y="6156"/>
                  </a:cubicBezTo>
                  <a:cubicBezTo>
                    <a:pt x="5738" y="6389"/>
                    <a:pt x="6272" y="6556"/>
                    <a:pt x="6772" y="6656"/>
                  </a:cubicBezTo>
                  <a:cubicBezTo>
                    <a:pt x="7006" y="6689"/>
                    <a:pt x="7173" y="6889"/>
                    <a:pt x="7106" y="7123"/>
                  </a:cubicBezTo>
                  <a:cubicBezTo>
                    <a:pt x="7106" y="7323"/>
                    <a:pt x="6939" y="7456"/>
                    <a:pt x="6739" y="7456"/>
                  </a:cubicBezTo>
                  <a:lnTo>
                    <a:pt x="6706" y="7456"/>
                  </a:lnTo>
                  <a:cubicBezTo>
                    <a:pt x="5405" y="7290"/>
                    <a:pt x="3837" y="6356"/>
                    <a:pt x="2736" y="5655"/>
                  </a:cubicBezTo>
                  <a:lnTo>
                    <a:pt x="2736" y="5655"/>
                  </a:lnTo>
                  <a:cubicBezTo>
                    <a:pt x="2903" y="6322"/>
                    <a:pt x="3203" y="7323"/>
                    <a:pt x="3570" y="8357"/>
                  </a:cubicBezTo>
                  <a:cubicBezTo>
                    <a:pt x="3898" y="8619"/>
                    <a:pt x="5158" y="9492"/>
                    <a:pt x="6530" y="9492"/>
                  </a:cubicBezTo>
                  <a:cubicBezTo>
                    <a:pt x="6555" y="9492"/>
                    <a:pt x="6580" y="9492"/>
                    <a:pt x="6606" y="9491"/>
                  </a:cubicBezTo>
                  <a:cubicBezTo>
                    <a:pt x="6873" y="9491"/>
                    <a:pt x="7039" y="9658"/>
                    <a:pt x="7039" y="9858"/>
                  </a:cubicBezTo>
                  <a:cubicBezTo>
                    <a:pt x="7039" y="10058"/>
                    <a:pt x="6873" y="10292"/>
                    <a:pt x="6639" y="10292"/>
                  </a:cubicBezTo>
                  <a:lnTo>
                    <a:pt x="6539" y="10292"/>
                  </a:lnTo>
                  <a:cubicBezTo>
                    <a:pt x="5572" y="10292"/>
                    <a:pt x="4704" y="9958"/>
                    <a:pt x="4071" y="9625"/>
                  </a:cubicBezTo>
                  <a:lnTo>
                    <a:pt x="4071" y="9625"/>
                  </a:lnTo>
                  <a:cubicBezTo>
                    <a:pt x="4471" y="10492"/>
                    <a:pt x="4938" y="11326"/>
                    <a:pt x="5472" y="11893"/>
                  </a:cubicBezTo>
                  <a:cubicBezTo>
                    <a:pt x="5605" y="12060"/>
                    <a:pt x="5605" y="12327"/>
                    <a:pt x="5438" y="12493"/>
                  </a:cubicBezTo>
                  <a:cubicBezTo>
                    <a:pt x="5405" y="12527"/>
                    <a:pt x="5271" y="12560"/>
                    <a:pt x="5205" y="12560"/>
                  </a:cubicBezTo>
                  <a:cubicBezTo>
                    <a:pt x="5105" y="12560"/>
                    <a:pt x="4971" y="12527"/>
                    <a:pt x="4904" y="12460"/>
                  </a:cubicBezTo>
                  <a:cubicBezTo>
                    <a:pt x="3270" y="10659"/>
                    <a:pt x="2236" y="7023"/>
                    <a:pt x="1902" y="5655"/>
                  </a:cubicBezTo>
                  <a:cubicBezTo>
                    <a:pt x="1669" y="6322"/>
                    <a:pt x="1369" y="6956"/>
                    <a:pt x="1102" y="7623"/>
                  </a:cubicBezTo>
                  <a:cubicBezTo>
                    <a:pt x="268" y="9791"/>
                    <a:pt x="1" y="12026"/>
                    <a:pt x="1202" y="14128"/>
                  </a:cubicBezTo>
                  <a:cubicBezTo>
                    <a:pt x="1802" y="15162"/>
                    <a:pt x="2536" y="15896"/>
                    <a:pt x="3237" y="16463"/>
                  </a:cubicBezTo>
                  <a:cubicBezTo>
                    <a:pt x="4237" y="17228"/>
                    <a:pt x="5336" y="17565"/>
                    <a:pt x="6396" y="17565"/>
                  </a:cubicBezTo>
                  <a:cubicBezTo>
                    <a:pt x="9541" y="17565"/>
                    <a:pt x="12332" y="14594"/>
                    <a:pt x="11109" y="11026"/>
                  </a:cubicBezTo>
                  <a:cubicBezTo>
                    <a:pt x="10909" y="10325"/>
                    <a:pt x="10542" y="9691"/>
                    <a:pt x="10242" y="9191"/>
                  </a:cubicBezTo>
                  <a:cubicBezTo>
                    <a:pt x="9708" y="8324"/>
                    <a:pt x="9274" y="7356"/>
                    <a:pt x="8974" y="6389"/>
                  </a:cubicBezTo>
                  <a:cubicBezTo>
                    <a:pt x="7940" y="3120"/>
                    <a:pt x="5538" y="1152"/>
                    <a:pt x="3904" y="151"/>
                  </a:cubicBezTo>
                  <a:cubicBezTo>
                    <a:pt x="3751" y="47"/>
                    <a:pt x="3587" y="0"/>
                    <a:pt x="3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2"/>
            <p:cNvSpPr/>
            <p:nvPr/>
          </p:nvSpPr>
          <p:spPr>
            <a:xfrm>
              <a:off x="2391875" y="1918475"/>
              <a:ext cx="166825" cy="179475"/>
            </a:xfrm>
            <a:custGeom>
              <a:avLst/>
              <a:gdLst/>
              <a:ahLst/>
              <a:cxnLst/>
              <a:rect l="l" t="t" r="r" b="b"/>
              <a:pathLst>
                <a:path w="6673" h="7179" extrusionOk="0">
                  <a:moveTo>
                    <a:pt x="2302" y="1"/>
                  </a:moveTo>
                  <a:lnTo>
                    <a:pt x="1535" y="201"/>
                  </a:lnTo>
                  <a:lnTo>
                    <a:pt x="1669" y="635"/>
                  </a:lnTo>
                  <a:lnTo>
                    <a:pt x="1335" y="368"/>
                  </a:lnTo>
                  <a:cubicBezTo>
                    <a:pt x="1272" y="330"/>
                    <a:pt x="1200" y="311"/>
                    <a:pt x="1130" y="311"/>
                  </a:cubicBezTo>
                  <a:cubicBezTo>
                    <a:pt x="1012" y="311"/>
                    <a:pt x="897" y="364"/>
                    <a:pt x="835" y="468"/>
                  </a:cubicBezTo>
                  <a:cubicBezTo>
                    <a:pt x="768" y="635"/>
                    <a:pt x="801" y="801"/>
                    <a:pt x="935" y="935"/>
                  </a:cubicBezTo>
                  <a:lnTo>
                    <a:pt x="1001" y="1002"/>
                  </a:lnTo>
                  <a:cubicBezTo>
                    <a:pt x="1101" y="1068"/>
                    <a:pt x="1135" y="1202"/>
                    <a:pt x="1135" y="1335"/>
                  </a:cubicBezTo>
                  <a:lnTo>
                    <a:pt x="1101" y="1702"/>
                  </a:lnTo>
                  <a:lnTo>
                    <a:pt x="1068" y="2136"/>
                  </a:lnTo>
                  <a:lnTo>
                    <a:pt x="735" y="1769"/>
                  </a:lnTo>
                  <a:cubicBezTo>
                    <a:pt x="668" y="1685"/>
                    <a:pt x="568" y="1644"/>
                    <a:pt x="463" y="1644"/>
                  </a:cubicBezTo>
                  <a:cubicBezTo>
                    <a:pt x="359" y="1644"/>
                    <a:pt x="251" y="1685"/>
                    <a:pt x="167" y="1769"/>
                  </a:cubicBezTo>
                  <a:lnTo>
                    <a:pt x="134" y="1802"/>
                  </a:lnTo>
                  <a:cubicBezTo>
                    <a:pt x="67" y="1869"/>
                    <a:pt x="1" y="2036"/>
                    <a:pt x="67" y="2136"/>
                  </a:cubicBezTo>
                  <a:cubicBezTo>
                    <a:pt x="234" y="2603"/>
                    <a:pt x="601" y="3670"/>
                    <a:pt x="668" y="4371"/>
                  </a:cubicBezTo>
                  <a:cubicBezTo>
                    <a:pt x="752" y="5074"/>
                    <a:pt x="1501" y="7178"/>
                    <a:pt x="4037" y="7178"/>
                  </a:cubicBezTo>
                  <a:cubicBezTo>
                    <a:pt x="4507" y="7178"/>
                    <a:pt x="5038" y="7106"/>
                    <a:pt x="5638" y="6939"/>
                  </a:cubicBezTo>
                  <a:cubicBezTo>
                    <a:pt x="6305" y="6772"/>
                    <a:pt x="6672" y="6038"/>
                    <a:pt x="6505" y="5438"/>
                  </a:cubicBezTo>
                  <a:cubicBezTo>
                    <a:pt x="6305" y="4537"/>
                    <a:pt x="5938" y="3437"/>
                    <a:pt x="5171" y="2870"/>
                  </a:cubicBezTo>
                  <a:cubicBezTo>
                    <a:pt x="3937" y="1969"/>
                    <a:pt x="3837" y="1769"/>
                    <a:pt x="3837" y="1769"/>
                  </a:cubicBezTo>
                  <a:lnTo>
                    <a:pt x="4104" y="1669"/>
                  </a:lnTo>
                  <a:cubicBezTo>
                    <a:pt x="4270" y="1635"/>
                    <a:pt x="4404" y="1435"/>
                    <a:pt x="4337" y="1268"/>
                  </a:cubicBezTo>
                  <a:lnTo>
                    <a:pt x="4237" y="835"/>
                  </a:lnTo>
                  <a:cubicBezTo>
                    <a:pt x="4182" y="698"/>
                    <a:pt x="4038" y="584"/>
                    <a:pt x="3896" y="584"/>
                  </a:cubicBezTo>
                  <a:cubicBezTo>
                    <a:pt x="3865" y="584"/>
                    <a:pt x="3833" y="589"/>
                    <a:pt x="3803" y="601"/>
                  </a:cubicBezTo>
                  <a:lnTo>
                    <a:pt x="3637" y="635"/>
                  </a:lnTo>
                  <a:cubicBezTo>
                    <a:pt x="3603" y="643"/>
                    <a:pt x="3572" y="647"/>
                    <a:pt x="3542" y="647"/>
                  </a:cubicBezTo>
                  <a:cubicBezTo>
                    <a:pt x="3453" y="647"/>
                    <a:pt x="3378" y="610"/>
                    <a:pt x="3303" y="534"/>
                  </a:cubicBezTo>
                  <a:lnTo>
                    <a:pt x="3136" y="368"/>
                  </a:lnTo>
                  <a:cubicBezTo>
                    <a:pt x="3036" y="301"/>
                    <a:pt x="2936" y="301"/>
                    <a:pt x="2803" y="301"/>
                  </a:cubicBezTo>
                  <a:lnTo>
                    <a:pt x="2436" y="368"/>
                  </a:lnTo>
                  <a:lnTo>
                    <a:pt x="23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2"/>
            <p:cNvSpPr/>
            <p:nvPr/>
          </p:nvSpPr>
          <p:spPr>
            <a:xfrm>
              <a:off x="2137525" y="2664600"/>
              <a:ext cx="536250" cy="422850"/>
            </a:xfrm>
            <a:custGeom>
              <a:avLst/>
              <a:gdLst/>
              <a:ahLst/>
              <a:cxnLst/>
              <a:rect l="l" t="t" r="r" b="b"/>
              <a:pathLst>
                <a:path w="21450" h="16914" extrusionOk="0">
                  <a:moveTo>
                    <a:pt x="17716" y="0"/>
                  </a:moveTo>
                  <a:cubicBezTo>
                    <a:pt x="17520" y="0"/>
                    <a:pt x="17317" y="35"/>
                    <a:pt x="17113" y="111"/>
                  </a:cubicBezTo>
                  <a:cubicBezTo>
                    <a:pt x="16246" y="377"/>
                    <a:pt x="15912" y="1045"/>
                    <a:pt x="15912" y="1045"/>
                  </a:cubicBezTo>
                  <a:cubicBezTo>
                    <a:pt x="15541" y="733"/>
                    <a:pt x="15130" y="625"/>
                    <a:pt x="14737" y="625"/>
                  </a:cubicBezTo>
                  <a:cubicBezTo>
                    <a:pt x="13825" y="625"/>
                    <a:pt x="13010" y="1211"/>
                    <a:pt x="13010" y="1211"/>
                  </a:cubicBezTo>
                  <a:cubicBezTo>
                    <a:pt x="12692" y="925"/>
                    <a:pt x="12337" y="828"/>
                    <a:pt x="12001" y="828"/>
                  </a:cubicBezTo>
                  <a:cubicBezTo>
                    <a:pt x="11278" y="828"/>
                    <a:pt x="10642" y="1278"/>
                    <a:pt x="10642" y="1278"/>
                  </a:cubicBezTo>
                  <a:cubicBezTo>
                    <a:pt x="10375" y="911"/>
                    <a:pt x="10056" y="789"/>
                    <a:pt x="9750" y="789"/>
                  </a:cubicBezTo>
                  <a:cubicBezTo>
                    <a:pt x="9137" y="789"/>
                    <a:pt x="8574" y="1278"/>
                    <a:pt x="8574" y="1278"/>
                  </a:cubicBezTo>
                  <a:cubicBezTo>
                    <a:pt x="8288" y="849"/>
                    <a:pt x="7916" y="727"/>
                    <a:pt x="7584" y="727"/>
                  </a:cubicBezTo>
                  <a:cubicBezTo>
                    <a:pt x="7143" y="727"/>
                    <a:pt x="6772" y="944"/>
                    <a:pt x="6772" y="944"/>
                  </a:cubicBezTo>
                  <a:cubicBezTo>
                    <a:pt x="6064" y="370"/>
                    <a:pt x="5444" y="161"/>
                    <a:pt x="4917" y="161"/>
                  </a:cubicBezTo>
                  <a:cubicBezTo>
                    <a:pt x="3485" y="161"/>
                    <a:pt x="2736" y="1712"/>
                    <a:pt x="2736" y="1712"/>
                  </a:cubicBezTo>
                  <a:cubicBezTo>
                    <a:pt x="1" y="2879"/>
                    <a:pt x="1902" y="5181"/>
                    <a:pt x="1902" y="5181"/>
                  </a:cubicBezTo>
                  <a:cubicBezTo>
                    <a:pt x="835" y="6715"/>
                    <a:pt x="2469" y="7783"/>
                    <a:pt x="2469" y="7783"/>
                  </a:cubicBezTo>
                  <a:cubicBezTo>
                    <a:pt x="2169" y="9484"/>
                    <a:pt x="4270" y="9984"/>
                    <a:pt x="4270" y="9984"/>
                  </a:cubicBezTo>
                  <a:cubicBezTo>
                    <a:pt x="4104" y="10618"/>
                    <a:pt x="4704" y="11319"/>
                    <a:pt x="4704" y="11319"/>
                  </a:cubicBezTo>
                  <a:cubicBezTo>
                    <a:pt x="4879" y="11428"/>
                    <a:pt x="5029" y="11475"/>
                    <a:pt x="5160" y="11475"/>
                  </a:cubicBezTo>
                  <a:cubicBezTo>
                    <a:pt x="5628" y="11475"/>
                    <a:pt x="5834" y="10866"/>
                    <a:pt x="5938" y="10318"/>
                  </a:cubicBezTo>
                  <a:cubicBezTo>
                    <a:pt x="5772" y="9851"/>
                    <a:pt x="5972" y="9451"/>
                    <a:pt x="5972" y="9451"/>
                  </a:cubicBezTo>
                  <a:cubicBezTo>
                    <a:pt x="7139" y="8283"/>
                    <a:pt x="6005" y="6615"/>
                    <a:pt x="6005" y="6615"/>
                  </a:cubicBezTo>
                  <a:cubicBezTo>
                    <a:pt x="6205" y="5514"/>
                    <a:pt x="5705" y="4680"/>
                    <a:pt x="5438" y="4280"/>
                  </a:cubicBezTo>
                  <a:lnTo>
                    <a:pt x="5438" y="4280"/>
                  </a:lnTo>
                  <a:cubicBezTo>
                    <a:pt x="5890" y="4744"/>
                    <a:pt x="6331" y="4897"/>
                    <a:pt x="6716" y="4897"/>
                  </a:cubicBezTo>
                  <a:cubicBezTo>
                    <a:pt x="7467" y="4897"/>
                    <a:pt x="8006" y="4314"/>
                    <a:pt x="8006" y="4314"/>
                  </a:cubicBezTo>
                  <a:cubicBezTo>
                    <a:pt x="8338" y="4775"/>
                    <a:pt x="8851" y="4906"/>
                    <a:pt x="9326" y="4906"/>
                  </a:cubicBezTo>
                  <a:cubicBezTo>
                    <a:pt x="9949" y="4906"/>
                    <a:pt x="10508" y="4680"/>
                    <a:pt x="10508" y="4680"/>
                  </a:cubicBezTo>
                  <a:cubicBezTo>
                    <a:pt x="10978" y="4945"/>
                    <a:pt x="11402" y="5044"/>
                    <a:pt x="11773" y="5044"/>
                  </a:cubicBezTo>
                  <a:cubicBezTo>
                    <a:pt x="12850" y="5044"/>
                    <a:pt x="13477" y="4213"/>
                    <a:pt x="13477" y="4213"/>
                  </a:cubicBezTo>
                  <a:cubicBezTo>
                    <a:pt x="13913" y="4512"/>
                    <a:pt x="14315" y="4625"/>
                    <a:pt x="14675" y="4625"/>
                  </a:cubicBezTo>
                  <a:cubicBezTo>
                    <a:pt x="15749" y="4625"/>
                    <a:pt x="16444" y="3617"/>
                    <a:pt x="16508" y="3520"/>
                  </a:cubicBezTo>
                  <a:lnTo>
                    <a:pt x="16508" y="3520"/>
                  </a:lnTo>
                  <a:cubicBezTo>
                    <a:pt x="15683" y="4787"/>
                    <a:pt x="16813" y="6348"/>
                    <a:pt x="16813" y="6348"/>
                  </a:cubicBezTo>
                  <a:cubicBezTo>
                    <a:pt x="16212" y="6715"/>
                    <a:pt x="16513" y="7816"/>
                    <a:pt x="16513" y="7816"/>
                  </a:cubicBezTo>
                  <a:cubicBezTo>
                    <a:pt x="16430" y="7806"/>
                    <a:pt x="16352" y="7801"/>
                    <a:pt x="16277" y="7801"/>
                  </a:cubicBezTo>
                  <a:cubicBezTo>
                    <a:pt x="15171" y="7801"/>
                    <a:pt x="14878" y="8884"/>
                    <a:pt x="14878" y="8884"/>
                  </a:cubicBezTo>
                  <a:cubicBezTo>
                    <a:pt x="14583" y="8682"/>
                    <a:pt x="14304" y="8603"/>
                    <a:pt x="14048" y="8603"/>
                  </a:cubicBezTo>
                  <a:cubicBezTo>
                    <a:pt x="13113" y="8603"/>
                    <a:pt x="12476" y="9651"/>
                    <a:pt x="12476" y="9651"/>
                  </a:cubicBezTo>
                  <a:cubicBezTo>
                    <a:pt x="8940" y="9784"/>
                    <a:pt x="9874" y="12686"/>
                    <a:pt x="9874" y="12686"/>
                  </a:cubicBezTo>
                  <a:cubicBezTo>
                    <a:pt x="9774" y="12853"/>
                    <a:pt x="9674" y="13053"/>
                    <a:pt x="9641" y="13220"/>
                  </a:cubicBezTo>
                  <a:cubicBezTo>
                    <a:pt x="9107" y="14721"/>
                    <a:pt x="10675" y="15221"/>
                    <a:pt x="10675" y="15221"/>
                  </a:cubicBezTo>
                  <a:cubicBezTo>
                    <a:pt x="10675" y="15221"/>
                    <a:pt x="10341" y="16656"/>
                    <a:pt x="11509" y="16889"/>
                  </a:cubicBezTo>
                  <a:cubicBezTo>
                    <a:pt x="11582" y="16906"/>
                    <a:pt x="11650" y="16914"/>
                    <a:pt x="11714" y="16914"/>
                  </a:cubicBezTo>
                  <a:cubicBezTo>
                    <a:pt x="12672" y="16914"/>
                    <a:pt x="12643" y="15155"/>
                    <a:pt x="12643" y="15155"/>
                  </a:cubicBezTo>
                  <a:cubicBezTo>
                    <a:pt x="14044" y="14187"/>
                    <a:pt x="13177" y="12786"/>
                    <a:pt x="13177" y="12786"/>
                  </a:cubicBezTo>
                  <a:lnTo>
                    <a:pt x="13177" y="12786"/>
                  </a:lnTo>
                  <a:cubicBezTo>
                    <a:pt x="13257" y="12791"/>
                    <a:pt x="13336" y="12793"/>
                    <a:pt x="13413" y="12793"/>
                  </a:cubicBezTo>
                  <a:cubicBezTo>
                    <a:pt x="15057" y="12793"/>
                    <a:pt x="15879" y="11819"/>
                    <a:pt x="15879" y="11819"/>
                  </a:cubicBezTo>
                  <a:cubicBezTo>
                    <a:pt x="16042" y="11835"/>
                    <a:pt x="16197" y="11843"/>
                    <a:pt x="16343" y="11843"/>
                  </a:cubicBezTo>
                  <a:cubicBezTo>
                    <a:pt x="18877" y="11843"/>
                    <a:pt x="18848" y="9517"/>
                    <a:pt x="18848" y="9517"/>
                  </a:cubicBezTo>
                  <a:cubicBezTo>
                    <a:pt x="21316" y="8350"/>
                    <a:pt x="19948" y="6048"/>
                    <a:pt x="19948" y="6048"/>
                  </a:cubicBezTo>
                  <a:cubicBezTo>
                    <a:pt x="21449" y="4180"/>
                    <a:pt x="19248" y="2779"/>
                    <a:pt x="19248" y="2779"/>
                  </a:cubicBezTo>
                  <a:cubicBezTo>
                    <a:pt x="19248" y="2779"/>
                    <a:pt x="19248" y="2712"/>
                    <a:pt x="19281" y="2712"/>
                  </a:cubicBezTo>
                  <a:cubicBezTo>
                    <a:pt x="19975" y="1469"/>
                    <a:pt x="18990" y="0"/>
                    <a:pt x="17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53" name="Google Shape;1553;p42"/>
          <p:cNvCxnSpPr>
            <a:stCxn id="1540" idx="3"/>
          </p:cNvCxnSpPr>
          <p:nvPr/>
        </p:nvCxnSpPr>
        <p:spPr>
          <a:xfrm rot="10800000" flipH="1">
            <a:off x="3670709" y="2362646"/>
            <a:ext cx="3159600" cy="2328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1554" name="Google Shape;1554;p42"/>
          <p:cNvCxnSpPr>
            <a:stCxn id="1536" idx="3"/>
          </p:cNvCxnSpPr>
          <p:nvPr/>
        </p:nvCxnSpPr>
        <p:spPr>
          <a:xfrm>
            <a:off x="2907659" y="1651790"/>
            <a:ext cx="3741300" cy="4587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1555" name="Google Shape;1555;p42"/>
          <p:cNvCxnSpPr>
            <a:stCxn id="1538" idx="3"/>
          </p:cNvCxnSpPr>
          <p:nvPr/>
        </p:nvCxnSpPr>
        <p:spPr>
          <a:xfrm rot="10800000" flipH="1">
            <a:off x="4432409" y="2614882"/>
            <a:ext cx="2253900" cy="921900"/>
          </a:xfrm>
          <a:prstGeom prst="bentConnector3">
            <a:avLst>
              <a:gd name="adj1" fmla="val 50000"/>
            </a:avLst>
          </a:prstGeom>
          <a:noFill/>
          <a:ln w="19050" cap="flat" cmpd="sng">
            <a:solidFill>
              <a:schemeClr val="dk1"/>
            </a:solidFill>
            <a:prstDash val="solid"/>
            <a:round/>
            <a:headEnd type="none" w="med" len="med"/>
            <a:tailEnd type="oval"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59"/>
        <p:cNvGrpSpPr/>
        <p:nvPr/>
      </p:nvGrpSpPr>
      <p:grpSpPr>
        <a:xfrm>
          <a:off x="0" y="0"/>
          <a:ext cx="0" cy="0"/>
          <a:chOff x="0" y="0"/>
          <a:chExt cx="0" cy="0"/>
        </a:xfrm>
      </p:grpSpPr>
      <p:sp>
        <p:nvSpPr>
          <p:cNvPr id="1560" name="Google Shape;1560;p43"/>
          <p:cNvSpPr txBox="1">
            <a:spLocks noGrp="1"/>
          </p:cNvSpPr>
          <p:nvPr>
            <p:ph type="ctrTitle"/>
          </p:nvPr>
        </p:nvSpPr>
        <p:spPr>
          <a:xfrm>
            <a:off x="1169325" y="1523150"/>
            <a:ext cx="3337200" cy="93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UNA IMAGEM SEMPRE </a:t>
            </a:r>
            <a:r>
              <a:rPr lang="en">
                <a:solidFill>
                  <a:schemeClr val="dk2"/>
                </a:solidFill>
              </a:rPr>
              <a:t>REFORÇA O CONCEITO</a:t>
            </a:r>
            <a:endParaRPr>
              <a:solidFill>
                <a:schemeClr val="dk2"/>
              </a:solidFill>
            </a:endParaRPr>
          </a:p>
        </p:txBody>
      </p:sp>
      <p:sp>
        <p:nvSpPr>
          <p:cNvPr id="1561" name="Google Shape;1561;p43"/>
          <p:cNvSpPr txBox="1">
            <a:spLocks noGrp="1"/>
          </p:cNvSpPr>
          <p:nvPr>
            <p:ph type="subTitle" idx="1"/>
          </p:nvPr>
        </p:nvSpPr>
        <p:spPr>
          <a:xfrm>
            <a:off x="1169325" y="2537050"/>
            <a:ext cx="3376800" cy="1083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As imagens revelam grandes quantidades de informações, então lembre-se de usar uma imagem em vez de um texto longo. Seu público ficará feliz!</a:t>
            </a:r>
            <a:endParaRPr/>
          </a:p>
        </p:txBody>
      </p:sp>
      <p:pic>
        <p:nvPicPr>
          <p:cNvPr id="1562" name="Google Shape;1562;p43"/>
          <p:cNvPicPr preferRelativeResize="0"/>
          <p:nvPr/>
        </p:nvPicPr>
        <p:blipFill rotWithShape="1">
          <a:blip r:embed="rId3">
            <a:alphaModFix/>
          </a:blip>
          <a:srcRect l="56335" r="10063"/>
          <a:stretch/>
        </p:blipFill>
        <p:spPr>
          <a:xfrm>
            <a:off x="4884475" y="998377"/>
            <a:ext cx="3093494" cy="3146745"/>
          </a:xfrm>
          <a:prstGeom prst="rect">
            <a:avLst/>
          </a:prstGeom>
          <a:noFill/>
          <a:ln w="19050" cap="flat" cmpd="sng">
            <a:solidFill>
              <a:schemeClr val="dk1"/>
            </a:solidFill>
            <a:prstDash val="solid"/>
            <a:round/>
            <a:headEnd type="none" w="sm" len="sm"/>
            <a:tailEnd type="none" w="sm" len="sm"/>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66"/>
        <p:cNvGrpSpPr/>
        <p:nvPr/>
      </p:nvGrpSpPr>
      <p:grpSpPr>
        <a:xfrm>
          <a:off x="0" y="0"/>
          <a:ext cx="0" cy="0"/>
          <a:chOff x="0" y="0"/>
          <a:chExt cx="0" cy="0"/>
        </a:xfrm>
      </p:grpSpPr>
      <p:sp>
        <p:nvSpPr>
          <p:cNvPr id="1567" name="Google Shape;1567;p44"/>
          <p:cNvSpPr txBox="1">
            <a:spLocks noGrp="1"/>
          </p:cNvSpPr>
          <p:nvPr>
            <p:ph type="title"/>
          </p:nvPr>
        </p:nvSpPr>
        <p:spPr>
          <a:xfrm>
            <a:off x="4459900" y="767300"/>
            <a:ext cx="3969000" cy="19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highlight>
                  <a:schemeClr val="accent6"/>
                </a:highlight>
              </a:rPr>
              <a:t>UMA FOTO VALE MAIS QUE</a:t>
            </a:r>
            <a:r>
              <a:rPr lang="en">
                <a:solidFill>
                  <a:schemeClr val="accent3"/>
                </a:solidFill>
                <a:highlight>
                  <a:schemeClr val="accent6"/>
                </a:highlight>
              </a:rPr>
              <a:t> </a:t>
            </a:r>
            <a:r>
              <a:rPr lang="en">
                <a:solidFill>
                  <a:schemeClr val="dk2"/>
                </a:solidFill>
                <a:highlight>
                  <a:schemeClr val="accent6"/>
                </a:highlight>
              </a:rPr>
              <a:t>MIL PALAVRAS</a:t>
            </a:r>
            <a:endParaRPr>
              <a:solidFill>
                <a:schemeClr val="dk2"/>
              </a:solidFill>
              <a:highlight>
                <a:schemeClr val="accent6"/>
              </a:high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71"/>
        <p:cNvGrpSpPr/>
        <p:nvPr/>
      </p:nvGrpSpPr>
      <p:grpSpPr>
        <a:xfrm>
          <a:off x="0" y="0"/>
          <a:ext cx="0" cy="0"/>
          <a:chOff x="0" y="0"/>
          <a:chExt cx="0" cy="0"/>
        </a:xfrm>
      </p:grpSpPr>
      <p:sp>
        <p:nvSpPr>
          <p:cNvPr id="1572" name="Google Shape;1572;p45"/>
          <p:cNvSpPr txBox="1">
            <a:spLocks noGrp="1"/>
          </p:cNvSpPr>
          <p:nvPr>
            <p:ph type="title"/>
          </p:nvPr>
        </p:nvSpPr>
        <p:spPr>
          <a:xfrm>
            <a:off x="2354550" y="1626000"/>
            <a:ext cx="4434900" cy="189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PALAVRAS </a:t>
            </a:r>
            <a:r>
              <a:rPr lang="en">
                <a:solidFill>
                  <a:schemeClr val="dk2"/>
                </a:solidFill>
              </a:rPr>
              <a:t>INCRÍVEIS</a:t>
            </a:r>
            <a:endParaRPr>
              <a:solidFill>
                <a:schemeClr val="dk2"/>
              </a:solidFill>
            </a:endParaRPr>
          </a:p>
        </p:txBody>
      </p:sp>
      <p:grpSp>
        <p:nvGrpSpPr>
          <p:cNvPr id="1573" name="Google Shape;1573;p45"/>
          <p:cNvGrpSpPr/>
          <p:nvPr/>
        </p:nvGrpSpPr>
        <p:grpSpPr>
          <a:xfrm rot="5706480">
            <a:off x="6387344" y="2188375"/>
            <a:ext cx="2696538" cy="1873920"/>
            <a:chOff x="2369425" y="3731000"/>
            <a:chExt cx="909402" cy="631976"/>
          </a:xfrm>
        </p:grpSpPr>
        <p:sp>
          <p:nvSpPr>
            <p:cNvPr id="1574" name="Google Shape;1574;p45"/>
            <p:cNvSpPr/>
            <p:nvPr/>
          </p:nvSpPr>
          <p:spPr>
            <a:xfrm>
              <a:off x="2369425" y="3731000"/>
              <a:ext cx="909402" cy="631976"/>
            </a:xfrm>
            <a:custGeom>
              <a:avLst/>
              <a:gdLst/>
              <a:ahLst/>
              <a:cxnLst/>
              <a:rect l="l" t="t" r="r" b="b"/>
              <a:pathLst>
                <a:path w="26755" h="18593" extrusionOk="0">
                  <a:moveTo>
                    <a:pt x="4626" y="1"/>
                  </a:moveTo>
                  <a:cubicBezTo>
                    <a:pt x="3942" y="1"/>
                    <a:pt x="3307" y="456"/>
                    <a:pt x="3096" y="1141"/>
                  </a:cubicBezTo>
                  <a:lnTo>
                    <a:pt x="274" y="10115"/>
                  </a:lnTo>
                  <a:cubicBezTo>
                    <a:pt x="0" y="10991"/>
                    <a:pt x="497" y="11905"/>
                    <a:pt x="1346" y="12166"/>
                  </a:cubicBezTo>
                  <a:lnTo>
                    <a:pt x="21620" y="18515"/>
                  </a:lnTo>
                  <a:cubicBezTo>
                    <a:pt x="21787" y="18567"/>
                    <a:pt x="21955" y="18592"/>
                    <a:pt x="22120" y="18592"/>
                  </a:cubicBezTo>
                  <a:cubicBezTo>
                    <a:pt x="22820" y="18592"/>
                    <a:pt x="23460" y="18144"/>
                    <a:pt x="23671" y="17457"/>
                  </a:cubicBezTo>
                  <a:lnTo>
                    <a:pt x="26480" y="8469"/>
                  </a:lnTo>
                  <a:cubicBezTo>
                    <a:pt x="26754" y="7607"/>
                    <a:pt x="26258" y="6693"/>
                    <a:pt x="25409" y="6431"/>
                  </a:cubicBezTo>
                  <a:lnTo>
                    <a:pt x="5121" y="83"/>
                  </a:lnTo>
                  <a:cubicBezTo>
                    <a:pt x="4957" y="27"/>
                    <a:pt x="4790" y="1"/>
                    <a:pt x="4626" y="1"/>
                  </a:cubicBezTo>
                  <a:close/>
                </a:path>
              </a:pathLst>
            </a:custGeom>
            <a:solidFill>
              <a:schemeClr val="dk1"/>
            </a:solidFill>
            <a:ln>
              <a:noFill/>
            </a:ln>
            <a:effectLst>
              <a:outerShdw blurRad="2857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5"/>
            <p:cNvSpPr/>
            <p:nvPr/>
          </p:nvSpPr>
          <p:spPr>
            <a:xfrm>
              <a:off x="2417827" y="3747553"/>
              <a:ext cx="756651" cy="581705"/>
            </a:xfrm>
            <a:custGeom>
              <a:avLst/>
              <a:gdLst/>
              <a:ahLst/>
              <a:cxnLst/>
              <a:rect l="l" t="t" r="r" b="b"/>
              <a:pathLst>
                <a:path w="22261" h="17114" extrusionOk="0">
                  <a:moveTo>
                    <a:pt x="3527" y="1"/>
                  </a:moveTo>
                  <a:lnTo>
                    <a:pt x="0" y="11261"/>
                  </a:lnTo>
                  <a:lnTo>
                    <a:pt x="18733" y="17114"/>
                  </a:lnTo>
                  <a:lnTo>
                    <a:pt x="22260" y="5866"/>
                  </a:lnTo>
                  <a:lnTo>
                    <a:pt x="35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p:cNvSpPr/>
            <p:nvPr/>
          </p:nvSpPr>
          <p:spPr>
            <a:xfrm>
              <a:off x="3124240" y="4117024"/>
              <a:ext cx="82188" cy="73452"/>
            </a:xfrm>
            <a:custGeom>
              <a:avLst/>
              <a:gdLst/>
              <a:ahLst/>
              <a:cxnLst/>
              <a:rect l="l" t="t" r="r" b="b"/>
              <a:pathLst>
                <a:path w="2418" h="2161" extrusionOk="0">
                  <a:moveTo>
                    <a:pt x="1217" y="1"/>
                  </a:moveTo>
                  <a:cubicBezTo>
                    <a:pt x="755" y="1"/>
                    <a:pt x="332" y="302"/>
                    <a:pt x="184" y="757"/>
                  </a:cubicBezTo>
                  <a:cubicBezTo>
                    <a:pt x="1" y="1332"/>
                    <a:pt x="328" y="1933"/>
                    <a:pt x="889" y="2116"/>
                  </a:cubicBezTo>
                  <a:cubicBezTo>
                    <a:pt x="993" y="2146"/>
                    <a:pt x="1097" y="2161"/>
                    <a:pt x="1200" y="2161"/>
                  </a:cubicBezTo>
                  <a:cubicBezTo>
                    <a:pt x="1667" y="2161"/>
                    <a:pt x="2098" y="1860"/>
                    <a:pt x="2248" y="1410"/>
                  </a:cubicBezTo>
                  <a:cubicBezTo>
                    <a:pt x="2418" y="835"/>
                    <a:pt x="2091" y="234"/>
                    <a:pt x="1542" y="52"/>
                  </a:cubicBezTo>
                  <a:cubicBezTo>
                    <a:pt x="1434" y="17"/>
                    <a:pt x="1324" y="1"/>
                    <a:pt x="12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p:cNvSpPr/>
            <p:nvPr/>
          </p:nvSpPr>
          <p:spPr>
            <a:xfrm>
              <a:off x="3138006" y="4129226"/>
              <a:ext cx="54656" cy="48844"/>
            </a:xfrm>
            <a:custGeom>
              <a:avLst/>
              <a:gdLst/>
              <a:ahLst/>
              <a:cxnLst/>
              <a:rect l="l" t="t" r="r" b="b"/>
              <a:pathLst>
                <a:path w="1608" h="1437" extrusionOk="0">
                  <a:moveTo>
                    <a:pt x="812" y="1"/>
                  </a:moveTo>
                  <a:cubicBezTo>
                    <a:pt x="503" y="1"/>
                    <a:pt x="215" y="206"/>
                    <a:pt x="119" y="516"/>
                  </a:cubicBezTo>
                  <a:cubicBezTo>
                    <a:pt x="1" y="881"/>
                    <a:pt x="223" y="1286"/>
                    <a:pt x="602" y="1404"/>
                  </a:cubicBezTo>
                  <a:cubicBezTo>
                    <a:pt x="671" y="1426"/>
                    <a:pt x="741" y="1437"/>
                    <a:pt x="811" y="1437"/>
                  </a:cubicBezTo>
                  <a:cubicBezTo>
                    <a:pt x="1110" y="1437"/>
                    <a:pt x="1395" y="1241"/>
                    <a:pt x="1490" y="934"/>
                  </a:cubicBezTo>
                  <a:cubicBezTo>
                    <a:pt x="1608" y="555"/>
                    <a:pt x="1399" y="163"/>
                    <a:pt x="1020" y="32"/>
                  </a:cubicBezTo>
                  <a:cubicBezTo>
                    <a:pt x="951" y="11"/>
                    <a:pt x="881" y="1"/>
                    <a:pt x="8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5"/>
            <p:cNvSpPr/>
            <p:nvPr/>
          </p:nvSpPr>
          <p:spPr>
            <a:xfrm>
              <a:off x="2417827" y="3747553"/>
              <a:ext cx="636769" cy="581705"/>
            </a:xfrm>
            <a:custGeom>
              <a:avLst/>
              <a:gdLst/>
              <a:ahLst/>
              <a:cxnLst/>
              <a:rect l="l" t="t" r="r" b="b"/>
              <a:pathLst>
                <a:path w="18734" h="17114" extrusionOk="0">
                  <a:moveTo>
                    <a:pt x="3514" y="1"/>
                  </a:moveTo>
                  <a:lnTo>
                    <a:pt x="0" y="11248"/>
                  </a:lnTo>
                  <a:lnTo>
                    <a:pt x="9380" y="14174"/>
                  </a:lnTo>
                  <a:lnTo>
                    <a:pt x="18733" y="17114"/>
                  </a:lnTo>
                  <a:lnTo>
                    <a:pt x="35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 name="Google Shape;1579;p45"/>
          <p:cNvGrpSpPr/>
          <p:nvPr/>
        </p:nvGrpSpPr>
        <p:grpSpPr>
          <a:xfrm rot="3665072">
            <a:off x="51112" y="1935524"/>
            <a:ext cx="3170032" cy="1202082"/>
            <a:chOff x="953549" y="3143534"/>
            <a:chExt cx="3170155" cy="1202128"/>
          </a:xfrm>
        </p:grpSpPr>
        <p:sp>
          <p:nvSpPr>
            <p:cNvPr id="1580" name="Google Shape;1580;p45"/>
            <p:cNvSpPr/>
            <p:nvPr/>
          </p:nvSpPr>
          <p:spPr>
            <a:xfrm rot="1088734">
              <a:off x="905492" y="3618850"/>
              <a:ext cx="2891692" cy="153144"/>
            </a:xfrm>
            <a:custGeom>
              <a:avLst/>
              <a:gdLst/>
              <a:ahLst/>
              <a:cxnLst/>
              <a:rect l="l" t="t" r="r" b="b"/>
              <a:pathLst>
                <a:path w="20711" h="1097" extrusionOk="0">
                  <a:moveTo>
                    <a:pt x="942" y="0"/>
                  </a:moveTo>
                  <a:lnTo>
                    <a:pt x="942" y="8"/>
                  </a:lnTo>
                  <a:lnTo>
                    <a:pt x="625" y="8"/>
                  </a:lnTo>
                  <a:lnTo>
                    <a:pt x="625" y="24"/>
                  </a:lnTo>
                  <a:lnTo>
                    <a:pt x="455" y="24"/>
                  </a:lnTo>
                  <a:cubicBezTo>
                    <a:pt x="203" y="24"/>
                    <a:pt x="8" y="219"/>
                    <a:pt x="0" y="471"/>
                  </a:cubicBezTo>
                  <a:lnTo>
                    <a:pt x="0" y="487"/>
                  </a:lnTo>
                  <a:lnTo>
                    <a:pt x="0" y="593"/>
                  </a:lnTo>
                  <a:lnTo>
                    <a:pt x="0" y="609"/>
                  </a:lnTo>
                  <a:cubicBezTo>
                    <a:pt x="0" y="861"/>
                    <a:pt x="203" y="1064"/>
                    <a:pt x="455" y="1064"/>
                  </a:cubicBezTo>
                  <a:lnTo>
                    <a:pt x="625" y="1064"/>
                  </a:lnTo>
                  <a:lnTo>
                    <a:pt x="625" y="1096"/>
                  </a:lnTo>
                  <a:lnTo>
                    <a:pt x="2022" y="1096"/>
                  </a:lnTo>
                  <a:lnTo>
                    <a:pt x="2022" y="1080"/>
                  </a:lnTo>
                  <a:lnTo>
                    <a:pt x="20711" y="1080"/>
                  </a:lnTo>
                  <a:lnTo>
                    <a:pt x="20711" y="544"/>
                  </a:lnTo>
                  <a:lnTo>
                    <a:pt x="20711" y="8"/>
                  </a:lnTo>
                  <a:lnTo>
                    <a:pt x="1697" y="8"/>
                  </a:lnTo>
                  <a:lnTo>
                    <a:pt x="1697" y="0"/>
                  </a:lnTo>
                  <a:lnTo>
                    <a:pt x="1632" y="0"/>
                  </a:lnTo>
                  <a:lnTo>
                    <a:pt x="1632" y="8"/>
                  </a:lnTo>
                  <a:lnTo>
                    <a:pt x="1007" y="8"/>
                  </a:lnTo>
                  <a:lnTo>
                    <a:pt x="1007" y="0"/>
                  </a:lnTo>
                  <a:close/>
                </a:path>
              </a:pathLst>
            </a:custGeom>
            <a:solidFill>
              <a:srgbClr val="C4C6CB"/>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1" name="Google Shape;1581;p45"/>
            <p:cNvGrpSpPr/>
            <p:nvPr/>
          </p:nvGrpSpPr>
          <p:grpSpPr>
            <a:xfrm rot="1121619">
              <a:off x="897333" y="3666322"/>
              <a:ext cx="3288011" cy="156553"/>
              <a:chOff x="430525" y="2449475"/>
              <a:chExt cx="2359154" cy="112327"/>
            </a:xfrm>
          </p:grpSpPr>
          <p:sp>
            <p:nvSpPr>
              <p:cNvPr id="1582" name="Google Shape;1582;p45"/>
              <p:cNvSpPr/>
              <p:nvPr/>
            </p:nvSpPr>
            <p:spPr>
              <a:xfrm>
                <a:off x="430525" y="2452786"/>
                <a:ext cx="159767" cy="106532"/>
              </a:xfrm>
              <a:custGeom>
                <a:avLst/>
                <a:gdLst/>
                <a:ahLst/>
                <a:cxnLst/>
                <a:rect l="l" t="t" r="r" b="b"/>
                <a:pathLst>
                  <a:path w="2509" h="1673" extrusionOk="0">
                    <a:moveTo>
                      <a:pt x="732" y="0"/>
                    </a:moveTo>
                    <a:cubicBezTo>
                      <a:pt x="327" y="0"/>
                      <a:pt x="1" y="327"/>
                      <a:pt x="1" y="745"/>
                    </a:cubicBezTo>
                    <a:lnTo>
                      <a:pt x="1" y="941"/>
                    </a:lnTo>
                    <a:cubicBezTo>
                      <a:pt x="1" y="1346"/>
                      <a:pt x="327" y="1672"/>
                      <a:pt x="732" y="1672"/>
                    </a:cubicBezTo>
                    <a:lnTo>
                      <a:pt x="1777" y="1672"/>
                    </a:lnTo>
                    <a:cubicBezTo>
                      <a:pt x="2182" y="1672"/>
                      <a:pt x="2509" y="1333"/>
                      <a:pt x="2509" y="941"/>
                    </a:cubicBezTo>
                    <a:lnTo>
                      <a:pt x="2509" y="745"/>
                    </a:lnTo>
                    <a:cubicBezTo>
                      <a:pt x="2509" y="327"/>
                      <a:pt x="2182" y="0"/>
                      <a:pt x="17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5"/>
              <p:cNvSpPr/>
              <p:nvPr/>
            </p:nvSpPr>
            <p:spPr>
              <a:xfrm>
                <a:off x="430525" y="2498506"/>
                <a:ext cx="159767" cy="59984"/>
              </a:xfrm>
              <a:custGeom>
                <a:avLst/>
                <a:gdLst/>
                <a:ahLst/>
                <a:cxnLst/>
                <a:rect l="l" t="t" r="r" b="b"/>
                <a:pathLst>
                  <a:path w="2509" h="942" extrusionOk="0">
                    <a:moveTo>
                      <a:pt x="1" y="1"/>
                    </a:moveTo>
                    <a:lnTo>
                      <a:pt x="1" y="197"/>
                    </a:lnTo>
                    <a:cubicBezTo>
                      <a:pt x="1" y="615"/>
                      <a:pt x="327" y="941"/>
                      <a:pt x="732" y="941"/>
                    </a:cubicBezTo>
                    <a:lnTo>
                      <a:pt x="1777" y="941"/>
                    </a:lnTo>
                    <a:cubicBezTo>
                      <a:pt x="2182" y="941"/>
                      <a:pt x="2509" y="615"/>
                      <a:pt x="2509" y="197"/>
                    </a:cubicBezTo>
                    <a:lnTo>
                      <a:pt x="25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5"/>
              <p:cNvSpPr/>
              <p:nvPr/>
            </p:nvSpPr>
            <p:spPr>
              <a:xfrm>
                <a:off x="2553372" y="2451131"/>
                <a:ext cx="236307" cy="109844"/>
              </a:xfrm>
              <a:custGeom>
                <a:avLst/>
                <a:gdLst/>
                <a:ahLst/>
                <a:cxnLst/>
                <a:rect l="l" t="t" r="r" b="b"/>
                <a:pathLst>
                  <a:path w="3711" h="1725" extrusionOk="0">
                    <a:moveTo>
                      <a:pt x="1" y="0"/>
                    </a:moveTo>
                    <a:lnTo>
                      <a:pt x="1" y="1725"/>
                    </a:lnTo>
                    <a:lnTo>
                      <a:pt x="3711" y="86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p:cNvSpPr/>
              <p:nvPr/>
            </p:nvSpPr>
            <p:spPr>
              <a:xfrm>
                <a:off x="2713072" y="2488572"/>
                <a:ext cx="76604" cy="34959"/>
              </a:xfrm>
              <a:custGeom>
                <a:avLst/>
                <a:gdLst/>
                <a:ahLst/>
                <a:cxnLst/>
                <a:rect l="l" t="t" r="r" b="b"/>
                <a:pathLst>
                  <a:path w="1203" h="549" extrusionOk="0">
                    <a:moveTo>
                      <a:pt x="1" y="0"/>
                    </a:moveTo>
                    <a:lnTo>
                      <a:pt x="1" y="549"/>
                    </a:lnTo>
                    <a:lnTo>
                      <a:pt x="1203" y="274"/>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5"/>
              <p:cNvSpPr/>
              <p:nvPr/>
            </p:nvSpPr>
            <p:spPr>
              <a:xfrm>
                <a:off x="513750" y="2451131"/>
                <a:ext cx="2038890" cy="54954"/>
              </a:xfrm>
              <a:custGeom>
                <a:avLst/>
                <a:gdLst/>
                <a:ahLst/>
                <a:cxnLst/>
                <a:rect l="l" t="t" r="r" b="b"/>
                <a:pathLst>
                  <a:path w="32019" h="863" extrusionOk="0">
                    <a:moveTo>
                      <a:pt x="0" y="0"/>
                    </a:moveTo>
                    <a:lnTo>
                      <a:pt x="0" y="862"/>
                    </a:lnTo>
                    <a:lnTo>
                      <a:pt x="32019" y="862"/>
                    </a:lnTo>
                    <a:lnTo>
                      <a:pt x="320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5"/>
              <p:cNvSpPr/>
              <p:nvPr/>
            </p:nvSpPr>
            <p:spPr>
              <a:xfrm>
                <a:off x="513750" y="2506020"/>
                <a:ext cx="2038890" cy="54954"/>
              </a:xfrm>
              <a:custGeom>
                <a:avLst/>
                <a:gdLst/>
                <a:ahLst/>
                <a:cxnLst/>
                <a:rect l="l" t="t" r="r" b="b"/>
                <a:pathLst>
                  <a:path w="32019" h="863" extrusionOk="0">
                    <a:moveTo>
                      <a:pt x="0" y="0"/>
                    </a:moveTo>
                    <a:lnTo>
                      <a:pt x="0" y="863"/>
                    </a:lnTo>
                    <a:lnTo>
                      <a:pt x="32019" y="863"/>
                    </a:lnTo>
                    <a:lnTo>
                      <a:pt x="320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p:cNvSpPr/>
              <p:nvPr/>
            </p:nvSpPr>
            <p:spPr>
              <a:xfrm>
                <a:off x="494584" y="2450303"/>
                <a:ext cx="143147" cy="111499"/>
              </a:xfrm>
              <a:custGeom>
                <a:avLst/>
                <a:gdLst/>
                <a:ahLst/>
                <a:cxnLst/>
                <a:rect l="l" t="t" r="r" b="b"/>
                <a:pathLst>
                  <a:path w="2248" h="1751" extrusionOk="0">
                    <a:moveTo>
                      <a:pt x="1" y="0"/>
                    </a:moveTo>
                    <a:lnTo>
                      <a:pt x="1" y="1751"/>
                    </a:lnTo>
                    <a:lnTo>
                      <a:pt x="2247" y="1751"/>
                    </a:lnTo>
                    <a:lnTo>
                      <a:pt x="22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5"/>
              <p:cNvSpPr/>
              <p:nvPr/>
            </p:nvSpPr>
            <p:spPr>
              <a:xfrm>
                <a:off x="562781" y="2450303"/>
                <a:ext cx="5922" cy="111499"/>
              </a:xfrm>
              <a:custGeom>
                <a:avLst/>
                <a:gdLst/>
                <a:ahLst/>
                <a:cxnLst/>
                <a:rect l="l" t="t" r="r" b="b"/>
                <a:pathLst>
                  <a:path w="93" h="1751" extrusionOk="0">
                    <a:moveTo>
                      <a:pt x="1" y="0"/>
                    </a:moveTo>
                    <a:lnTo>
                      <a:pt x="1" y="1751"/>
                    </a:lnTo>
                    <a:lnTo>
                      <a:pt x="92" y="1751"/>
                    </a:lnTo>
                    <a:lnTo>
                      <a:pt x="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5"/>
              <p:cNvSpPr/>
              <p:nvPr/>
            </p:nvSpPr>
            <p:spPr>
              <a:xfrm>
                <a:off x="598567" y="2449475"/>
                <a:ext cx="5858" cy="111499"/>
              </a:xfrm>
              <a:custGeom>
                <a:avLst/>
                <a:gdLst/>
                <a:ahLst/>
                <a:cxnLst/>
                <a:rect l="l" t="t" r="r" b="b"/>
                <a:pathLst>
                  <a:path w="92" h="1751" extrusionOk="0">
                    <a:moveTo>
                      <a:pt x="92" y="0"/>
                    </a:moveTo>
                    <a:lnTo>
                      <a:pt x="1" y="13"/>
                    </a:lnTo>
                    <a:lnTo>
                      <a:pt x="1" y="1751"/>
                    </a:lnTo>
                    <a:lnTo>
                      <a:pt x="92" y="1751"/>
                    </a:lnTo>
                    <a:lnTo>
                      <a:pt x="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5"/>
              <p:cNvSpPr/>
              <p:nvPr/>
            </p:nvSpPr>
            <p:spPr>
              <a:xfrm>
                <a:off x="527059" y="2449475"/>
                <a:ext cx="5858" cy="111499"/>
              </a:xfrm>
              <a:custGeom>
                <a:avLst/>
                <a:gdLst/>
                <a:ahLst/>
                <a:cxnLst/>
                <a:rect l="l" t="t" r="r" b="b"/>
                <a:pathLst>
                  <a:path w="92" h="1751" extrusionOk="0">
                    <a:moveTo>
                      <a:pt x="0" y="0"/>
                    </a:moveTo>
                    <a:lnTo>
                      <a:pt x="0" y="1751"/>
                    </a:lnTo>
                    <a:lnTo>
                      <a:pt x="91" y="1751"/>
                    </a:lnTo>
                    <a:lnTo>
                      <a:pt x="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95"/>
        <p:cNvGrpSpPr/>
        <p:nvPr/>
      </p:nvGrpSpPr>
      <p:grpSpPr>
        <a:xfrm>
          <a:off x="0" y="0"/>
          <a:ext cx="0" cy="0"/>
          <a:chOff x="0" y="0"/>
          <a:chExt cx="0" cy="0"/>
        </a:xfrm>
      </p:grpSpPr>
      <p:sp>
        <p:nvSpPr>
          <p:cNvPr id="1596" name="Google Shape;1596;p46"/>
          <p:cNvSpPr txBox="1">
            <a:spLocks noGrp="1"/>
          </p:cNvSpPr>
          <p:nvPr>
            <p:ph type="title"/>
          </p:nvPr>
        </p:nvSpPr>
        <p:spPr>
          <a:xfrm>
            <a:off x="4579375" y="3683521"/>
            <a:ext cx="3106500" cy="53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—Alguém Famoso</a:t>
            </a:r>
            <a:endParaRPr/>
          </a:p>
        </p:txBody>
      </p:sp>
      <p:sp>
        <p:nvSpPr>
          <p:cNvPr id="1597" name="Google Shape;1597;p46"/>
          <p:cNvSpPr txBox="1">
            <a:spLocks noGrp="1"/>
          </p:cNvSpPr>
          <p:nvPr>
            <p:ph type="subTitle" idx="1"/>
          </p:nvPr>
        </p:nvSpPr>
        <p:spPr>
          <a:xfrm>
            <a:off x="1458125" y="2238275"/>
            <a:ext cx="6227700" cy="1312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“Esta é uma citação. São palavras cheias de sabedoria que foram ditas por alguém importante e que podem inspirar o leitor”</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01"/>
        <p:cNvGrpSpPr/>
        <p:nvPr/>
      </p:nvGrpSpPr>
      <p:grpSpPr>
        <a:xfrm>
          <a:off x="0" y="0"/>
          <a:ext cx="0" cy="0"/>
          <a:chOff x="0" y="0"/>
          <a:chExt cx="0" cy="0"/>
        </a:xfrm>
      </p:grpSpPr>
      <p:sp>
        <p:nvSpPr>
          <p:cNvPr id="1602" name="Google Shape;1602;p47"/>
          <p:cNvSpPr txBox="1">
            <a:spLocks noGrp="1"/>
          </p:cNvSpPr>
          <p:nvPr>
            <p:ph type="title"/>
          </p:nvPr>
        </p:nvSpPr>
        <p:spPr>
          <a:xfrm>
            <a:off x="3638500" y="1454825"/>
            <a:ext cx="4591200" cy="15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150.000</a:t>
            </a:r>
            <a:endParaRPr/>
          </a:p>
        </p:txBody>
      </p:sp>
      <p:sp>
        <p:nvSpPr>
          <p:cNvPr id="1603" name="Google Shape;1603;p47"/>
          <p:cNvSpPr txBox="1">
            <a:spLocks noGrp="1"/>
          </p:cNvSpPr>
          <p:nvPr>
            <p:ph type="subTitle" idx="1"/>
          </p:nvPr>
        </p:nvSpPr>
        <p:spPr>
          <a:xfrm>
            <a:off x="3992800" y="2965975"/>
            <a:ext cx="3882600" cy="72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Um número grande pode chamar a atenção do público</a:t>
            </a:r>
            <a:endParaRPr/>
          </a:p>
        </p:txBody>
      </p:sp>
      <p:grpSp>
        <p:nvGrpSpPr>
          <p:cNvPr id="1604" name="Google Shape;1604;p47"/>
          <p:cNvGrpSpPr/>
          <p:nvPr/>
        </p:nvGrpSpPr>
        <p:grpSpPr>
          <a:xfrm rot="-868681">
            <a:off x="818800" y="873933"/>
            <a:ext cx="2514983" cy="3846589"/>
            <a:chOff x="4615491" y="3196104"/>
            <a:chExt cx="627074" cy="959090"/>
          </a:xfrm>
        </p:grpSpPr>
        <p:sp>
          <p:nvSpPr>
            <p:cNvPr id="1605" name="Google Shape;1605;p47"/>
            <p:cNvSpPr/>
            <p:nvPr/>
          </p:nvSpPr>
          <p:spPr>
            <a:xfrm>
              <a:off x="4615491" y="3200749"/>
              <a:ext cx="627074" cy="902169"/>
            </a:xfrm>
            <a:custGeom>
              <a:avLst/>
              <a:gdLst/>
              <a:ahLst/>
              <a:cxnLst/>
              <a:rect l="l" t="t" r="r" b="b"/>
              <a:pathLst>
                <a:path w="60470" h="86998" extrusionOk="0">
                  <a:moveTo>
                    <a:pt x="0" y="1"/>
                  </a:moveTo>
                  <a:lnTo>
                    <a:pt x="0" y="86998"/>
                  </a:lnTo>
                  <a:lnTo>
                    <a:pt x="56437" y="86998"/>
                  </a:lnTo>
                  <a:cubicBezTo>
                    <a:pt x="58655" y="86998"/>
                    <a:pt x="60470" y="85205"/>
                    <a:pt x="60470" y="82965"/>
                  </a:cubicBezTo>
                  <a:lnTo>
                    <a:pt x="60470" y="4034"/>
                  </a:lnTo>
                  <a:cubicBezTo>
                    <a:pt x="60470" y="1793"/>
                    <a:pt x="58655" y="1"/>
                    <a:pt x="56437"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7"/>
            <p:cNvSpPr/>
            <p:nvPr/>
          </p:nvSpPr>
          <p:spPr>
            <a:xfrm>
              <a:off x="5143811" y="3196104"/>
              <a:ext cx="40204" cy="911233"/>
            </a:xfrm>
            <a:custGeom>
              <a:avLst/>
              <a:gdLst/>
              <a:ahLst/>
              <a:cxnLst/>
              <a:rect l="l" t="t" r="r" b="b"/>
              <a:pathLst>
                <a:path w="3877" h="87872" extrusionOk="0">
                  <a:moveTo>
                    <a:pt x="315" y="1"/>
                  </a:moveTo>
                  <a:cubicBezTo>
                    <a:pt x="135" y="1"/>
                    <a:pt x="1" y="135"/>
                    <a:pt x="1" y="292"/>
                  </a:cubicBezTo>
                  <a:lnTo>
                    <a:pt x="1" y="87558"/>
                  </a:lnTo>
                  <a:cubicBezTo>
                    <a:pt x="1" y="87737"/>
                    <a:pt x="135" y="87871"/>
                    <a:pt x="315" y="87871"/>
                  </a:cubicBezTo>
                  <a:lnTo>
                    <a:pt x="3563" y="87871"/>
                  </a:lnTo>
                  <a:cubicBezTo>
                    <a:pt x="3742" y="87871"/>
                    <a:pt x="3877" y="87737"/>
                    <a:pt x="3877" y="87558"/>
                  </a:cubicBezTo>
                  <a:lnTo>
                    <a:pt x="3877" y="292"/>
                  </a:lnTo>
                  <a:cubicBezTo>
                    <a:pt x="3877" y="135"/>
                    <a:pt x="3742" y="1"/>
                    <a:pt x="3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7"/>
            <p:cNvSpPr/>
            <p:nvPr/>
          </p:nvSpPr>
          <p:spPr>
            <a:xfrm>
              <a:off x="5145906" y="3197732"/>
              <a:ext cx="1867" cy="907282"/>
            </a:xfrm>
            <a:custGeom>
              <a:avLst/>
              <a:gdLst/>
              <a:ahLst/>
              <a:cxnLst/>
              <a:rect l="l" t="t" r="r" b="b"/>
              <a:pathLst>
                <a:path w="180" h="87491" extrusionOk="0">
                  <a:moveTo>
                    <a:pt x="90" y="0"/>
                  </a:moveTo>
                  <a:cubicBezTo>
                    <a:pt x="23" y="0"/>
                    <a:pt x="1" y="23"/>
                    <a:pt x="1" y="90"/>
                  </a:cubicBezTo>
                  <a:lnTo>
                    <a:pt x="1" y="87401"/>
                  </a:lnTo>
                  <a:cubicBezTo>
                    <a:pt x="1" y="87468"/>
                    <a:pt x="23" y="87490"/>
                    <a:pt x="90" y="87490"/>
                  </a:cubicBezTo>
                  <a:cubicBezTo>
                    <a:pt x="135" y="87490"/>
                    <a:pt x="180" y="87468"/>
                    <a:pt x="180" y="87401"/>
                  </a:cubicBezTo>
                  <a:lnTo>
                    <a:pt x="180" y="90"/>
                  </a:lnTo>
                  <a:cubicBezTo>
                    <a:pt x="180" y="23"/>
                    <a:pt x="135" y="0"/>
                    <a:pt x="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7"/>
            <p:cNvSpPr/>
            <p:nvPr/>
          </p:nvSpPr>
          <p:spPr>
            <a:xfrm>
              <a:off x="5150323" y="3197732"/>
              <a:ext cx="1638" cy="907282"/>
            </a:xfrm>
            <a:custGeom>
              <a:avLst/>
              <a:gdLst/>
              <a:ahLst/>
              <a:cxnLst/>
              <a:rect l="l" t="t" r="r" b="b"/>
              <a:pathLst>
                <a:path w="158" h="87491" extrusionOk="0">
                  <a:moveTo>
                    <a:pt x="90" y="0"/>
                  </a:moveTo>
                  <a:cubicBezTo>
                    <a:pt x="23" y="0"/>
                    <a:pt x="0" y="23"/>
                    <a:pt x="0" y="90"/>
                  </a:cubicBezTo>
                  <a:lnTo>
                    <a:pt x="0" y="87401"/>
                  </a:lnTo>
                  <a:cubicBezTo>
                    <a:pt x="0" y="87468"/>
                    <a:pt x="23" y="87490"/>
                    <a:pt x="90" y="87490"/>
                  </a:cubicBezTo>
                  <a:cubicBezTo>
                    <a:pt x="112" y="87490"/>
                    <a:pt x="157" y="87468"/>
                    <a:pt x="157" y="87401"/>
                  </a:cubicBezTo>
                  <a:lnTo>
                    <a:pt x="157" y="90"/>
                  </a:lnTo>
                  <a:cubicBezTo>
                    <a:pt x="157" y="23"/>
                    <a:pt x="135" y="0"/>
                    <a:pt x="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7"/>
            <p:cNvSpPr/>
            <p:nvPr/>
          </p:nvSpPr>
          <p:spPr>
            <a:xfrm>
              <a:off x="5154274" y="3197732"/>
              <a:ext cx="1867" cy="907282"/>
            </a:xfrm>
            <a:custGeom>
              <a:avLst/>
              <a:gdLst/>
              <a:ahLst/>
              <a:cxnLst/>
              <a:rect l="l" t="t" r="r" b="b"/>
              <a:pathLst>
                <a:path w="180" h="87491" extrusionOk="0">
                  <a:moveTo>
                    <a:pt x="90" y="0"/>
                  </a:moveTo>
                  <a:cubicBezTo>
                    <a:pt x="45" y="0"/>
                    <a:pt x="0" y="23"/>
                    <a:pt x="0" y="90"/>
                  </a:cubicBezTo>
                  <a:lnTo>
                    <a:pt x="0" y="87401"/>
                  </a:lnTo>
                  <a:cubicBezTo>
                    <a:pt x="0" y="87468"/>
                    <a:pt x="45" y="87490"/>
                    <a:pt x="90" y="87490"/>
                  </a:cubicBezTo>
                  <a:cubicBezTo>
                    <a:pt x="157" y="87490"/>
                    <a:pt x="179" y="87468"/>
                    <a:pt x="179" y="87401"/>
                  </a:cubicBezTo>
                  <a:lnTo>
                    <a:pt x="179" y="90"/>
                  </a:lnTo>
                  <a:cubicBezTo>
                    <a:pt x="179" y="23"/>
                    <a:pt x="135" y="0"/>
                    <a:pt x="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7"/>
            <p:cNvSpPr/>
            <p:nvPr/>
          </p:nvSpPr>
          <p:spPr>
            <a:xfrm>
              <a:off x="5158682" y="3197732"/>
              <a:ext cx="1877" cy="907282"/>
            </a:xfrm>
            <a:custGeom>
              <a:avLst/>
              <a:gdLst/>
              <a:ahLst/>
              <a:cxnLst/>
              <a:rect l="l" t="t" r="r" b="b"/>
              <a:pathLst>
                <a:path w="181" h="87491" extrusionOk="0">
                  <a:moveTo>
                    <a:pt x="90" y="0"/>
                  </a:moveTo>
                  <a:cubicBezTo>
                    <a:pt x="23" y="0"/>
                    <a:pt x="1" y="23"/>
                    <a:pt x="1" y="90"/>
                  </a:cubicBezTo>
                  <a:lnTo>
                    <a:pt x="1" y="87401"/>
                  </a:lnTo>
                  <a:cubicBezTo>
                    <a:pt x="1" y="87468"/>
                    <a:pt x="23" y="87490"/>
                    <a:pt x="90" y="87490"/>
                  </a:cubicBezTo>
                  <a:cubicBezTo>
                    <a:pt x="135" y="87490"/>
                    <a:pt x="180" y="87468"/>
                    <a:pt x="180" y="87401"/>
                  </a:cubicBezTo>
                  <a:lnTo>
                    <a:pt x="180" y="90"/>
                  </a:lnTo>
                  <a:cubicBezTo>
                    <a:pt x="180" y="23"/>
                    <a:pt x="135" y="0"/>
                    <a:pt x="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7"/>
            <p:cNvSpPr/>
            <p:nvPr/>
          </p:nvSpPr>
          <p:spPr>
            <a:xfrm>
              <a:off x="5163099" y="3197732"/>
              <a:ext cx="1638" cy="907282"/>
            </a:xfrm>
            <a:custGeom>
              <a:avLst/>
              <a:gdLst/>
              <a:ahLst/>
              <a:cxnLst/>
              <a:rect l="l" t="t" r="r" b="b"/>
              <a:pathLst>
                <a:path w="158" h="87491" extrusionOk="0">
                  <a:moveTo>
                    <a:pt x="68" y="0"/>
                  </a:moveTo>
                  <a:cubicBezTo>
                    <a:pt x="23" y="0"/>
                    <a:pt x="1" y="23"/>
                    <a:pt x="1" y="90"/>
                  </a:cubicBezTo>
                  <a:lnTo>
                    <a:pt x="1" y="87401"/>
                  </a:lnTo>
                  <a:cubicBezTo>
                    <a:pt x="1" y="87468"/>
                    <a:pt x="23" y="87490"/>
                    <a:pt x="68" y="87490"/>
                  </a:cubicBezTo>
                  <a:cubicBezTo>
                    <a:pt x="113" y="87490"/>
                    <a:pt x="157" y="87468"/>
                    <a:pt x="157" y="87401"/>
                  </a:cubicBezTo>
                  <a:lnTo>
                    <a:pt x="157" y="90"/>
                  </a:lnTo>
                  <a:cubicBezTo>
                    <a:pt x="157" y="23"/>
                    <a:pt x="135" y="0"/>
                    <a:pt x="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7"/>
            <p:cNvSpPr/>
            <p:nvPr/>
          </p:nvSpPr>
          <p:spPr>
            <a:xfrm>
              <a:off x="5167050" y="3197732"/>
              <a:ext cx="1867" cy="907282"/>
            </a:xfrm>
            <a:custGeom>
              <a:avLst/>
              <a:gdLst/>
              <a:ahLst/>
              <a:cxnLst/>
              <a:rect l="l" t="t" r="r" b="b"/>
              <a:pathLst>
                <a:path w="180" h="87491" extrusionOk="0">
                  <a:moveTo>
                    <a:pt x="90" y="0"/>
                  </a:moveTo>
                  <a:cubicBezTo>
                    <a:pt x="45" y="0"/>
                    <a:pt x="0" y="23"/>
                    <a:pt x="0" y="90"/>
                  </a:cubicBezTo>
                  <a:lnTo>
                    <a:pt x="0" y="87401"/>
                  </a:lnTo>
                  <a:cubicBezTo>
                    <a:pt x="0" y="87468"/>
                    <a:pt x="45" y="87490"/>
                    <a:pt x="90" y="87490"/>
                  </a:cubicBezTo>
                  <a:cubicBezTo>
                    <a:pt x="157" y="87490"/>
                    <a:pt x="180" y="87468"/>
                    <a:pt x="180" y="87401"/>
                  </a:cubicBezTo>
                  <a:lnTo>
                    <a:pt x="180" y="90"/>
                  </a:lnTo>
                  <a:cubicBezTo>
                    <a:pt x="180" y="23"/>
                    <a:pt x="157" y="0"/>
                    <a:pt x="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7"/>
            <p:cNvSpPr/>
            <p:nvPr/>
          </p:nvSpPr>
          <p:spPr>
            <a:xfrm>
              <a:off x="5171468" y="3197732"/>
              <a:ext cx="1867" cy="907282"/>
            </a:xfrm>
            <a:custGeom>
              <a:avLst/>
              <a:gdLst/>
              <a:ahLst/>
              <a:cxnLst/>
              <a:rect l="l" t="t" r="r" b="b"/>
              <a:pathLst>
                <a:path w="180" h="87491" extrusionOk="0">
                  <a:moveTo>
                    <a:pt x="90" y="0"/>
                  </a:moveTo>
                  <a:cubicBezTo>
                    <a:pt x="22" y="0"/>
                    <a:pt x="0" y="23"/>
                    <a:pt x="0" y="90"/>
                  </a:cubicBezTo>
                  <a:lnTo>
                    <a:pt x="0" y="87401"/>
                  </a:lnTo>
                  <a:cubicBezTo>
                    <a:pt x="0" y="87468"/>
                    <a:pt x="22" y="87490"/>
                    <a:pt x="90" y="87490"/>
                  </a:cubicBezTo>
                  <a:cubicBezTo>
                    <a:pt x="134" y="87490"/>
                    <a:pt x="179" y="87468"/>
                    <a:pt x="179" y="87401"/>
                  </a:cubicBezTo>
                  <a:lnTo>
                    <a:pt x="179" y="90"/>
                  </a:lnTo>
                  <a:cubicBezTo>
                    <a:pt x="179" y="23"/>
                    <a:pt x="134" y="0"/>
                    <a:pt x="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7"/>
            <p:cNvSpPr/>
            <p:nvPr/>
          </p:nvSpPr>
          <p:spPr>
            <a:xfrm>
              <a:off x="5175875" y="3197732"/>
              <a:ext cx="1638" cy="907282"/>
            </a:xfrm>
            <a:custGeom>
              <a:avLst/>
              <a:gdLst/>
              <a:ahLst/>
              <a:cxnLst/>
              <a:rect l="l" t="t" r="r" b="b"/>
              <a:pathLst>
                <a:path w="158" h="87491" extrusionOk="0">
                  <a:moveTo>
                    <a:pt x="90" y="0"/>
                  </a:moveTo>
                  <a:cubicBezTo>
                    <a:pt x="23" y="0"/>
                    <a:pt x="1" y="23"/>
                    <a:pt x="1" y="90"/>
                  </a:cubicBezTo>
                  <a:lnTo>
                    <a:pt x="1" y="87401"/>
                  </a:lnTo>
                  <a:cubicBezTo>
                    <a:pt x="1" y="87468"/>
                    <a:pt x="23" y="87490"/>
                    <a:pt x="90" y="87490"/>
                  </a:cubicBezTo>
                  <a:cubicBezTo>
                    <a:pt x="113" y="87490"/>
                    <a:pt x="158" y="87468"/>
                    <a:pt x="158" y="87401"/>
                  </a:cubicBezTo>
                  <a:lnTo>
                    <a:pt x="158" y="90"/>
                  </a:lnTo>
                  <a:cubicBezTo>
                    <a:pt x="158" y="23"/>
                    <a:pt x="135" y="0"/>
                    <a:pt x="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7"/>
            <p:cNvSpPr/>
            <p:nvPr/>
          </p:nvSpPr>
          <p:spPr>
            <a:xfrm>
              <a:off x="5179826" y="3197732"/>
              <a:ext cx="1867" cy="907282"/>
            </a:xfrm>
            <a:custGeom>
              <a:avLst/>
              <a:gdLst/>
              <a:ahLst/>
              <a:cxnLst/>
              <a:rect l="l" t="t" r="r" b="b"/>
              <a:pathLst>
                <a:path w="180" h="87491" extrusionOk="0">
                  <a:moveTo>
                    <a:pt x="90" y="0"/>
                  </a:moveTo>
                  <a:cubicBezTo>
                    <a:pt x="45" y="0"/>
                    <a:pt x="1" y="23"/>
                    <a:pt x="1" y="90"/>
                  </a:cubicBezTo>
                  <a:lnTo>
                    <a:pt x="1" y="87401"/>
                  </a:lnTo>
                  <a:cubicBezTo>
                    <a:pt x="1" y="87468"/>
                    <a:pt x="45" y="87490"/>
                    <a:pt x="90" y="87490"/>
                  </a:cubicBezTo>
                  <a:cubicBezTo>
                    <a:pt x="135" y="87490"/>
                    <a:pt x="180" y="87468"/>
                    <a:pt x="180" y="87401"/>
                  </a:cubicBezTo>
                  <a:lnTo>
                    <a:pt x="180" y="90"/>
                  </a:lnTo>
                  <a:cubicBezTo>
                    <a:pt x="180" y="23"/>
                    <a:pt x="135" y="0"/>
                    <a:pt x="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7"/>
            <p:cNvSpPr/>
            <p:nvPr/>
          </p:nvSpPr>
          <p:spPr>
            <a:xfrm>
              <a:off x="4664976" y="3200521"/>
              <a:ext cx="8140" cy="902397"/>
            </a:xfrm>
            <a:custGeom>
              <a:avLst/>
              <a:gdLst/>
              <a:ahLst/>
              <a:cxnLst/>
              <a:rect l="l" t="t" r="r" b="b"/>
              <a:pathLst>
                <a:path w="785" h="87020" extrusionOk="0">
                  <a:moveTo>
                    <a:pt x="0" y="0"/>
                  </a:moveTo>
                  <a:lnTo>
                    <a:pt x="0" y="87020"/>
                  </a:lnTo>
                  <a:lnTo>
                    <a:pt x="784" y="87020"/>
                  </a:lnTo>
                  <a:lnTo>
                    <a:pt x="7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7"/>
            <p:cNvSpPr/>
            <p:nvPr/>
          </p:nvSpPr>
          <p:spPr>
            <a:xfrm>
              <a:off x="4699819" y="4102908"/>
              <a:ext cx="52524" cy="52286"/>
            </a:xfrm>
            <a:custGeom>
              <a:avLst/>
              <a:gdLst/>
              <a:ahLst/>
              <a:cxnLst/>
              <a:rect l="l" t="t" r="r" b="b"/>
              <a:pathLst>
                <a:path w="5065" h="5042" extrusionOk="0">
                  <a:moveTo>
                    <a:pt x="1" y="1"/>
                  </a:moveTo>
                  <a:lnTo>
                    <a:pt x="1" y="5042"/>
                  </a:lnTo>
                  <a:lnTo>
                    <a:pt x="2555" y="3339"/>
                  </a:lnTo>
                  <a:lnTo>
                    <a:pt x="5064" y="5042"/>
                  </a:lnTo>
                  <a:lnTo>
                    <a:pt x="50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21"/>
        <p:cNvGrpSpPr/>
        <p:nvPr/>
      </p:nvGrpSpPr>
      <p:grpSpPr>
        <a:xfrm>
          <a:off x="0" y="0"/>
          <a:ext cx="0" cy="0"/>
          <a:chOff x="0" y="0"/>
          <a:chExt cx="0" cy="0"/>
        </a:xfrm>
      </p:grpSpPr>
      <p:sp>
        <p:nvSpPr>
          <p:cNvPr id="1622" name="Google Shape;1622;p48"/>
          <p:cNvSpPr txBox="1">
            <a:spLocks noGrp="1"/>
          </p:cNvSpPr>
          <p:nvPr>
            <p:ph type="title"/>
          </p:nvPr>
        </p:nvSpPr>
        <p:spPr>
          <a:xfrm>
            <a:off x="1020596" y="773632"/>
            <a:ext cx="3846300" cy="64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1623" name="Google Shape;1623;p48"/>
          <p:cNvSpPr txBox="1">
            <a:spLocks noGrp="1"/>
          </p:cNvSpPr>
          <p:nvPr>
            <p:ph type="subTitle" idx="1"/>
          </p:nvPr>
        </p:nvSpPr>
        <p:spPr>
          <a:xfrm>
            <a:off x="1018946" y="1558659"/>
            <a:ext cx="3849600" cy="24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 tempo de rotação de Júpiter</a:t>
            </a:r>
            <a:endParaRPr/>
          </a:p>
        </p:txBody>
      </p:sp>
      <p:sp>
        <p:nvSpPr>
          <p:cNvPr id="1624" name="Google Shape;1624;p48"/>
          <p:cNvSpPr txBox="1">
            <a:spLocks noGrp="1"/>
          </p:cNvSpPr>
          <p:nvPr>
            <p:ph type="title" idx="2"/>
          </p:nvPr>
        </p:nvSpPr>
        <p:spPr>
          <a:xfrm>
            <a:off x="2646246" y="2055959"/>
            <a:ext cx="3849600" cy="64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a:t>
            </a:r>
            <a:endParaRPr/>
          </a:p>
        </p:txBody>
      </p:sp>
      <p:sp>
        <p:nvSpPr>
          <p:cNvPr id="1625" name="Google Shape;1625;p48"/>
          <p:cNvSpPr txBox="1">
            <a:spLocks noGrp="1"/>
          </p:cNvSpPr>
          <p:nvPr>
            <p:ph type="subTitle" idx="3"/>
          </p:nvPr>
        </p:nvSpPr>
        <p:spPr>
          <a:xfrm>
            <a:off x="2646246" y="2842149"/>
            <a:ext cx="3849600" cy="24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 número de Terras que cabem na massa do Sol</a:t>
            </a:r>
            <a:endParaRPr/>
          </a:p>
        </p:txBody>
      </p:sp>
      <p:sp>
        <p:nvSpPr>
          <p:cNvPr id="1626" name="Google Shape;1626;p48"/>
          <p:cNvSpPr txBox="1">
            <a:spLocks noGrp="1"/>
          </p:cNvSpPr>
          <p:nvPr>
            <p:ph type="title" idx="4"/>
          </p:nvPr>
        </p:nvSpPr>
        <p:spPr>
          <a:xfrm>
            <a:off x="4275454" y="3337957"/>
            <a:ext cx="3849600" cy="64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1627" name="Google Shape;1627;p48"/>
          <p:cNvSpPr txBox="1">
            <a:spLocks noGrp="1"/>
          </p:cNvSpPr>
          <p:nvPr>
            <p:ph type="subTitle" idx="5"/>
          </p:nvPr>
        </p:nvSpPr>
        <p:spPr>
          <a:xfrm>
            <a:off x="4275454" y="4122975"/>
            <a:ext cx="3849600" cy="24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distância entre a Terra e a Lua</a:t>
            </a:r>
            <a:endParaRPr/>
          </a:p>
        </p:txBody>
      </p:sp>
      <p:grpSp>
        <p:nvGrpSpPr>
          <p:cNvPr id="1628" name="Google Shape;1628;p48"/>
          <p:cNvGrpSpPr/>
          <p:nvPr/>
        </p:nvGrpSpPr>
        <p:grpSpPr>
          <a:xfrm rot="632422">
            <a:off x="5766879" y="442450"/>
            <a:ext cx="1669360" cy="1719589"/>
            <a:chOff x="6978825" y="2463475"/>
            <a:chExt cx="631981" cy="650996"/>
          </a:xfrm>
        </p:grpSpPr>
        <p:sp>
          <p:nvSpPr>
            <p:cNvPr id="1629" name="Google Shape;1629;p48"/>
            <p:cNvSpPr/>
            <p:nvPr/>
          </p:nvSpPr>
          <p:spPr>
            <a:xfrm>
              <a:off x="6978825" y="2463475"/>
              <a:ext cx="631981" cy="650996"/>
            </a:xfrm>
            <a:custGeom>
              <a:avLst/>
              <a:gdLst/>
              <a:ahLst/>
              <a:cxnLst/>
              <a:rect l="l" t="t" r="r" b="b"/>
              <a:pathLst>
                <a:path w="17781" h="18316" extrusionOk="0">
                  <a:moveTo>
                    <a:pt x="15011" y="0"/>
                  </a:moveTo>
                  <a:lnTo>
                    <a:pt x="1" y="3305"/>
                  </a:lnTo>
                  <a:lnTo>
                    <a:pt x="3280" y="18315"/>
                  </a:lnTo>
                  <a:lnTo>
                    <a:pt x="15977" y="15533"/>
                  </a:lnTo>
                  <a:lnTo>
                    <a:pt x="17780" y="12698"/>
                  </a:lnTo>
                  <a:lnTo>
                    <a:pt x="15011" y="0"/>
                  </a:lnTo>
                  <a:close/>
                </a:path>
              </a:pathLst>
            </a:custGeom>
            <a:solidFill>
              <a:schemeClr val="lt1"/>
            </a:solidFill>
            <a:ln>
              <a:noFill/>
            </a:ln>
            <a:effectLst>
              <a:outerShdw blurRad="57150" dist="38100" dir="4020000" algn="bl" rotWithShape="0">
                <a:srgbClr val="000000">
                  <a:alpha val="1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8"/>
            <p:cNvSpPr/>
            <p:nvPr/>
          </p:nvSpPr>
          <p:spPr>
            <a:xfrm>
              <a:off x="7528555" y="2914754"/>
              <a:ext cx="82245" cy="100799"/>
            </a:xfrm>
            <a:custGeom>
              <a:avLst/>
              <a:gdLst/>
              <a:ahLst/>
              <a:cxnLst/>
              <a:rect l="l" t="t" r="r" b="b"/>
              <a:pathLst>
                <a:path w="2314" h="2836" extrusionOk="0">
                  <a:moveTo>
                    <a:pt x="2313" y="1"/>
                  </a:moveTo>
                  <a:lnTo>
                    <a:pt x="1" y="497"/>
                  </a:lnTo>
                  <a:lnTo>
                    <a:pt x="510" y="2836"/>
                  </a:lnTo>
                  <a:lnTo>
                    <a:pt x="2313" y="1"/>
                  </a:lnTo>
                  <a:close/>
                </a:path>
              </a:pathLst>
            </a:custGeom>
            <a:solidFill>
              <a:schemeClr val="lt2"/>
            </a:solidFill>
            <a:ln>
              <a:noFill/>
            </a:ln>
            <a:effectLst>
              <a:outerShdw blurRad="57150" dist="38100" dir="4020000" algn="bl" rotWithShape="0">
                <a:srgbClr val="000000">
                  <a:alpha val="1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1" name="Google Shape;1631;p48"/>
          <p:cNvSpPr/>
          <p:nvPr/>
        </p:nvSpPr>
        <p:spPr>
          <a:xfrm rot="2700000">
            <a:off x="6663849" y="283942"/>
            <a:ext cx="444233" cy="376698"/>
          </a:xfrm>
          <a:custGeom>
            <a:avLst/>
            <a:gdLst/>
            <a:ahLst/>
            <a:cxnLst/>
            <a:rect l="l" t="t" r="r" b="b"/>
            <a:pathLst>
              <a:path w="13261" h="11245" extrusionOk="0">
                <a:moveTo>
                  <a:pt x="3253" y="1"/>
                </a:moveTo>
                <a:cubicBezTo>
                  <a:pt x="2705" y="1"/>
                  <a:pt x="2183" y="262"/>
                  <a:pt x="1686" y="785"/>
                </a:cubicBezTo>
                <a:cubicBezTo>
                  <a:pt x="1" y="2562"/>
                  <a:pt x="1725" y="4182"/>
                  <a:pt x="2731" y="5148"/>
                </a:cubicBezTo>
                <a:lnTo>
                  <a:pt x="7107" y="9276"/>
                </a:lnTo>
                <a:cubicBezTo>
                  <a:pt x="7163" y="9332"/>
                  <a:pt x="7230" y="9358"/>
                  <a:pt x="7298" y="9358"/>
                </a:cubicBezTo>
                <a:cubicBezTo>
                  <a:pt x="7374" y="9358"/>
                  <a:pt x="7450" y="9325"/>
                  <a:pt x="7512" y="9263"/>
                </a:cubicBezTo>
                <a:cubicBezTo>
                  <a:pt x="7630" y="9146"/>
                  <a:pt x="7617" y="8963"/>
                  <a:pt x="7499" y="8858"/>
                </a:cubicBezTo>
                <a:lnTo>
                  <a:pt x="3136" y="4730"/>
                </a:lnTo>
                <a:cubicBezTo>
                  <a:pt x="1607" y="3267"/>
                  <a:pt x="1020" y="2327"/>
                  <a:pt x="2117" y="1164"/>
                </a:cubicBezTo>
                <a:cubicBezTo>
                  <a:pt x="2483" y="759"/>
                  <a:pt x="2875" y="563"/>
                  <a:pt x="3253" y="563"/>
                </a:cubicBezTo>
                <a:cubicBezTo>
                  <a:pt x="3789" y="576"/>
                  <a:pt x="4168" y="1007"/>
                  <a:pt x="4168" y="1007"/>
                </a:cubicBezTo>
                <a:lnTo>
                  <a:pt x="4181" y="1020"/>
                </a:lnTo>
                <a:lnTo>
                  <a:pt x="11653" y="8075"/>
                </a:lnTo>
                <a:cubicBezTo>
                  <a:pt x="12529" y="8911"/>
                  <a:pt x="12659" y="9642"/>
                  <a:pt x="12058" y="10295"/>
                </a:cubicBezTo>
                <a:cubicBezTo>
                  <a:pt x="11792" y="10578"/>
                  <a:pt x="11495" y="10666"/>
                  <a:pt x="11232" y="10666"/>
                </a:cubicBezTo>
                <a:cubicBezTo>
                  <a:pt x="10875" y="10666"/>
                  <a:pt x="10579" y="10505"/>
                  <a:pt x="10504" y="10452"/>
                </a:cubicBezTo>
                <a:lnTo>
                  <a:pt x="5422" y="5658"/>
                </a:lnTo>
                <a:cubicBezTo>
                  <a:pt x="4024" y="4338"/>
                  <a:pt x="3750" y="3907"/>
                  <a:pt x="4364" y="3254"/>
                </a:cubicBezTo>
                <a:cubicBezTo>
                  <a:pt x="4547" y="3058"/>
                  <a:pt x="4730" y="2980"/>
                  <a:pt x="4939" y="2980"/>
                </a:cubicBezTo>
                <a:cubicBezTo>
                  <a:pt x="5357" y="2980"/>
                  <a:pt x="5749" y="3385"/>
                  <a:pt x="5749" y="3385"/>
                </a:cubicBezTo>
                <a:lnTo>
                  <a:pt x="9720" y="7147"/>
                </a:lnTo>
                <a:cubicBezTo>
                  <a:pt x="9773" y="7195"/>
                  <a:pt x="9838" y="7218"/>
                  <a:pt x="9903" y="7218"/>
                </a:cubicBezTo>
                <a:cubicBezTo>
                  <a:pt x="9981" y="7218"/>
                  <a:pt x="10061" y="7185"/>
                  <a:pt x="10125" y="7121"/>
                </a:cubicBezTo>
                <a:cubicBezTo>
                  <a:pt x="10242" y="7016"/>
                  <a:pt x="10229" y="6834"/>
                  <a:pt x="10112" y="6716"/>
                </a:cubicBezTo>
                <a:lnTo>
                  <a:pt x="6141" y="2980"/>
                </a:lnTo>
                <a:cubicBezTo>
                  <a:pt x="6127" y="2967"/>
                  <a:pt x="5605" y="2405"/>
                  <a:pt x="4926" y="2405"/>
                </a:cubicBezTo>
                <a:cubicBezTo>
                  <a:pt x="4547" y="2405"/>
                  <a:pt x="4220" y="2549"/>
                  <a:pt x="3920" y="2862"/>
                </a:cubicBezTo>
                <a:cubicBezTo>
                  <a:pt x="2835" y="4025"/>
                  <a:pt x="3789" y="4926"/>
                  <a:pt x="5004" y="6076"/>
                </a:cubicBezTo>
                <a:lnTo>
                  <a:pt x="10125" y="10936"/>
                </a:lnTo>
                <a:cubicBezTo>
                  <a:pt x="10356" y="11085"/>
                  <a:pt x="10749" y="11245"/>
                  <a:pt x="11189" y="11245"/>
                </a:cubicBezTo>
                <a:cubicBezTo>
                  <a:pt x="11595" y="11245"/>
                  <a:pt x="12042" y="11108"/>
                  <a:pt x="12437" y="10700"/>
                </a:cubicBezTo>
                <a:cubicBezTo>
                  <a:pt x="13260" y="9825"/>
                  <a:pt x="13116" y="8715"/>
                  <a:pt x="12006" y="7670"/>
                </a:cubicBezTo>
                <a:lnTo>
                  <a:pt x="4612" y="642"/>
                </a:lnTo>
                <a:cubicBezTo>
                  <a:pt x="4534" y="537"/>
                  <a:pt x="4024" y="28"/>
                  <a:pt x="3293" y="1"/>
                </a:cubicBezTo>
                <a:cubicBezTo>
                  <a:pt x="3279" y="1"/>
                  <a:pt x="3266" y="1"/>
                  <a:pt x="3253" y="1"/>
                </a:cubicBezTo>
                <a:close/>
              </a:path>
            </a:pathLst>
          </a:custGeom>
          <a:solidFill>
            <a:schemeClr val="accent3"/>
          </a:solidFill>
          <a:ln>
            <a:noFill/>
          </a:ln>
          <a:effectLst>
            <a:outerShdw blurRad="28575" dist="9525" dir="1020000" algn="bl" rotWithShape="0">
              <a:srgbClr val="000000">
                <a:alpha val="6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8"/>
          <p:cNvSpPr/>
          <p:nvPr/>
        </p:nvSpPr>
        <p:spPr>
          <a:xfrm rot="4003671">
            <a:off x="1477625" y="3471367"/>
            <a:ext cx="444216" cy="376684"/>
          </a:xfrm>
          <a:custGeom>
            <a:avLst/>
            <a:gdLst/>
            <a:ahLst/>
            <a:cxnLst/>
            <a:rect l="l" t="t" r="r" b="b"/>
            <a:pathLst>
              <a:path w="13261" h="11245" extrusionOk="0">
                <a:moveTo>
                  <a:pt x="3253" y="1"/>
                </a:moveTo>
                <a:cubicBezTo>
                  <a:pt x="2705" y="1"/>
                  <a:pt x="2183" y="262"/>
                  <a:pt x="1686" y="785"/>
                </a:cubicBezTo>
                <a:cubicBezTo>
                  <a:pt x="1" y="2562"/>
                  <a:pt x="1725" y="4182"/>
                  <a:pt x="2731" y="5148"/>
                </a:cubicBezTo>
                <a:lnTo>
                  <a:pt x="7107" y="9276"/>
                </a:lnTo>
                <a:cubicBezTo>
                  <a:pt x="7163" y="9332"/>
                  <a:pt x="7230" y="9358"/>
                  <a:pt x="7298" y="9358"/>
                </a:cubicBezTo>
                <a:cubicBezTo>
                  <a:pt x="7374" y="9358"/>
                  <a:pt x="7450" y="9325"/>
                  <a:pt x="7512" y="9263"/>
                </a:cubicBezTo>
                <a:cubicBezTo>
                  <a:pt x="7630" y="9146"/>
                  <a:pt x="7617" y="8963"/>
                  <a:pt x="7499" y="8858"/>
                </a:cubicBezTo>
                <a:lnTo>
                  <a:pt x="3136" y="4730"/>
                </a:lnTo>
                <a:cubicBezTo>
                  <a:pt x="1607" y="3267"/>
                  <a:pt x="1020" y="2327"/>
                  <a:pt x="2117" y="1164"/>
                </a:cubicBezTo>
                <a:cubicBezTo>
                  <a:pt x="2483" y="759"/>
                  <a:pt x="2875" y="563"/>
                  <a:pt x="3253" y="563"/>
                </a:cubicBezTo>
                <a:cubicBezTo>
                  <a:pt x="3789" y="576"/>
                  <a:pt x="4168" y="1007"/>
                  <a:pt x="4168" y="1007"/>
                </a:cubicBezTo>
                <a:lnTo>
                  <a:pt x="4181" y="1020"/>
                </a:lnTo>
                <a:lnTo>
                  <a:pt x="11653" y="8075"/>
                </a:lnTo>
                <a:cubicBezTo>
                  <a:pt x="12529" y="8911"/>
                  <a:pt x="12659" y="9642"/>
                  <a:pt x="12058" y="10295"/>
                </a:cubicBezTo>
                <a:cubicBezTo>
                  <a:pt x="11792" y="10578"/>
                  <a:pt x="11495" y="10666"/>
                  <a:pt x="11232" y="10666"/>
                </a:cubicBezTo>
                <a:cubicBezTo>
                  <a:pt x="10875" y="10666"/>
                  <a:pt x="10579" y="10505"/>
                  <a:pt x="10504" y="10452"/>
                </a:cubicBezTo>
                <a:lnTo>
                  <a:pt x="5422" y="5658"/>
                </a:lnTo>
                <a:cubicBezTo>
                  <a:pt x="4024" y="4338"/>
                  <a:pt x="3750" y="3907"/>
                  <a:pt x="4364" y="3254"/>
                </a:cubicBezTo>
                <a:cubicBezTo>
                  <a:pt x="4547" y="3058"/>
                  <a:pt x="4730" y="2980"/>
                  <a:pt x="4939" y="2980"/>
                </a:cubicBezTo>
                <a:cubicBezTo>
                  <a:pt x="5357" y="2980"/>
                  <a:pt x="5749" y="3385"/>
                  <a:pt x="5749" y="3385"/>
                </a:cubicBezTo>
                <a:lnTo>
                  <a:pt x="9720" y="7147"/>
                </a:lnTo>
                <a:cubicBezTo>
                  <a:pt x="9773" y="7195"/>
                  <a:pt x="9838" y="7218"/>
                  <a:pt x="9903" y="7218"/>
                </a:cubicBezTo>
                <a:cubicBezTo>
                  <a:pt x="9981" y="7218"/>
                  <a:pt x="10061" y="7185"/>
                  <a:pt x="10125" y="7121"/>
                </a:cubicBezTo>
                <a:cubicBezTo>
                  <a:pt x="10242" y="7016"/>
                  <a:pt x="10229" y="6834"/>
                  <a:pt x="10112" y="6716"/>
                </a:cubicBezTo>
                <a:lnTo>
                  <a:pt x="6141" y="2980"/>
                </a:lnTo>
                <a:cubicBezTo>
                  <a:pt x="6127" y="2967"/>
                  <a:pt x="5605" y="2405"/>
                  <a:pt x="4926" y="2405"/>
                </a:cubicBezTo>
                <a:cubicBezTo>
                  <a:pt x="4547" y="2405"/>
                  <a:pt x="4220" y="2549"/>
                  <a:pt x="3920" y="2862"/>
                </a:cubicBezTo>
                <a:cubicBezTo>
                  <a:pt x="2835" y="4025"/>
                  <a:pt x="3789" y="4926"/>
                  <a:pt x="5004" y="6076"/>
                </a:cubicBezTo>
                <a:lnTo>
                  <a:pt x="10125" y="10936"/>
                </a:lnTo>
                <a:cubicBezTo>
                  <a:pt x="10356" y="11085"/>
                  <a:pt x="10749" y="11245"/>
                  <a:pt x="11189" y="11245"/>
                </a:cubicBezTo>
                <a:cubicBezTo>
                  <a:pt x="11595" y="11245"/>
                  <a:pt x="12042" y="11108"/>
                  <a:pt x="12437" y="10700"/>
                </a:cubicBezTo>
                <a:cubicBezTo>
                  <a:pt x="13260" y="9825"/>
                  <a:pt x="13116" y="8715"/>
                  <a:pt x="12006" y="7670"/>
                </a:cubicBezTo>
                <a:lnTo>
                  <a:pt x="4612" y="642"/>
                </a:lnTo>
                <a:cubicBezTo>
                  <a:pt x="4534" y="537"/>
                  <a:pt x="4024" y="28"/>
                  <a:pt x="3293" y="1"/>
                </a:cubicBezTo>
                <a:cubicBezTo>
                  <a:pt x="3279" y="1"/>
                  <a:pt x="3266" y="1"/>
                  <a:pt x="3253" y="1"/>
                </a:cubicBezTo>
                <a:close/>
              </a:path>
            </a:pathLst>
          </a:custGeom>
          <a:solidFill>
            <a:schemeClr val="accent2"/>
          </a:solidFill>
          <a:ln>
            <a:noFill/>
          </a:ln>
          <a:effectLst>
            <a:outerShdw blurRad="28575" dist="9525" dir="1020000" algn="bl" rotWithShape="0">
              <a:srgbClr val="000000">
                <a:alpha val="6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8"/>
          <p:cNvSpPr/>
          <p:nvPr/>
        </p:nvSpPr>
        <p:spPr>
          <a:xfrm rot="10154010">
            <a:off x="1852613" y="3723087"/>
            <a:ext cx="444206" cy="376676"/>
          </a:xfrm>
          <a:custGeom>
            <a:avLst/>
            <a:gdLst/>
            <a:ahLst/>
            <a:cxnLst/>
            <a:rect l="l" t="t" r="r" b="b"/>
            <a:pathLst>
              <a:path w="13261" h="11245" extrusionOk="0">
                <a:moveTo>
                  <a:pt x="3253" y="1"/>
                </a:moveTo>
                <a:cubicBezTo>
                  <a:pt x="2705" y="1"/>
                  <a:pt x="2183" y="262"/>
                  <a:pt x="1686" y="785"/>
                </a:cubicBezTo>
                <a:cubicBezTo>
                  <a:pt x="1" y="2562"/>
                  <a:pt x="1725" y="4182"/>
                  <a:pt x="2731" y="5148"/>
                </a:cubicBezTo>
                <a:lnTo>
                  <a:pt x="7107" y="9276"/>
                </a:lnTo>
                <a:cubicBezTo>
                  <a:pt x="7163" y="9332"/>
                  <a:pt x="7230" y="9358"/>
                  <a:pt x="7298" y="9358"/>
                </a:cubicBezTo>
                <a:cubicBezTo>
                  <a:pt x="7374" y="9358"/>
                  <a:pt x="7450" y="9325"/>
                  <a:pt x="7512" y="9263"/>
                </a:cubicBezTo>
                <a:cubicBezTo>
                  <a:pt x="7630" y="9146"/>
                  <a:pt x="7617" y="8963"/>
                  <a:pt x="7499" y="8858"/>
                </a:cubicBezTo>
                <a:lnTo>
                  <a:pt x="3136" y="4730"/>
                </a:lnTo>
                <a:cubicBezTo>
                  <a:pt x="1607" y="3267"/>
                  <a:pt x="1020" y="2327"/>
                  <a:pt x="2117" y="1164"/>
                </a:cubicBezTo>
                <a:cubicBezTo>
                  <a:pt x="2483" y="759"/>
                  <a:pt x="2875" y="563"/>
                  <a:pt x="3253" y="563"/>
                </a:cubicBezTo>
                <a:cubicBezTo>
                  <a:pt x="3789" y="576"/>
                  <a:pt x="4168" y="1007"/>
                  <a:pt x="4168" y="1007"/>
                </a:cubicBezTo>
                <a:lnTo>
                  <a:pt x="4181" y="1020"/>
                </a:lnTo>
                <a:lnTo>
                  <a:pt x="11653" y="8075"/>
                </a:lnTo>
                <a:cubicBezTo>
                  <a:pt x="12529" y="8911"/>
                  <a:pt x="12659" y="9642"/>
                  <a:pt x="12058" y="10295"/>
                </a:cubicBezTo>
                <a:cubicBezTo>
                  <a:pt x="11792" y="10578"/>
                  <a:pt x="11495" y="10666"/>
                  <a:pt x="11232" y="10666"/>
                </a:cubicBezTo>
                <a:cubicBezTo>
                  <a:pt x="10875" y="10666"/>
                  <a:pt x="10579" y="10505"/>
                  <a:pt x="10504" y="10452"/>
                </a:cubicBezTo>
                <a:lnTo>
                  <a:pt x="5422" y="5658"/>
                </a:lnTo>
                <a:cubicBezTo>
                  <a:pt x="4024" y="4338"/>
                  <a:pt x="3750" y="3907"/>
                  <a:pt x="4364" y="3254"/>
                </a:cubicBezTo>
                <a:cubicBezTo>
                  <a:pt x="4547" y="3058"/>
                  <a:pt x="4730" y="2980"/>
                  <a:pt x="4939" y="2980"/>
                </a:cubicBezTo>
                <a:cubicBezTo>
                  <a:pt x="5357" y="2980"/>
                  <a:pt x="5749" y="3385"/>
                  <a:pt x="5749" y="3385"/>
                </a:cubicBezTo>
                <a:lnTo>
                  <a:pt x="9720" y="7147"/>
                </a:lnTo>
                <a:cubicBezTo>
                  <a:pt x="9773" y="7195"/>
                  <a:pt x="9838" y="7218"/>
                  <a:pt x="9903" y="7218"/>
                </a:cubicBezTo>
                <a:cubicBezTo>
                  <a:pt x="9981" y="7218"/>
                  <a:pt x="10061" y="7185"/>
                  <a:pt x="10125" y="7121"/>
                </a:cubicBezTo>
                <a:cubicBezTo>
                  <a:pt x="10242" y="7016"/>
                  <a:pt x="10229" y="6834"/>
                  <a:pt x="10112" y="6716"/>
                </a:cubicBezTo>
                <a:lnTo>
                  <a:pt x="6141" y="2980"/>
                </a:lnTo>
                <a:cubicBezTo>
                  <a:pt x="6127" y="2967"/>
                  <a:pt x="5605" y="2405"/>
                  <a:pt x="4926" y="2405"/>
                </a:cubicBezTo>
                <a:cubicBezTo>
                  <a:pt x="4547" y="2405"/>
                  <a:pt x="4220" y="2549"/>
                  <a:pt x="3920" y="2862"/>
                </a:cubicBezTo>
                <a:cubicBezTo>
                  <a:pt x="2835" y="4025"/>
                  <a:pt x="3789" y="4926"/>
                  <a:pt x="5004" y="6076"/>
                </a:cubicBezTo>
                <a:lnTo>
                  <a:pt x="10125" y="10936"/>
                </a:lnTo>
                <a:cubicBezTo>
                  <a:pt x="10356" y="11085"/>
                  <a:pt x="10749" y="11245"/>
                  <a:pt x="11189" y="11245"/>
                </a:cubicBezTo>
                <a:cubicBezTo>
                  <a:pt x="11595" y="11245"/>
                  <a:pt x="12042" y="11108"/>
                  <a:pt x="12437" y="10700"/>
                </a:cubicBezTo>
                <a:cubicBezTo>
                  <a:pt x="13260" y="9825"/>
                  <a:pt x="13116" y="8715"/>
                  <a:pt x="12006" y="7670"/>
                </a:cubicBezTo>
                <a:lnTo>
                  <a:pt x="4612" y="642"/>
                </a:lnTo>
                <a:cubicBezTo>
                  <a:pt x="4534" y="537"/>
                  <a:pt x="4024" y="28"/>
                  <a:pt x="3293" y="1"/>
                </a:cubicBezTo>
                <a:cubicBezTo>
                  <a:pt x="3279" y="1"/>
                  <a:pt x="3266" y="1"/>
                  <a:pt x="3253" y="1"/>
                </a:cubicBezTo>
                <a:close/>
              </a:path>
            </a:pathLst>
          </a:custGeom>
          <a:solidFill>
            <a:schemeClr val="dk2"/>
          </a:solidFill>
          <a:ln>
            <a:noFill/>
          </a:ln>
          <a:effectLst>
            <a:outerShdw blurRad="28575" dist="9525" dir="1020000" algn="bl" rotWithShape="0">
              <a:srgbClr val="000000">
                <a:alpha val="6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37"/>
        <p:cNvGrpSpPr/>
        <p:nvPr/>
      </p:nvGrpSpPr>
      <p:grpSpPr>
        <a:xfrm>
          <a:off x="0" y="0"/>
          <a:ext cx="0" cy="0"/>
          <a:chOff x="0" y="0"/>
          <a:chExt cx="0" cy="0"/>
        </a:xfrm>
      </p:grpSpPr>
      <p:sp>
        <p:nvSpPr>
          <p:cNvPr id="1638" name="Google Shape;1638;p49"/>
          <p:cNvSpPr txBox="1">
            <a:spLocks noGrp="1"/>
          </p:cNvSpPr>
          <p:nvPr>
            <p:ph type="ctrTitle"/>
          </p:nvPr>
        </p:nvSpPr>
        <p:spPr>
          <a:xfrm>
            <a:off x="1047425" y="791675"/>
            <a:ext cx="7049100" cy="51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DESCOBERTAS</a:t>
            </a:r>
            <a:endParaRPr>
              <a:solidFill>
                <a:schemeClr val="dk1"/>
              </a:solidFill>
            </a:endParaRPr>
          </a:p>
        </p:txBody>
      </p:sp>
      <p:sp>
        <p:nvSpPr>
          <p:cNvPr id="1639" name="Google Shape;1639;p49"/>
          <p:cNvSpPr txBox="1">
            <a:spLocks noGrp="1"/>
          </p:cNvSpPr>
          <p:nvPr>
            <p:ph type="subTitle" idx="4294967295"/>
          </p:nvPr>
        </p:nvSpPr>
        <p:spPr>
          <a:xfrm>
            <a:off x="1020600" y="4128075"/>
            <a:ext cx="7102800" cy="272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900">
                <a:solidFill>
                  <a:schemeClr val="dk1"/>
                </a:solidFill>
              </a:rPr>
              <a:t>Use o link no gráfico para modificar os seus dados e, em seguida, cole o novo aqui. </a:t>
            </a:r>
            <a:r>
              <a:rPr lang="en" sz="900" b="1">
                <a:solidFill>
                  <a:schemeClr val="dk1"/>
                </a:solidFill>
                <a:uFill>
                  <a:noFill/>
                </a:u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Para mais informações, clique aqui</a:t>
            </a:r>
            <a:endParaRPr sz="900">
              <a:solidFill>
                <a:schemeClr val="dk1"/>
              </a:solidFill>
            </a:endParaRPr>
          </a:p>
        </p:txBody>
      </p:sp>
      <p:sp>
        <p:nvSpPr>
          <p:cNvPr id="1640" name="Google Shape;1640;p49"/>
          <p:cNvSpPr txBox="1">
            <a:spLocks noGrp="1"/>
          </p:cNvSpPr>
          <p:nvPr>
            <p:ph type="ctrTitle" idx="4294967295"/>
          </p:nvPr>
        </p:nvSpPr>
        <p:spPr>
          <a:xfrm>
            <a:off x="1675099" y="1304859"/>
            <a:ext cx="1881300" cy="3906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700">
                <a:solidFill>
                  <a:schemeClr val="accent6"/>
                </a:solidFill>
                <a:highlight>
                  <a:schemeClr val="accent3"/>
                </a:highlight>
              </a:rPr>
              <a:t>Prevalência</a:t>
            </a:r>
            <a:endParaRPr sz="1700">
              <a:solidFill>
                <a:schemeClr val="accent6"/>
              </a:solidFill>
              <a:highlight>
                <a:schemeClr val="accent3"/>
              </a:highlight>
            </a:endParaRPr>
          </a:p>
        </p:txBody>
      </p:sp>
      <p:sp>
        <p:nvSpPr>
          <p:cNvPr id="1641" name="Google Shape;1641;p49"/>
          <p:cNvSpPr txBox="1">
            <a:spLocks noGrp="1"/>
          </p:cNvSpPr>
          <p:nvPr>
            <p:ph type="ctrTitle" idx="4294967295"/>
          </p:nvPr>
        </p:nvSpPr>
        <p:spPr>
          <a:xfrm>
            <a:off x="5163649" y="1304859"/>
            <a:ext cx="2291700" cy="3906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700">
                <a:solidFill>
                  <a:schemeClr val="accent6"/>
                </a:solidFill>
                <a:highlight>
                  <a:schemeClr val="accent3"/>
                </a:highlight>
              </a:rPr>
              <a:t>Evolução</a:t>
            </a:r>
            <a:endParaRPr sz="1700">
              <a:solidFill>
                <a:schemeClr val="accent6"/>
              </a:solidFill>
              <a:highlight>
                <a:schemeClr val="accent3"/>
              </a:highlight>
            </a:endParaRPr>
          </a:p>
        </p:txBody>
      </p:sp>
      <p:pic>
        <p:nvPicPr>
          <p:cNvPr id="1642" name="Google Shape;1642;p49">
            <a:hlinkClick r:id="rId4"/>
          </p:cNvPr>
          <p:cNvPicPr preferRelativeResize="0"/>
          <p:nvPr/>
        </p:nvPicPr>
        <p:blipFill rotWithShape="1">
          <a:blip r:embed="rId5">
            <a:alphaModFix/>
          </a:blip>
          <a:srcRect l="15659" r="15659"/>
          <a:stretch/>
        </p:blipFill>
        <p:spPr>
          <a:xfrm>
            <a:off x="2482210" y="2222018"/>
            <a:ext cx="1618449" cy="1457075"/>
          </a:xfrm>
          <a:prstGeom prst="rect">
            <a:avLst/>
          </a:prstGeom>
          <a:noFill/>
          <a:ln>
            <a:noFill/>
          </a:ln>
        </p:spPr>
      </p:pic>
      <p:sp>
        <p:nvSpPr>
          <p:cNvPr id="1643" name="Google Shape;1643;p49"/>
          <p:cNvSpPr txBox="1"/>
          <p:nvPr/>
        </p:nvSpPr>
        <p:spPr>
          <a:xfrm>
            <a:off x="1434775" y="1734548"/>
            <a:ext cx="511200" cy="21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a:solidFill>
                  <a:schemeClr val="dk1"/>
                </a:solidFill>
                <a:latin typeface="Playfair Display SemiBold"/>
                <a:ea typeface="Playfair Display SemiBold"/>
                <a:cs typeface="Playfair Display SemiBold"/>
                <a:sym typeface="Playfair Display SemiBold"/>
              </a:rPr>
              <a:t>10%</a:t>
            </a:r>
            <a:endParaRPr sz="1300">
              <a:solidFill>
                <a:schemeClr val="dk1"/>
              </a:solidFill>
              <a:latin typeface="Playfair Display SemiBold"/>
              <a:ea typeface="Playfair Display SemiBold"/>
              <a:cs typeface="Playfair Display SemiBold"/>
              <a:sym typeface="Playfair Display SemiBold"/>
            </a:endParaRPr>
          </a:p>
        </p:txBody>
      </p:sp>
      <p:sp>
        <p:nvSpPr>
          <p:cNvPr id="1644" name="Google Shape;1644;p49"/>
          <p:cNvSpPr txBox="1"/>
          <p:nvPr/>
        </p:nvSpPr>
        <p:spPr>
          <a:xfrm>
            <a:off x="1137475" y="1981880"/>
            <a:ext cx="1105800" cy="43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accent6"/>
                </a:solidFill>
                <a:highlight>
                  <a:schemeClr val="dk2"/>
                </a:highlight>
                <a:latin typeface="Arvo"/>
                <a:ea typeface="Arvo"/>
                <a:cs typeface="Arvo"/>
                <a:sym typeface="Arvo"/>
              </a:rPr>
              <a:t>Mercúrio</a:t>
            </a:r>
            <a:endParaRPr sz="1200">
              <a:solidFill>
                <a:schemeClr val="accent6"/>
              </a:solidFill>
              <a:highlight>
                <a:schemeClr val="dk2"/>
              </a:highlight>
              <a:latin typeface="Arvo"/>
              <a:ea typeface="Arvo"/>
              <a:cs typeface="Arvo"/>
              <a:sym typeface="Arvo"/>
            </a:endParaRPr>
          </a:p>
        </p:txBody>
      </p:sp>
      <p:sp>
        <p:nvSpPr>
          <p:cNvPr id="1645" name="Google Shape;1645;p49"/>
          <p:cNvSpPr txBox="1"/>
          <p:nvPr/>
        </p:nvSpPr>
        <p:spPr>
          <a:xfrm>
            <a:off x="1434775" y="2544248"/>
            <a:ext cx="511200" cy="21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a:solidFill>
                  <a:schemeClr val="dk1"/>
                </a:solidFill>
                <a:latin typeface="Playfair Display SemiBold"/>
                <a:ea typeface="Playfair Display SemiBold"/>
                <a:cs typeface="Playfair Display SemiBold"/>
                <a:sym typeface="Playfair Display SemiBold"/>
              </a:rPr>
              <a:t>30%</a:t>
            </a:r>
            <a:endParaRPr sz="1300">
              <a:solidFill>
                <a:schemeClr val="dk1"/>
              </a:solidFill>
              <a:latin typeface="Playfair Display SemiBold"/>
              <a:ea typeface="Playfair Display SemiBold"/>
              <a:cs typeface="Playfair Display SemiBold"/>
              <a:sym typeface="Playfair Display SemiBold"/>
            </a:endParaRPr>
          </a:p>
        </p:txBody>
      </p:sp>
      <p:sp>
        <p:nvSpPr>
          <p:cNvPr id="1646" name="Google Shape;1646;p49"/>
          <p:cNvSpPr txBox="1"/>
          <p:nvPr/>
        </p:nvSpPr>
        <p:spPr>
          <a:xfrm>
            <a:off x="1137475" y="2791580"/>
            <a:ext cx="1105800" cy="43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accent6"/>
                </a:solidFill>
                <a:highlight>
                  <a:schemeClr val="accent1"/>
                </a:highlight>
                <a:latin typeface="Arvo"/>
                <a:ea typeface="Arvo"/>
                <a:cs typeface="Arvo"/>
                <a:sym typeface="Arvo"/>
              </a:rPr>
              <a:t>Netuno</a:t>
            </a:r>
            <a:endParaRPr sz="1200">
              <a:solidFill>
                <a:schemeClr val="accent6"/>
              </a:solidFill>
              <a:highlight>
                <a:schemeClr val="accent1"/>
              </a:highlight>
              <a:latin typeface="Arvo"/>
              <a:ea typeface="Arvo"/>
              <a:cs typeface="Arvo"/>
              <a:sym typeface="Arvo"/>
            </a:endParaRPr>
          </a:p>
        </p:txBody>
      </p:sp>
      <p:sp>
        <p:nvSpPr>
          <p:cNvPr id="1647" name="Google Shape;1647;p49"/>
          <p:cNvSpPr txBox="1"/>
          <p:nvPr/>
        </p:nvSpPr>
        <p:spPr>
          <a:xfrm>
            <a:off x="1434775" y="3317661"/>
            <a:ext cx="511200" cy="21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a:solidFill>
                  <a:schemeClr val="dk1"/>
                </a:solidFill>
                <a:latin typeface="Playfair Display SemiBold"/>
                <a:ea typeface="Playfair Display SemiBold"/>
                <a:cs typeface="Playfair Display SemiBold"/>
                <a:sym typeface="Playfair Display SemiBold"/>
              </a:rPr>
              <a:t>60%</a:t>
            </a:r>
            <a:endParaRPr sz="1300">
              <a:solidFill>
                <a:schemeClr val="dk1"/>
              </a:solidFill>
              <a:latin typeface="Playfair Display SemiBold"/>
              <a:ea typeface="Playfair Display SemiBold"/>
              <a:cs typeface="Playfair Display SemiBold"/>
              <a:sym typeface="Playfair Display SemiBold"/>
            </a:endParaRPr>
          </a:p>
        </p:txBody>
      </p:sp>
      <p:sp>
        <p:nvSpPr>
          <p:cNvPr id="1648" name="Google Shape;1648;p49"/>
          <p:cNvSpPr txBox="1"/>
          <p:nvPr/>
        </p:nvSpPr>
        <p:spPr>
          <a:xfrm>
            <a:off x="1137475" y="3564993"/>
            <a:ext cx="1105800" cy="43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accent6"/>
                </a:solidFill>
                <a:highlight>
                  <a:schemeClr val="accent3"/>
                </a:highlight>
                <a:latin typeface="Arvo"/>
                <a:ea typeface="Arvo"/>
                <a:cs typeface="Arvo"/>
                <a:sym typeface="Arvo"/>
              </a:rPr>
              <a:t>Saturno</a:t>
            </a:r>
            <a:endParaRPr sz="1200">
              <a:solidFill>
                <a:schemeClr val="accent6"/>
              </a:solidFill>
              <a:highlight>
                <a:schemeClr val="accent3"/>
              </a:highlight>
              <a:latin typeface="Arvo"/>
              <a:ea typeface="Arvo"/>
              <a:cs typeface="Arvo"/>
              <a:sym typeface="Arvo"/>
            </a:endParaRPr>
          </a:p>
        </p:txBody>
      </p:sp>
      <p:sp>
        <p:nvSpPr>
          <p:cNvPr id="1649" name="Google Shape;1649;p49"/>
          <p:cNvSpPr txBox="1"/>
          <p:nvPr/>
        </p:nvSpPr>
        <p:spPr>
          <a:xfrm>
            <a:off x="4966825" y="1734555"/>
            <a:ext cx="1105800" cy="43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accent6"/>
                </a:solidFill>
                <a:highlight>
                  <a:schemeClr val="dk1"/>
                </a:highlight>
                <a:latin typeface="Arvo"/>
                <a:ea typeface="Arvo"/>
                <a:cs typeface="Arvo"/>
                <a:sym typeface="Arvo"/>
              </a:rPr>
              <a:t>Vênus</a:t>
            </a:r>
            <a:endParaRPr sz="1200">
              <a:solidFill>
                <a:schemeClr val="accent6"/>
              </a:solidFill>
              <a:highlight>
                <a:schemeClr val="dk1"/>
              </a:highlight>
              <a:latin typeface="Arvo"/>
              <a:ea typeface="Arvo"/>
              <a:cs typeface="Arvo"/>
              <a:sym typeface="Arvo"/>
            </a:endParaRPr>
          </a:p>
        </p:txBody>
      </p:sp>
      <p:sp>
        <p:nvSpPr>
          <p:cNvPr id="1650" name="Google Shape;1650;p49"/>
          <p:cNvSpPr txBox="1"/>
          <p:nvPr/>
        </p:nvSpPr>
        <p:spPr>
          <a:xfrm>
            <a:off x="6546375" y="1734555"/>
            <a:ext cx="1105800" cy="43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highlight>
                  <a:schemeClr val="lt1"/>
                </a:highlight>
                <a:latin typeface="Arvo"/>
                <a:ea typeface="Arvo"/>
                <a:cs typeface="Arvo"/>
                <a:sym typeface="Arvo"/>
              </a:rPr>
              <a:t>Júpiter</a:t>
            </a:r>
            <a:endParaRPr sz="1200">
              <a:solidFill>
                <a:schemeClr val="dk1"/>
              </a:solidFill>
              <a:highlight>
                <a:schemeClr val="lt1"/>
              </a:highlight>
              <a:latin typeface="Arvo"/>
              <a:ea typeface="Arvo"/>
              <a:cs typeface="Arvo"/>
              <a:sym typeface="Arvo"/>
            </a:endParaRPr>
          </a:p>
        </p:txBody>
      </p:sp>
      <p:pic>
        <p:nvPicPr>
          <p:cNvPr id="1651" name="Google Shape;1651;p49">
            <a:hlinkClick r:id="rId4"/>
          </p:cNvPr>
          <p:cNvPicPr preferRelativeResize="0"/>
          <p:nvPr/>
        </p:nvPicPr>
        <p:blipFill>
          <a:blip r:embed="rId6">
            <a:alphaModFix/>
          </a:blip>
          <a:stretch>
            <a:fillRect/>
          </a:stretch>
        </p:blipFill>
        <p:spPr>
          <a:xfrm>
            <a:off x="4612499" y="2145050"/>
            <a:ext cx="3394026" cy="18516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55"/>
        <p:cNvGrpSpPr/>
        <p:nvPr/>
      </p:nvGrpSpPr>
      <p:grpSpPr>
        <a:xfrm>
          <a:off x="0" y="0"/>
          <a:ext cx="0" cy="0"/>
          <a:chOff x="0" y="0"/>
          <a:chExt cx="0" cy="0"/>
        </a:xfrm>
      </p:grpSpPr>
      <p:sp>
        <p:nvSpPr>
          <p:cNvPr id="1656" name="Google Shape;1656;p50"/>
          <p:cNvSpPr txBox="1">
            <a:spLocks noGrp="1"/>
          </p:cNvSpPr>
          <p:nvPr>
            <p:ph type="ctrTitle" idx="4"/>
          </p:nvPr>
        </p:nvSpPr>
        <p:spPr>
          <a:xfrm>
            <a:off x="1454600" y="791675"/>
            <a:ext cx="6234600" cy="51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DISCUSSÃO</a:t>
            </a:r>
            <a:endParaRPr/>
          </a:p>
        </p:txBody>
      </p:sp>
      <p:sp>
        <p:nvSpPr>
          <p:cNvPr id="1657" name="Google Shape;1657;p50"/>
          <p:cNvSpPr txBox="1">
            <a:spLocks noGrp="1"/>
          </p:cNvSpPr>
          <p:nvPr>
            <p:ph type="ctrTitle"/>
          </p:nvPr>
        </p:nvSpPr>
        <p:spPr>
          <a:xfrm>
            <a:off x="2464629" y="2784625"/>
            <a:ext cx="1728300" cy="3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Dra. Jenna Doe</a:t>
            </a:r>
            <a:endParaRPr/>
          </a:p>
        </p:txBody>
      </p:sp>
      <p:sp>
        <p:nvSpPr>
          <p:cNvPr id="1658" name="Google Shape;1658;p50"/>
          <p:cNvSpPr txBox="1">
            <a:spLocks noGrp="1"/>
          </p:cNvSpPr>
          <p:nvPr>
            <p:ph type="subTitle" idx="1"/>
          </p:nvPr>
        </p:nvSpPr>
        <p:spPr>
          <a:xfrm>
            <a:off x="2465679" y="3237525"/>
            <a:ext cx="1726200" cy="59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“Mercúrio é o planeta mais próximo do Sol”</a:t>
            </a:r>
            <a:endParaRPr/>
          </a:p>
          <a:p>
            <a:pPr marL="0" lvl="0" indent="0" algn="ctr" rtl="0">
              <a:spcBef>
                <a:spcPts val="0"/>
              </a:spcBef>
              <a:spcAft>
                <a:spcPts val="0"/>
              </a:spcAft>
              <a:buNone/>
            </a:pPr>
            <a:endParaRPr/>
          </a:p>
        </p:txBody>
      </p:sp>
      <p:sp>
        <p:nvSpPr>
          <p:cNvPr id="1659" name="Google Shape;1659;p50"/>
          <p:cNvSpPr txBox="1">
            <a:spLocks noGrp="1"/>
          </p:cNvSpPr>
          <p:nvPr>
            <p:ph type="ctrTitle" idx="2"/>
          </p:nvPr>
        </p:nvSpPr>
        <p:spPr>
          <a:xfrm>
            <a:off x="4951071" y="2784625"/>
            <a:ext cx="1728300" cy="3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Dr. John James</a:t>
            </a:r>
            <a:endParaRPr/>
          </a:p>
        </p:txBody>
      </p:sp>
      <p:sp>
        <p:nvSpPr>
          <p:cNvPr id="1660" name="Google Shape;1660;p50"/>
          <p:cNvSpPr txBox="1">
            <a:spLocks noGrp="1"/>
          </p:cNvSpPr>
          <p:nvPr>
            <p:ph type="subTitle" idx="3"/>
          </p:nvPr>
        </p:nvSpPr>
        <p:spPr>
          <a:xfrm>
            <a:off x="4951071" y="3235725"/>
            <a:ext cx="17283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“Júpiter é o maior de todos os planetas do Sistema Solar”</a:t>
            </a:r>
            <a:endParaRPr/>
          </a:p>
          <a:p>
            <a:pPr marL="0" lvl="0" indent="0" algn="ctr" rtl="0">
              <a:spcBef>
                <a:spcPts val="0"/>
              </a:spcBef>
              <a:spcAft>
                <a:spcPts val="0"/>
              </a:spcAft>
              <a:buNone/>
            </a:pPr>
            <a:endParaRPr/>
          </a:p>
        </p:txBody>
      </p:sp>
      <p:grpSp>
        <p:nvGrpSpPr>
          <p:cNvPr id="1661" name="Google Shape;1661;p50"/>
          <p:cNvGrpSpPr/>
          <p:nvPr/>
        </p:nvGrpSpPr>
        <p:grpSpPr>
          <a:xfrm>
            <a:off x="3047608" y="1937903"/>
            <a:ext cx="562342" cy="548593"/>
            <a:chOff x="2629850" y="2193725"/>
            <a:chExt cx="331550" cy="330100"/>
          </a:xfrm>
        </p:grpSpPr>
        <p:sp>
          <p:nvSpPr>
            <p:cNvPr id="1662" name="Google Shape;1662;p50"/>
            <p:cNvSpPr/>
            <p:nvPr/>
          </p:nvSpPr>
          <p:spPr>
            <a:xfrm>
              <a:off x="2645125" y="2193725"/>
              <a:ext cx="316275" cy="330100"/>
            </a:xfrm>
            <a:custGeom>
              <a:avLst/>
              <a:gdLst/>
              <a:ahLst/>
              <a:cxnLst/>
              <a:rect l="l" t="t" r="r" b="b"/>
              <a:pathLst>
                <a:path w="12651" h="13204" extrusionOk="0">
                  <a:moveTo>
                    <a:pt x="6049" y="0"/>
                  </a:moveTo>
                  <a:cubicBezTo>
                    <a:pt x="3721" y="0"/>
                    <a:pt x="1699" y="1183"/>
                    <a:pt x="535" y="2977"/>
                  </a:cubicBezTo>
                  <a:lnTo>
                    <a:pt x="0" y="9292"/>
                  </a:lnTo>
                  <a:cubicBezTo>
                    <a:pt x="1031" y="11620"/>
                    <a:pt x="3339" y="13204"/>
                    <a:pt x="6049" y="13204"/>
                  </a:cubicBezTo>
                  <a:cubicBezTo>
                    <a:pt x="9693" y="13204"/>
                    <a:pt x="12651" y="10246"/>
                    <a:pt x="12651" y="6602"/>
                  </a:cubicBezTo>
                  <a:cubicBezTo>
                    <a:pt x="12651" y="2958"/>
                    <a:pt x="9693" y="0"/>
                    <a:pt x="6049" y="0"/>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0"/>
            <p:cNvSpPr/>
            <p:nvPr/>
          </p:nvSpPr>
          <p:spPr>
            <a:xfrm>
              <a:off x="2644650" y="2236175"/>
              <a:ext cx="316275" cy="287650"/>
            </a:xfrm>
            <a:custGeom>
              <a:avLst/>
              <a:gdLst/>
              <a:ahLst/>
              <a:cxnLst/>
              <a:rect l="l" t="t" r="r" b="b"/>
              <a:pathLst>
                <a:path w="12651" h="11506" extrusionOk="0">
                  <a:moveTo>
                    <a:pt x="7842" y="0"/>
                  </a:moveTo>
                  <a:lnTo>
                    <a:pt x="382" y="2920"/>
                  </a:lnTo>
                  <a:lnTo>
                    <a:pt x="0" y="7575"/>
                  </a:lnTo>
                  <a:cubicBezTo>
                    <a:pt x="1050" y="9922"/>
                    <a:pt x="3358" y="11506"/>
                    <a:pt x="6030" y="11506"/>
                  </a:cubicBezTo>
                  <a:cubicBezTo>
                    <a:pt x="9693" y="11506"/>
                    <a:pt x="12651" y="8548"/>
                    <a:pt x="12651" y="4904"/>
                  </a:cubicBezTo>
                  <a:cubicBezTo>
                    <a:pt x="12651" y="4427"/>
                    <a:pt x="12593" y="3950"/>
                    <a:pt x="12498" y="3492"/>
                  </a:cubicBezTo>
                  <a:lnTo>
                    <a:pt x="10418" y="1431"/>
                  </a:lnTo>
                  <a:lnTo>
                    <a:pt x="9331" y="1469"/>
                  </a:lnTo>
                  <a:lnTo>
                    <a:pt x="7842"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0"/>
            <p:cNvSpPr/>
            <p:nvPr/>
          </p:nvSpPr>
          <p:spPr>
            <a:xfrm>
              <a:off x="2636525" y="2228875"/>
              <a:ext cx="286250" cy="98900"/>
            </a:xfrm>
            <a:custGeom>
              <a:avLst/>
              <a:gdLst/>
              <a:ahLst/>
              <a:cxnLst/>
              <a:rect l="l" t="t" r="r" b="b"/>
              <a:pathLst>
                <a:path w="11450" h="3956" extrusionOk="0">
                  <a:moveTo>
                    <a:pt x="7664" y="0"/>
                  </a:moveTo>
                  <a:cubicBezTo>
                    <a:pt x="7591" y="0"/>
                    <a:pt x="7516" y="15"/>
                    <a:pt x="7442" y="44"/>
                  </a:cubicBezTo>
                  <a:lnTo>
                    <a:pt x="3626" y="1628"/>
                  </a:lnTo>
                  <a:lnTo>
                    <a:pt x="821" y="1628"/>
                  </a:lnTo>
                  <a:cubicBezTo>
                    <a:pt x="478" y="2162"/>
                    <a:pt x="192" y="2792"/>
                    <a:pt x="1" y="3460"/>
                  </a:cubicBezTo>
                  <a:lnTo>
                    <a:pt x="3588" y="3956"/>
                  </a:lnTo>
                  <a:lnTo>
                    <a:pt x="11449" y="3402"/>
                  </a:lnTo>
                  <a:cubicBezTo>
                    <a:pt x="11449" y="3364"/>
                    <a:pt x="11449" y="3288"/>
                    <a:pt x="11411" y="3250"/>
                  </a:cubicBezTo>
                  <a:cubicBezTo>
                    <a:pt x="11335" y="3059"/>
                    <a:pt x="11182" y="2925"/>
                    <a:pt x="10991" y="2925"/>
                  </a:cubicBezTo>
                  <a:lnTo>
                    <a:pt x="7919" y="2925"/>
                  </a:lnTo>
                  <a:cubicBezTo>
                    <a:pt x="7786" y="2925"/>
                    <a:pt x="7690" y="2830"/>
                    <a:pt x="7690" y="2715"/>
                  </a:cubicBezTo>
                  <a:lnTo>
                    <a:pt x="7690" y="2696"/>
                  </a:lnTo>
                  <a:cubicBezTo>
                    <a:pt x="7690" y="2582"/>
                    <a:pt x="7786" y="2487"/>
                    <a:pt x="7919" y="2487"/>
                  </a:cubicBezTo>
                  <a:lnTo>
                    <a:pt x="10419" y="2487"/>
                  </a:lnTo>
                  <a:cubicBezTo>
                    <a:pt x="10648" y="2487"/>
                    <a:pt x="10839" y="2296"/>
                    <a:pt x="10839" y="2048"/>
                  </a:cubicBezTo>
                  <a:cubicBezTo>
                    <a:pt x="10839" y="1819"/>
                    <a:pt x="10648" y="1628"/>
                    <a:pt x="10419" y="1628"/>
                  </a:cubicBezTo>
                  <a:lnTo>
                    <a:pt x="6507" y="1628"/>
                  </a:lnTo>
                  <a:lnTo>
                    <a:pt x="7862" y="1036"/>
                  </a:lnTo>
                  <a:cubicBezTo>
                    <a:pt x="8148" y="922"/>
                    <a:pt x="8263" y="617"/>
                    <a:pt x="8148" y="330"/>
                  </a:cubicBezTo>
                  <a:cubicBezTo>
                    <a:pt x="8063" y="118"/>
                    <a:pt x="7874" y="0"/>
                    <a:pt x="7664" y="0"/>
                  </a:cubicBez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0"/>
            <p:cNvSpPr/>
            <p:nvPr/>
          </p:nvSpPr>
          <p:spPr>
            <a:xfrm>
              <a:off x="2633200" y="2314400"/>
              <a:ext cx="290050" cy="80175"/>
            </a:xfrm>
            <a:custGeom>
              <a:avLst/>
              <a:gdLst/>
              <a:ahLst/>
              <a:cxnLst/>
              <a:rect l="l" t="t" r="r" b="b"/>
              <a:pathLst>
                <a:path w="11602" h="3207" extrusionOk="0">
                  <a:moveTo>
                    <a:pt x="172" y="0"/>
                  </a:moveTo>
                  <a:cubicBezTo>
                    <a:pt x="96" y="268"/>
                    <a:pt x="39" y="554"/>
                    <a:pt x="0" y="840"/>
                  </a:cubicBezTo>
                  <a:lnTo>
                    <a:pt x="4751" y="1832"/>
                  </a:lnTo>
                  <a:lnTo>
                    <a:pt x="9483" y="3187"/>
                  </a:lnTo>
                  <a:cubicBezTo>
                    <a:pt x="9524" y="3201"/>
                    <a:pt x="9566" y="3207"/>
                    <a:pt x="9607" y="3207"/>
                  </a:cubicBezTo>
                  <a:cubicBezTo>
                    <a:pt x="9795" y="3207"/>
                    <a:pt x="9971" y="3073"/>
                    <a:pt x="10018" y="2901"/>
                  </a:cubicBezTo>
                  <a:cubicBezTo>
                    <a:pt x="10094" y="2653"/>
                    <a:pt x="9960" y="2424"/>
                    <a:pt x="9731" y="2347"/>
                  </a:cubicBezTo>
                  <a:lnTo>
                    <a:pt x="7766" y="1756"/>
                  </a:lnTo>
                  <a:lnTo>
                    <a:pt x="7862" y="1699"/>
                  </a:lnTo>
                  <a:lnTo>
                    <a:pt x="10571" y="1699"/>
                  </a:lnTo>
                  <a:cubicBezTo>
                    <a:pt x="10819" y="1699"/>
                    <a:pt x="11010" y="1508"/>
                    <a:pt x="11010" y="1279"/>
                  </a:cubicBezTo>
                  <a:cubicBezTo>
                    <a:pt x="11010" y="1031"/>
                    <a:pt x="10819" y="840"/>
                    <a:pt x="10571" y="840"/>
                  </a:cubicBezTo>
                  <a:lnTo>
                    <a:pt x="8071" y="840"/>
                  </a:lnTo>
                  <a:cubicBezTo>
                    <a:pt x="7957" y="840"/>
                    <a:pt x="7862" y="745"/>
                    <a:pt x="7862" y="630"/>
                  </a:cubicBezTo>
                  <a:cubicBezTo>
                    <a:pt x="7862" y="516"/>
                    <a:pt x="7957" y="420"/>
                    <a:pt x="8071" y="420"/>
                  </a:cubicBezTo>
                  <a:lnTo>
                    <a:pt x="11162" y="420"/>
                  </a:lnTo>
                  <a:cubicBezTo>
                    <a:pt x="11391" y="420"/>
                    <a:pt x="11582" y="248"/>
                    <a:pt x="11601" y="39"/>
                  </a:cubicBezTo>
                  <a:lnTo>
                    <a:pt x="11601"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0"/>
            <p:cNvSpPr/>
            <p:nvPr/>
          </p:nvSpPr>
          <p:spPr>
            <a:xfrm>
              <a:off x="2764375" y="2274325"/>
              <a:ext cx="158400" cy="118325"/>
            </a:xfrm>
            <a:custGeom>
              <a:avLst/>
              <a:gdLst/>
              <a:ahLst/>
              <a:cxnLst/>
              <a:rect l="l" t="t" r="r" b="b"/>
              <a:pathLst>
                <a:path w="6336" h="4733" extrusionOk="0">
                  <a:moveTo>
                    <a:pt x="2405" y="1"/>
                  </a:moveTo>
                  <a:cubicBezTo>
                    <a:pt x="1069" y="1"/>
                    <a:pt x="0" y="1069"/>
                    <a:pt x="0" y="2405"/>
                  </a:cubicBezTo>
                  <a:cubicBezTo>
                    <a:pt x="0" y="3111"/>
                    <a:pt x="344" y="3779"/>
                    <a:pt x="840" y="4217"/>
                  </a:cubicBezTo>
                  <a:lnTo>
                    <a:pt x="3416" y="4733"/>
                  </a:lnTo>
                  <a:lnTo>
                    <a:pt x="6316" y="4217"/>
                  </a:lnTo>
                  <a:cubicBezTo>
                    <a:pt x="6322" y="4224"/>
                    <a:pt x="6327" y="4226"/>
                    <a:pt x="6330" y="4226"/>
                  </a:cubicBezTo>
                  <a:cubicBezTo>
                    <a:pt x="6335" y="4226"/>
                    <a:pt x="6335" y="4217"/>
                    <a:pt x="6335" y="4217"/>
                  </a:cubicBezTo>
                  <a:cubicBezTo>
                    <a:pt x="6335" y="3340"/>
                    <a:pt x="5686" y="2596"/>
                    <a:pt x="4828" y="2443"/>
                  </a:cubicBezTo>
                  <a:lnTo>
                    <a:pt x="4828" y="2405"/>
                  </a:lnTo>
                  <a:cubicBezTo>
                    <a:pt x="4828" y="1069"/>
                    <a:pt x="3759" y="1"/>
                    <a:pt x="2405"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0"/>
            <p:cNvSpPr/>
            <p:nvPr/>
          </p:nvSpPr>
          <p:spPr>
            <a:xfrm>
              <a:off x="2737650" y="2380225"/>
              <a:ext cx="185125" cy="99250"/>
            </a:xfrm>
            <a:custGeom>
              <a:avLst/>
              <a:gdLst/>
              <a:ahLst/>
              <a:cxnLst/>
              <a:rect l="l" t="t" r="r" b="b"/>
              <a:pathLst>
                <a:path w="7405" h="3970" extrusionOk="0">
                  <a:moveTo>
                    <a:pt x="1909" y="1"/>
                  </a:moveTo>
                  <a:cubicBezTo>
                    <a:pt x="2062" y="115"/>
                    <a:pt x="2195" y="210"/>
                    <a:pt x="2348" y="306"/>
                  </a:cubicBezTo>
                  <a:cubicBezTo>
                    <a:pt x="2291" y="458"/>
                    <a:pt x="2272" y="592"/>
                    <a:pt x="2272" y="745"/>
                  </a:cubicBezTo>
                  <a:cubicBezTo>
                    <a:pt x="2272" y="821"/>
                    <a:pt x="2272" y="916"/>
                    <a:pt x="2291" y="974"/>
                  </a:cubicBezTo>
                  <a:cubicBezTo>
                    <a:pt x="2176" y="1031"/>
                    <a:pt x="2081" y="1069"/>
                    <a:pt x="1985" y="1145"/>
                  </a:cubicBezTo>
                  <a:cubicBezTo>
                    <a:pt x="1775" y="974"/>
                    <a:pt x="1508" y="878"/>
                    <a:pt x="1222" y="878"/>
                  </a:cubicBezTo>
                  <a:cubicBezTo>
                    <a:pt x="554" y="878"/>
                    <a:pt x="1" y="1432"/>
                    <a:pt x="1" y="2099"/>
                  </a:cubicBezTo>
                  <a:cubicBezTo>
                    <a:pt x="1" y="2767"/>
                    <a:pt x="554" y="3321"/>
                    <a:pt x="1222" y="3321"/>
                  </a:cubicBezTo>
                  <a:cubicBezTo>
                    <a:pt x="1337" y="3321"/>
                    <a:pt x="1451" y="3301"/>
                    <a:pt x="1546" y="3263"/>
                  </a:cubicBezTo>
                  <a:cubicBezTo>
                    <a:pt x="1833" y="3702"/>
                    <a:pt x="2291" y="3969"/>
                    <a:pt x="2844" y="3969"/>
                  </a:cubicBezTo>
                  <a:cubicBezTo>
                    <a:pt x="3588" y="3969"/>
                    <a:pt x="4180" y="3454"/>
                    <a:pt x="4351" y="2767"/>
                  </a:cubicBezTo>
                  <a:lnTo>
                    <a:pt x="4886" y="3225"/>
                  </a:lnTo>
                  <a:cubicBezTo>
                    <a:pt x="5458" y="3130"/>
                    <a:pt x="5916" y="2653"/>
                    <a:pt x="5916" y="2061"/>
                  </a:cubicBezTo>
                  <a:cubicBezTo>
                    <a:pt x="5916" y="1928"/>
                    <a:pt x="5897" y="1832"/>
                    <a:pt x="5878" y="1718"/>
                  </a:cubicBezTo>
                  <a:cubicBezTo>
                    <a:pt x="6698" y="1622"/>
                    <a:pt x="7366" y="878"/>
                    <a:pt x="7404"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0"/>
            <p:cNvSpPr/>
            <p:nvPr/>
          </p:nvSpPr>
          <p:spPr>
            <a:xfrm>
              <a:off x="2629850" y="2294975"/>
              <a:ext cx="277650" cy="99575"/>
            </a:xfrm>
            <a:custGeom>
              <a:avLst/>
              <a:gdLst/>
              <a:ahLst/>
              <a:cxnLst/>
              <a:rect l="l" t="t" r="r" b="b"/>
              <a:pathLst>
                <a:path w="11106" h="3983" extrusionOk="0">
                  <a:moveTo>
                    <a:pt x="7330" y="0"/>
                  </a:moveTo>
                  <a:cubicBezTo>
                    <a:pt x="7253" y="0"/>
                    <a:pt x="7175" y="17"/>
                    <a:pt x="7099" y="52"/>
                  </a:cubicBezTo>
                  <a:lnTo>
                    <a:pt x="3283" y="1617"/>
                  </a:lnTo>
                  <a:lnTo>
                    <a:pt x="77" y="1617"/>
                  </a:lnTo>
                  <a:cubicBezTo>
                    <a:pt x="20" y="1922"/>
                    <a:pt x="1" y="2266"/>
                    <a:pt x="1" y="2590"/>
                  </a:cubicBezTo>
                  <a:cubicBezTo>
                    <a:pt x="1" y="2876"/>
                    <a:pt x="20" y="3163"/>
                    <a:pt x="39" y="3449"/>
                  </a:cubicBezTo>
                  <a:lnTo>
                    <a:pt x="4179" y="3983"/>
                  </a:lnTo>
                  <a:lnTo>
                    <a:pt x="11067" y="3449"/>
                  </a:lnTo>
                  <a:cubicBezTo>
                    <a:pt x="11106" y="3372"/>
                    <a:pt x="11106" y="3315"/>
                    <a:pt x="11087" y="3239"/>
                  </a:cubicBezTo>
                  <a:cubicBezTo>
                    <a:pt x="11010" y="3048"/>
                    <a:pt x="10858" y="2934"/>
                    <a:pt x="10667" y="2934"/>
                  </a:cubicBezTo>
                  <a:lnTo>
                    <a:pt x="7576" y="2934"/>
                  </a:lnTo>
                  <a:cubicBezTo>
                    <a:pt x="7461" y="2934"/>
                    <a:pt x="7366" y="2838"/>
                    <a:pt x="7366" y="2724"/>
                  </a:cubicBezTo>
                  <a:lnTo>
                    <a:pt x="7366" y="2685"/>
                  </a:lnTo>
                  <a:cubicBezTo>
                    <a:pt x="7366" y="2571"/>
                    <a:pt x="7461" y="2476"/>
                    <a:pt x="7576" y="2476"/>
                  </a:cubicBezTo>
                  <a:lnTo>
                    <a:pt x="10094" y="2476"/>
                  </a:lnTo>
                  <a:cubicBezTo>
                    <a:pt x="10323" y="2476"/>
                    <a:pt x="10514" y="2285"/>
                    <a:pt x="10514" y="2056"/>
                  </a:cubicBezTo>
                  <a:cubicBezTo>
                    <a:pt x="10514" y="1808"/>
                    <a:pt x="10323" y="1617"/>
                    <a:pt x="10094" y="1617"/>
                  </a:cubicBezTo>
                  <a:lnTo>
                    <a:pt x="6183" y="1617"/>
                  </a:lnTo>
                  <a:lnTo>
                    <a:pt x="7538" y="1045"/>
                  </a:lnTo>
                  <a:cubicBezTo>
                    <a:pt x="7824" y="930"/>
                    <a:pt x="7938" y="625"/>
                    <a:pt x="7824" y="339"/>
                  </a:cubicBezTo>
                  <a:cubicBezTo>
                    <a:pt x="7740" y="128"/>
                    <a:pt x="7542" y="0"/>
                    <a:pt x="7330" y="0"/>
                  </a:cubicBez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0"/>
            <p:cNvSpPr/>
            <p:nvPr/>
          </p:nvSpPr>
          <p:spPr>
            <a:xfrm>
              <a:off x="2632725" y="2381650"/>
              <a:ext cx="275250" cy="79725"/>
            </a:xfrm>
            <a:custGeom>
              <a:avLst/>
              <a:gdLst/>
              <a:ahLst/>
              <a:cxnLst/>
              <a:rect l="l" t="t" r="r" b="b"/>
              <a:pathLst>
                <a:path w="11010" h="3189" extrusionOk="0">
                  <a:moveTo>
                    <a:pt x="0" y="1"/>
                  </a:moveTo>
                  <a:cubicBezTo>
                    <a:pt x="77" y="630"/>
                    <a:pt x="267" y="1260"/>
                    <a:pt x="515" y="1833"/>
                  </a:cubicBezTo>
                  <a:lnTo>
                    <a:pt x="4198" y="1833"/>
                  </a:lnTo>
                  <a:lnTo>
                    <a:pt x="8892" y="3168"/>
                  </a:lnTo>
                  <a:cubicBezTo>
                    <a:pt x="8936" y="3182"/>
                    <a:pt x="8980" y="3188"/>
                    <a:pt x="9022" y="3188"/>
                  </a:cubicBezTo>
                  <a:cubicBezTo>
                    <a:pt x="9217" y="3188"/>
                    <a:pt x="9382" y="3054"/>
                    <a:pt x="9445" y="2882"/>
                  </a:cubicBezTo>
                  <a:cubicBezTo>
                    <a:pt x="9521" y="2672"/>
                    <a:pt x="9369" y="2405"/>
                    <a:pt x="9159" y="2329"/>
                  </a:cubicBezTo>
                  <a:lnTo>
                    <a:pt x="7175" y="1737"/>
                  </a:lnTo>
                  <a:lnTo>
                    <a:pt x="7270" y="1680"/>
                  </a:lnTo>
                  <a:lnTo>
                    <a:pt x="9998" y="1680"/>
                  </a:lnTo>
                  <a:cubicBezTo>
                    <a:pt x="10227" y="1680"/>
                    <a:pt x="10418" y="1489"/>
                    <a:pt x="10418" y="1260"/>
                  </a:cubicBezTo>
                  <a:cubicBezTo>
                    <a:pt x="10418" y="1012"/>
                    <a:pt x="10227" y="821"/>
                    <a:pt x="9998" y="821"/>
                  </a:cubicBezTo>
                  <a:lnTo>
                    <a:pt x="7480" y="821"/>
                  </a:lnTo>
                  <a:cubicBezTo>
                    <a:pt x="7365" y="821"/>
                    <a:pt x="7270" y="726"/>
                    <a:pt x="7270" y="611"/>
                  </a:cubicBezTo>
                  <a:cubicBezTo>
                    <a:pt x="7270" y="497"/>
                    <a:pt x="7365" y="401"/>
                    <a:pt x="7480" y="401"/>
                  </a:cubicBezTo>
                  <a:lnTo>
                    <a:pt x="10590" y="401"/>
                  </a:lnTo>
                  <a:cubicBezTo>
                    <a:pt x="10800" y="401"/>
                    <a:pt x="10991" y="230"/>
                    <a:pt x="11010" y="20"/>
                  </a:cubicBezTo>
                  <a:lnTo>
                    <a:pt x="11010"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0"/>
            <p:cNvSpPr/>
            <p:nvPr/>
          </p:nvSpPr>
          <p:spPr>
            <a:xfrm>
              <a:off x="2708575" y="2392625"/>
              <a:ext cx="21475" cy="21500"/>
            </a:xfrm>
            <a:custGeom>
              <a:avLst/>
              <a:gdLst/>
              <a:ahLst/>
              <a:cxnLst/>
              <a:rect l="l" t="t" r="r" b="b"/>
              <a:pathLst>
                <a:path w="859" h="860" extrusionOk="0">
                  <a:moveTo>
                    <a:pt x="420" y="1"/>
                  </a:moveTo>
                  <a:cubicBezTo>
                    <a:pt x="191" y="1"/>
                    <a:pt x="0" y="191"/>
                    <a:pt x="0" y="439"/>
                  </a:cubicBezTo>
                  <a:cubicBezTo>
                    <a:pt x="0" y="668"/>
                    <a:pt x="191" y="859"/>
                    <a:pt x="420" y="859"/>
                  </a:cubicBezTo>
                  <a:cubicBezTo>
                    <a:pt x="668" y="859"/>
                    <a:pt x="859" y="668"/>
                    <a:pt x="859" y="439"/>
                  </a:cubicBezTo>
                  <a:cubicBezTo>
                    <a:pt x="859" y="191"/>
                    <a:pt x="668" y="1"/>
                    <a:pt x="420"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0"/>
            <p:cNvSpPr/>
            <p:nvPr/>
          </p:nvSpPr>
          <p:spPr>
            <a:xfrm>
              <a:off x="2745300" y="2342550"/>
              <a:ext cx="30075" cy="30075"/>
            </a:xfrm>
            <a:custGeom>
              <a:avLst/>
              <a:gdLst/>
              <a:ahLst/>
              <a:cxnLst/>
              <a:rect l="l" t="t" r="r" b="b"/>
              <a:pathLst>
                <a:path w="1203" h="1203" extrusionOk="0">
                  <a:moveTo>
                    <a:pt x="611" y="0"/>
                  </a:moveTo>
                  <a:cubicBezTo>
                    <a:pt x="267" y="0"/>
                    <a:pt x="0" y="267"/>
                    <a:pt x="0" y="611"/>
                  </a:cubicBezTo>
                  <a:cubicBezTo>
                    <a:pt x="0" y="935"/>
                    <a:pt x="267" y="1202"/>
                    <a:pt x="611" y="1202"/>
                  </a:cubicBezTo>
                  <a:cubicBezTo>
                    <a:pt x="935" y="1202"/>
                    <a:pt x="1202" y="935"/>
                    <a:pt x="1202" y="611"/>
                  </a:cubicBezTo>
                  <a:cubicBezTo>
                    <a:pt x="1202" y="267"/>
                    <a:pt x="935" y="0"/>
                    <a:pt x="611"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50"/>
          <p:cNvGrpSpPr/>
          <p:nvPr/>
        </p:nvGrpSpPr>
        <p:grpSpPr>
          <a:xfrm>
            <a:off x="5535258" y="1937882"/>
            <a:ext cx="559925" cy="548635"/>
            <a:chOff x="1995425" y="1628925"/>
            <a:chExt cx="330125" cy="330125"/>
          </a:xfrm>
        </p:grpSpPr>
        <p:sp>
          <p:nvSpPr>
            <p:cNvPr id="1673" name="Google Shape;1673;p50"/>
            <p:cNvSpPr/>
            <p:nvPr/>
          </p:nvSpPr>
          <p:spPr>
            <a:xfrm>
              <a:off x="1995425" y="1628925"/>
              <a:ext cx="330125" cy="330125"/>
            </a:xfrm>
            <a:custGeom>
              <a:avLst/>
              <a:gdLst/>
              <a:ahLst/>
              <a:cxnLst/>
              <a:rect l="l" t="t" r="r" b="b"/>
              <a:pathLst>
                <a:path w="13205" h="13205" extrusionOk="0">
                  <a:moveTo>
                    <a:pt x="6603" y="1"/>
                  </a:moveTo>
                  <a:cubicBezTo>
                    <a:pt x="2958" y="1"/>
                    <a:pt x="1" y="2958"/>
                    <a:pt x="1" y="6603"/>
                  </a:cubicBezTo>
                  <a:cubicBezTo>
                    <a:pt x="1" y="10247"/>
                    <a:pt x="2958" y="13205"/>
                    <a:pt x="6603" y="13205"/>
                  </a:cubicBezTo>
                  <a:cubicBezTo>
                    <a:pt x="10247" y="13205"/>
                    <a:pt x="13204" y="10247"/>
                    <a:pt x="13204" y="6603"/>
                  </a:cubicBezTo>
                  <a:cubicBezTo>
                    <a:pt x="13204" y="2958"/>
                    <a:pt x="10247" y="1"/>
                    <a:pt x="6603" y="1"/>
                  </a:cubicBez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0"/>
            <p:cNvSpPr/>
            <p:nvPr/>
          </p:nvSpPr>
          <p:spPr>
            <a:xfrm>
              <a:off x="2047900" y="1681875"/>
              <a:ext cx="277175" cy="276250"/>
            </a:xfrm>
            <a:custGeom>
              <a:avLst/>
              <a:gdLst/>
              <a:ahLst/>
              <a:cxnLst/>
              <a:rect l="l" t="t" r="r" b="b"/>
              <a:pathLst>
                <a:path w="11087" h="11050" extrusionOk="0">
                  <a:moveTo>
                    <a:pt x="6602" y="1"/>
                  </a:moveTo>
                  <a:lnTo>
                    <a:pt x="1" y="6545"/>
                  </a:lnTo>
                  <a:lnTo>
                    <a:pt x="974" y="7519"/>
                  </a:lnTo>
                  <a:lnTo>
                    <a:pt x="974" y="7976"/>
                  </a:lnTo>
                  <a:lnTo>
                    <a:pt x="4027" y="11029"/>
                  </a:lnTo>
                  <a:cubicBezTo>
                    <a:pt x="4179" y="11029"/>
                    <a:pt x="4332" y="11048"/>
                    <a:pt x="4484" y="11048"/>
                  </a:cubicBezTo>
                  <a:cubicBezTo>
                    <a:pt x="4519" y="11049"/>
                    <a:pt x="4554" y="11049"/>
                    <a:pt x="4588" y="11049"/>
                  </a:cubicBezTo>
                  <a:cubicBezTo>
                    <a:pt x="8185" y="11049"/>
                    <a:pt x="11086" y="8113"/>
                    <a:pt x="11086" y="4485"/>
                  </a:cubicBezTo>
                  <a:lnTo>
                    <a:pt x="11086" y="4199"/>
                  </a:lnTo>
                  <a:lnTo>
                    <a:pt x="8224" y="1336"/>
                  </a:lnTo>
                  <a:lnTo>
                    <a:pt x="8014" y="1413"/>
                  </a:lnTo>
                  <a:lnTo>
                    <a:pt x="6602" y="1"/>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0"/>
            <p:cNvSpPr/>
            <p:nvPr/>
          </p:nvSpPr>
          <p:spPr>
            <a:xfrm>
              <a:off x="2035500" y="1669950"/>
              <a:ext cx="143600" cy="249975"/>
            </a:xfrm>
            <a:custGeom>
              <a:avLst/>
              <a:gdLst/>
              <a:ahLst/>
              <a:cxnLst/>
              <a:rect l="l" t="t" r="r" b="b"/>
              <a:pathLst>
                <a:path w="5744" h="9999" extrusionOk="0">
                  <a:moveTo>
                    <a:pt x="5000" y="1"/>
                  </a:moveTo>
                  <a:cubicBezTo>
                    <a:pt x="4732" y="1"/>
                    <a:pt x="4523" y="134"/>
                    <a:pt x="4351" y="287"/>
                  </a:cubicBezTo>
                  <a:cubicBezTo>
                    <a:pt x="4261" y="403"/>
                    <a:pt x="4119" y="467"/>
                    <a:pt x="3977" y="467"/>
                  </a:cubicBezTo>
                  <a:cubicBezTo>
                    <a:pt x="3909" y="467"/>
                    <a:pt x="3841" y="452"/>
                    <a:pt x="3778" y="421"/>
                  </a:cubicBezTo>
                  <a:cubicBezTo>
                    <a:pt x="3653" y="364"/>
                    <a:pt x="3508" y="327"/>
                    <a:pt x="3362" y="327"/>
                  </a:cubicBezTo>
                  <a:cubicBezTo>
                    <a:pt x="3263" y="327"/>
                    <a:pt x="3165" y="344"/>
                    <a:pt x="3072" y="382"/>
                  </a:cubicBezTo>
                  <a:cubicBezTo>
                    <a:pt x="2824" y="478"/>
                    <a:pt x="2672" y="669"/>
                    <a:pt x="2595" y="898"/>
                  </a:cubicBezTo>
                  <a:cubicBezTo>
                    <a:pt x="2519" y="1088"/>
                    <a:pt x="2328" y="1203"/>
                    <a:pt x="2118" y="1203"/>
                  </a:cubicBezTo>
                  <a:cubicBezTo>
                    <a:pt x="1870" y="1203"/>
                    <a:pt x="1660" y="1279"/>
                    <a:pt x="1470" y="1470"/>
                  </a:cubicBezTo>
                  <a:cubicBezTo>
                    <a:pt x="1279" y="1642"/>
                    <a:pt x="1203" y="1890"/>
                    <a:pt x="1203" y="2119"/>
                  </a:cubicBezTo>
                  <a:cubicBezTo>
                    <a:pt x="1203" y="2348"/>
                    <a:pt x="1088" y="2539"/>
                    <a:pt x="897" y="2596"/>
                  </a:cubicBezTo>
                  <a:cubicBezTo>
                    <a:pt x="687" y="2672"/>
                    <a:pt x="497" y="2863"/>
                    <a:pt x="382" y="3111"/>
                  </a:cubicBezTo>
                  <a:cubicBezTo>
                    <a:pt x="287" y="3340"/>
                    <a:pt x="306" y="3588"/>
                    <a:pt x="401" y="3798"/>
                  </a:cubicBezTo>
                  <a:cubicBezTo>
                    <a:pt x="497" y="3989"/>
                    <a:pt x="439" y="4199"/>
                    <a:pt x="287" y="4351"/>
                  </a:cubicBezTo>
                  <a:cubicBezTo>
                    <a:pt x="115" y="4504"/>
                    <a:pt x="0" y="4733"/>
                    <a:pt x="0" y="4981"/>
                  </a:cubicBezTo>
                  <a:cubicBezTo>
                    <a:pt x="0" y="5248"/>
                    <a:pt x="115" y="5458"/>
                    <a:pt x="287" y="5630"/>
                  </a:cubicBezTo>
                  <a:cubicBezTo>
                    <a:pt x="439" y="5782"/>
                    <a:pt x="497" y="6011"/>
                    <a:pt x="401" y="6202"/>
                  </a:cubicBezTo>
                  <a:cubicBezTo>
                    <a:pt x="306" y="6412"/>
                    <a:pt x="287" y="6679"/>
                    <a:pt x="382" y="6927"/>
                  </a:cubicBezTo>
                  <a:cubicBezTo>
                    <a:pt x="458" y="7156"/>
                    <a:pt x="668" y="7328"/>
                    <a:pt x="878" y="7404"/>
                  </a:cubicBezTo>
                  <a:cubicBezTo>
                    <a:pt x="1069" y="7480"/>
                    <a:pt x="1183" y="7671"/>
                    <a:pt x="1183" y="7881"/>
                  </a:cubicBezTo>
                  <a:cubicBezTo>
                    <a:pt x="1183" y="8110"/>
                    <a:pt x="1260" y="8339"/>
                    <a:pt x="1451" y="8530"/>
                  </a:cubicBezTo>
                  <a:cubicBezTo>
                    <a:pt x="1641" y="8721"/>
                    <a:pt x="1870" y="8778"/>
                    <a:pt x="2118" y="8778"/>
                  </a:cubicBezTo>
                  <a:cubicBezTo>
                    <a:pt x="2328" y="8778"/>
                    <a:pt x="2519" y="8911"/>
                    <a:pt x="2595" y="9102"/>
                  </a:cubicBezTo>
                  <a:cubicBezTo>
                    <a:pt x="2672" y="9312"/>
                    <a:pt x="2863" y="9503"/>
                    <a:pt x="3091" y="9617"/>
                  </a:cubicBezTo>
                  <a:cubicBezTo>
                    <a:pt x="3203" y="9660"/>
                    <a:pt x="3311" y="9680"/>
                    <a:pt x="3415" y="9680"/>
                  </a:cubicBezTo>
                  <a:cubicBezTo>
                    <a:pt x="3542" y="9680"/>
                    <a:pt x="3663" y="9651"/>
                    <a:pt x="3778" y="9598"/>
                  </a:cubicBezTo>
                  <a:cubicBezTo>
                    <a:pt x="3847" y="9564"/>
                    <a:pt x="3920" y="9547"/>
                    <a:pt x="3991" y="9547"/>
                  </a:cubicBezTo>
                  <a:cubicBezTo>
                    <a:pt x="4121" y="9547"/>
                    <a:pt x="4246" y="9602"/>
                    <a:pt x="4332" y="9713"/>
                  </a:cubicBezTo>
                  <a:cubicBezTo>
                    <a:pt x="4503" y="9884"/>
                    <a:pt x="4713" y="9999"/>
                    <a:pt x="4980" y="9999"/>
                  </a:cubicBezTo>
                  <a:lnTo>
                    <a:pt x="5744" y="4924"/>
                  </a:lnTo>
                  <a:lnTo>
                    <a:pt x="5000"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0"/>
            <p:cNvSpPr/>
            <p:nvPr/>
          </p:nvSpPr>
          <p:spPr>
            <a:xfrm>
              <a:off x="2160000" y="1669000"/>
              <a:ext cx="125000" cy="248550"/>
            </a:xfrm>
            <a:custGeom>
              <a:avLst/>
              <a:gdLst/>
              <a:ahLst/>
              <a:cxnLst/>
              <a:rect l="l" t="t" r="r" b="b"/>
              <a:pathLst>
                <a:path w="5000" h="9942" extrusionOk="0">
                  <a:moveTo>
                    <a:pt x="0" y="1"/>
                  </a:moveTo>
                  <a:lnTo>
                    <a:pt x="0" y="9942"/>
                  </a:lnTo>
                  <a:cubicBezTo>
                    <a:pt x="249" y="9942"/>
                    <a:pt x="477" y="9827"/>
                    <a:pt x="630" y="9655"/>
                  </a:cubicBezTo>
                  <a:cubicBezTo>
                    <a:pt x="728" y="9545"/>
                    <a:pt x="858" y="9490"/>
                    <a:pt x="989" y="9490"/>
                  </a:cubicBezTo>
                  <a:cubicBezTo>
                    <a:pt x="1061" y="9490"/>
                    <a:pt x="1134" y="9507"/>
                    <a:pt x="1203" y="9541"/>
                  </a:cubicBezTo>
                  <a:cubicBezTo>
                    <a:pt x="1328" y="9593"/>
                    <a:pt x="1460" y="9623"/>
                    <a:pt x="1594" y="9623"/>
                  </a:cubicBezTo>
                  <a:cubicBezTo>
                    <a:pt x="1704" y="9623"/>
                    <a:pt x="1816" y="9603"/>
                    <a:pt x="1928" y="9560"/>
                  </a:cubicBezTo>
                  <a:cubicBezTo>
                    <a:pt x="2157" y="9465"/>
                    <a:pt x="2328" y="9274"/>
                    <a:pt x="2405" y="9064"/>
                  </a:cubicBezTo>
                  <a:cubicBezTo>
                    <a:pt x="2481" y="8873"/>
                    <a:pt x="2672" y="8759"/>
                    <a:pt x="2882" y="8759"/>
                  </a:cubicBezTo>
                  <a:cubicBezTo>
                    <a:pt x="3111" y="8759"/>
                    <a:pt x="3340" y="8682"/>
                    <a:pt x="3530" y="8491"/>
                  </a:cubicBezTo>
                  <a:cubicBezTo>
                    <a:pt x="3721" y="8301"/>
                    <a:pt x="3778" y="8053"/>
                    <a:pt x="3778" y="7824"/>
                  </a:cubicBezTo>
                  <a:cubicBezTo>
                    <a:pt x="3778" y="7614"/>
                    <a:pt x="3912" y="7423"/>
                    <a:pt x="4103" y="7347"/>
                  </a:cubicBezTo>
                  <a:cubicBezTo>
                    <a:pt x="4313" y="7270"/>
                    <a:pt x="4503" y="7079"/>
                    <a:pt x="4618" y="6851"/>
                  </a:cubicBezTo>
                  <a:cubicBezTo>
                    <a:pt x="4713" y="6602"/>
                    <a:pt x="4694" y="6374"/>
                    <a:pt x="4599" y="6145"/>
                  </a:cubicBezTo>
                  <a:cubicBezTo>
                    <a:pt x="4503" y="5954"/>
                    <a:pt x="4542" y="5744"/>
                    <a:pt x="4713" y="5610"/>
                  </a:cubicBezTo>
                  <a:cubicBezTo>
                    <a:pt x="4885" y="5439"/>
                    <a:pt x="5000" y="5229"/>
                    <a:pt x="5000" y="4962"/>
                  </a:cubicBezTo>
                  <a:cubicBezTo>
                    <a:pt x="4980" y="4752"/>
                    <a:pt x="4885" y="4523"/>
                    <a:pt x="4694" y="4370"/>
                  </a:cubicBezTo>
                  <a:cubicBezTo>
                    <a:pt x="4523" y="4217"/>
                    <a:pt x="4484" y="3988"/>
                    <a:pt x="4580" y="3798"/>
                  </a:cubicBezTo>
                  <a:cubicBezTo>
                    <a:pt x="4675" y="3569"/>
                    <a:pt x="4694" y="3321"/>
                    <a:pt x="4599" y="3073"/>
                  </a:cubicBezTo>
                  <a:cubicBezTo>
                    <a:pt x="4503" y="2844"/>
                    <a:pt x="4313" y="2672"/>
                    <a:pt x="4103" y="2596"/>
                  </a:cubicBezTo>
                  <a:cubicBezTo>
                    <a:pt x="3912" y="2519"/>
                    <a:pt x="3797" y="2328"/>
                    <a:pt x="3797" y="2119"/>
                  </a:cubicBezTo>
                  <a:cubicBezTo>
                    <a:pt x="3797" y="1890"/>
                    <a:pt x="3721" y="1661"/>
                    <a:pt x="3530" y="1470"/>
                  </a:cubicBezTo>
                  <a:cubicBezTo>
                    <a:pt x="3340" y="1279"/>
                    <a:pt x="3092" y="1222"/>
                    <a:pt x="2863" y="1222"/>
                  </a:cubicBezTo>
                  <a:cubicBezTo>
                    <a:pt x="2653" y="1222"/>
                    <a:pt x="2462" y="1088"/>
                    <a:pt x="2386" y="897"/>
                  </a:cubicBezTo>
                  <a:cubicBezTo>
                    <a:pt x="2309" y="688"/>
                    <a:pt x="2118" y="497"/>
                    <a:pt x="1870" y="382"/>
                  </a:cubicBezTo>
                  <a:cubicBezTo>
                    <a:pt x="1767" y="339"/>
                    <a:pt x="1660" y="320"/>
                    <a:pt x="1555" y="320"/>
                  </a:cubicBezTo>
                  <a:cubicBezTo>
                    <a:pt x="1426" y="320"/>
                    <a:pt x="1299" y="349"/>
                    <a:pt x="1183" y="401"/>
                  </a:cubicBezTo>
                  <a:cubicBezTo>
                    <a:pt x="1115" y="435"/>
                    <a:pt x="1045" y="452"/>
                    <a:pt x="975" y="452"/>
                  </a:cubicBezTo>
                  <a:cubicBezTo>
                    <a:pt x="850" y="452"/>
                    <a:pt x="728" y="397"/>
                    <a:pt x="630" y="287"/>
                  </a:cubicBezTo>
                  <a:cubicBezTo>
                    <a:pt x="477" y="115"/>
                    <a:pt x="249" y="1"/>
                    <a:pt x="0" y="1"/>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0"/>
            <p:cNvSpPr/>
            <p:nvPr/>
          </p:nvSpPr>
          <p:spPr>
            <a:xfrm>
              <a:off x="2060300" y="1693800"/>
              <a:ext cx="113550" cy="200375"/>
            </a:xfrm>
            <a:custGeom>
              <a:avLst/>
              <a:gdLst/>
              <a:ahLst/>
              <a:cxnLst/>
              <a:rect l="l" t="t" r="r" b="b"/>
              <a:pathLst>
                <a:path w="4542" h="8015" extrusionOk="0">
                  <a:moveTo>
                    <a:pt x="4008" y="1"/>
                  </a:moveTo>
                  <a:cubicBezTo>
                    <a:pt x="1794" y="1"/>
                    <a:pt x="1" y="1794"/>
                    <a:pt x="1" y="4008"/>
                  </a:cubicBezTo>
                  <a:cubicBezTo>
                    <a:pt x="1" y="6240"/>
                    <a:pt x="1794" y="8015"/>
                    <a:pt x="4008" y="8015"/>
                  </a:cubicBezTo>
                  <a:lnTo>
                    <a:pt x="4542" y="7671"/>
                  </a:lnTo>
                  <a:lnTo>
                    <a:pt x="4008" y="7251"/>
                  </a:lnTo>
                  <a:cubicBezTo>
                    <a:pt x="3149" y="7251"/>
                    <a:pt x="2328" y="6927"/>
                    <a:pt x="1718" y="6297"/>
                  </a:cubicBezTo>
                  <a:cubicBezTo>
                    <a:pt x="1107" y="5687"/>
                    <a:pt x="764" y="4866"/>
                    <a:pt x="764" y="4008"/>
                  </a:cubicBezTo>
                  <a:cubicBezTo>
                    <a:pt x="764" y="3149"/>
                    <a:pt x="1107" y="2348"/>
                    <a:pt x="1718" y="1718"/>
                  </a:cubicBezTo>
                  <a:cubicBezTo>
                    <a:pt x="2348" y="1107"/>
                    <a:pt x="3149" y="764"/>
                    <a:pt x="4008" y="764"/>
                  </a:cubicBezTo>
                  <a:lnTo>
                    <a:pt x="4542" y="325"/>
                  </a:lnTo>
                  <a:lnTo>
                    <a:pt x="4008"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0"/>
            <p:cNvSpPr/>
            <p:nvPr/>
          </p:nvSpPr>
          <p:spPr>
            <a:xfrm>
              <a:off x="2160475" y="1693800"/>
              <a:ext cx="100200" cy="200375"/>
            </a:xfrm>
            <a:custGeom>
              <a:avLst/>
              <a:gdLst/>
              <a:ahLst/>
              <a:cxnLst/>
              <a:rect l="l" t="t" r="r" b="b"/>
              <a:pathLst>
                <a:path w="4008" h="8015" extrusionOk="0">
                  <a:moveTo>
                    <a:pt x="1" y="1"/>
                  </a:moveTo>
                  <a:lnTo>
                    <a:pt x="1" y="764"/>
                  </a:lnTo>
                  <a:cubicBezTo>
                    <a:pt x="859" y="764"/>
                    <a:pt x="1680" y="1107"/>
                    <a:pt x="2290" y="1718"/>
                  </a:cubicBezTo>
                  <a:cubicBezTo>
                    <a:pt x="2920" y="2348"/>
                    <a:pt x="3244" y="3149"/>
                    <a:pt x="3244" y="4008"/>
                  </a:cubicBezTo>
                  <a:cubicBezTo>
                    <a:pt x="3244" y="4866"/>
                    <a:pt x="2920" y="5687"/>
                    <a:pt x="2290" y="6297"/>
                  </a:cubicBezTo>
                  <a:cubicBezTo>
                    <a:pt x="1680" y="6927"/>
                    <a:pt x="859" y="7251"/>
                    <a:pt x="1" y="7251"/>
                  </a:cubicBezTo>
                  <a:lnTo>
                    <a:pt x="1" y="8015"/>
                  </a:lnTo>
                  <a:cubicBezTo>
                    <a:pt x="2214" y="8015"/>
                    <a:pt x="4007" y="6221"/>
                    <a:pt x="4007" y="4008"/>
                  </a:cubicBezTo>
                  <a:cubicBezTo>
                    <a:pt x="4007" y="1794"/>
                    <a:pt x="2214" y="1"/>
                    <a:pt x="1"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0"/>
            <p:cNvSpPr/>
            <p:nvPr/>
          </p:nvSpPr>
          <p:spPr>
            <a:xfrm>
              <a:off x="2073650" y="1707175"/>
              <a:ext cx="99250" cy="173650"/>
            </a:xfrm>
            <a:custGeom>
              <a:avLst/>
              <a:gdLst/>
              <a:ahLst/>
              <a:cxnLst/>
              <a:rect l="l" t="t" r="r" b="b"/>
              <a:pathLst>
                <a:path w="3970" h="6946" extrusionOk="0">
                  <a:moveTo>
                    <a:pt x="3454" y="0"/>
                  </a:moveTo>
                  <a:cubicBezTo>
                    <a:pt x="1546" y="19"/>
                    <a:pt x="1" y="1565"/>
                    <a:pt x="1" y="3473"/>
                  </a:cubicBezTo>
                  <a:cubicBezTo>
                    <a:pt x="1" y="5381"/>
                    <a:pt x="1546" y="6945"/>
                    <a:pt x="3454" y="6945"/>
                  </a:cubicBezTo>
                  <a:lnTo>
                    <a:pt x="3970" y="3625"/>
                  </a:lnTo>
                  <a:lnTo>
                    <a:pt x="3454"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0"/>
            <p:cNvSpPr/>
            <p:nvPr/>
          </p:nvSpPr>
          <p:spPr>
            <a:xfrm>
              <a:off x="2160475" y="1707650"/>
              <a:ext cx="86375" cy="173650"/>
            </a:xfrm>
            <a:custGeom>
              <a:avLst/>
              <a:gdLst/>
              <a:ahLst/>
              <a:cxnLst/>
              <a:rect l="l" t="t" r="r" b="b"/>
              <a:pathLst>
                <a:path w="3455" h="6946" extrusionOk="0">
                  <a:moveTo>
                    <a:pt x="1" y="0"/>
                  </a:moveTo>
                  <a:lnTo>
                    <a:pt x="1" y="6945"/>
                  </a:lnTo>
                  <a:cubicBezTo>
                    <a:pt x="1909" y="6945"/>
                    <a:pt x="3454" y="5381"/>
                    <a:pt x="3454" y="3473"/>
                  </a:cubicBezTo>
                  <a:cubicBezTo>
                    <a:pt x="3454" y="1565"/>
                    <a:pt x="1909" y="0"/>
                    <a:pt x="1" y="0"/>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0"/>
            <p:cNvSpPr/>
            <p:nvPr/>
          </p:nvSpPr>
          <p:spPr>
            <a:xfrm>
              <a:off x="2179550" y="1757250"/>
              <a:ext cx="42950" cy="42950"/>
            </a:xfrm>
            <a:custGeom>
              <a:avLst/>
              <a:gdLst/>
              <a:ahLst/>
              <a:cxnLst/>
              <a:rect l="l" t="t" r="r" b="b"/>
              <a:pathLst>
                <a:path w="1718" h="1718" extrusionOk="0">
                  <a:moveTo>
                    <a:pt x="859" y="1"/>
                  </a:moveTo>
                  <a:cubicBezTo>
                    <a:pt x="382" y="1"/>
                    <a:pt x="1" y="382"/>
                    <a:pt x="1" y="859"/>
                  </a:cubicBezTo>
                  <a:cubicBezTo>
                    <a:pt x="1" y="1336"/>
                    <a:pt x="382" y="1718"/>
                    <a:pt x="859" y="1718"/>
                  </a:cubicBezTo>
                  <a:cubicBezTo>
                    <a:pt x="1336" y="1718"/>
                    <a:pt x="1718" y="1336"/>
                    <a:pt x="1718" y="859"/>
                  </a:cubicBezTo>
                  <a:cubicBezTo>
                    <a:pt x="1718" y="382"/>
                    <a:pt x="1336" y="1"/>
                    <a:pt x="859"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0"/>
            <p:cNvSpPr/>
            <p:nvPr/>
          </p:nvSpPr>
          <p:spPr>
            <a:xfrm>
              <a:off x="2181950" y="1829275"/>
              <a:ext cx="19100" cy="19100"/>
            </a:xfrm>
            <a:custGeom>
              <a:avLst/>
              <a:gdLst/>
              <a:ahLst/>
              <a:cxnLst/>
              <a:rect l="l" t="t" r="r" b="b"/>
              <a:pathLst>
                <a:path w="764" h="764" extrusionOk="0">
                  <a:moveTo>
                    <a:pt x="382" y="1"/>
                  </a:moveTo>
                  <a:cubicBezTo>
                    <a:pt x="172" y="1"/>
                    <a:pt x="0" y="172"/>
                    <a:pt x="0" y="382"/>
                  </a:cubicBezTo>
                  <a:cubicBezTo>
                    <a:pt x="0" y="592"/>
                    <a:pt x="172" y="764"/>
                    <a:pt x="382" y="764"/>
                  </a:cubicBezTo>
                  <a:cubicBezTo>
                    <a:pt x="592" y="764"/>
                    <a:pt x="763" y="592"/>
                    <a:pt x="763" y="382"/>
                  </a:cubicBezTo>
                  <a:cubicBezTo>
                    <a:pt x="763" y="172"/>
                    <a:pt x="592" y="1"/>
                    <a:pt x="382" y="1"/>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0"/>
            <p:cNvSpPr/>
            <p:nvPr/>
          </p:nvSpPr>
          <p:spPr>
            <a:xfrm>
              <a:off x="2110875" y="1796375"/>
              <a:ext cx="19100" cy="19100"/>
            </a:xfrm>
            <a:custGeom>
              <a:avLst/>
              <a:gdLst/>
              <a:ahLst/>
              <a:cxnLst/>
              <a:rect l="l" t="t" r="r" b="b"/>
              <a:pathLst>
                <a:path w="764" h="764" extrusionOk="0">
                  <a:moveTo>
                    <a:pt x="382" y="0"/>
                  </a:moveTo>
                  <a:cubicBezTo>
                    <a:pt x="172" y="0"/>
                    <a:pt x="0" y="172"/>
                    <a:pt x="0" y="382"/>
                  </a:cubicBezTo>
                  <a:cubicBezTo>
                    <a:pt x="0" y="592"/>
                    <a:pt x="172" y="763"/>
                    <a:pt x="382" y="763"/>
                  </a:cubicBezTo>
                  <a:cubicBezTo>
                    <a:pt x="592" y="763"/>
                    <a:pt x="763" y="592"/>
                    <a:pt x="763" y="382"/>
                  </a:cubicBezTo>
                  <a:cubicBezTo>
                    <a:pt x="763" y="172"/>
                    <a:pt x="592" y="0"/>
                    <a:pt x="382" y="0"/>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0"/>
            <p:cNvSpPr/>
            <p:nvPr/>
          </p:nvSpPr>
          <p:spPr>
            <a:xfrm>
              <a:off x="2116600" y="1745325"/>
              <a:ext cx="19100" cy="19100"/>
            </a:xfrm>
            <a:custGeom>
              <a:avLst/>
              <a:gdLst/>
              <a:ahLst/>
              <a:cxnLst/>
              <a:rect l="l" t="t" r="r" b="b"/>
              <a:pathLst>
                <a:path w="764" h="764" extrusionOk="0">
                  <a:moveTo>
                    <a:pt x="382" y="1"/>
                  </a:moveTo>
                  <a:cubicBezTo>
                    <a:pt x="153" y="1"/>
                    <a:pt x="0" y="172"/>
                    <a:pt x="0" y="382"/>
                  </a:cubicBezTo>
                  <a:cubicBezTo>
                    <a:pt x="0" y="592"/>
                    <a:pt x="153" y="764"/>
                    <a:pt x="382" y="764"/>
                  </a:cubicBezTo>
                  <a:cubicBezTo>
                    <a:pt x="592" y="764"/>
                    <a:pt x="763" y="592"/>
                    <a:pt x="763" y="382"/>
                  </a:cubicBezTo>
                  <a:cubicBezTo>
                    <a:pt x="763" y="172"/>
                    <a:pt x="592" y="1"/>
                    <a:pt x="382"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88"/>
        <p:cNvGrpSpPr/>
        <p:nvPr/>
      </p:nvGrpSpPr>
      <p:grpSpPr>
        <a:xfrm>
          <a:off x="0" y="0"/>
          <a:ext cx="0" cy="0"/>
          <a:chOff x="0" y="0"/>
          <a:chExt cx="0" cy="0"/>
        </a:xfrm>
      </p:grpSpPr>
      <p:sp>
        <p:nvSpPr>
          <p:cNvPr id="1689" name="Google Shape;1689;p51"/>
          <p:cNvSpPr txBox="1">
            <a:spLocks noGrp="1"/>
          </p:cNvSpPr>
          <p:nvPr>
            <p:ph type="ctrTitle"/>
          </p:nvPr>
        </p:nvSpPr>
        <p:spPr>
          <a:xfrm>
            <a:off x="1047425" y="791675"/>
            <a:ext cx="7049100" cy="51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MAPA</a:t>
            </a:r>
            <a:endParaRPr/>
          </a:p>
        </p:txBody>
      </p:sp>
      <p:grpSp>
        <p:nvGrpSpPr>
          <p:cNvPr id="1690" name="Google Shape;1690;p51"/>
          <p:cNvGrpSpPr/>
          <p:nvPr/>
        </p:nvGrpSpPr>
        <p:grpSpPr>
          <a:xfrm>
            <a:off x="1203286" y="1731613"/>
            <a:ext cx="4101093" cy="2184802"/>
            <a:chOff x="233350" y="949250"/>
            <a:chExt cx="7137300" cy="3802300"/>
          </a:xfrm>
        </p:grpSpPr>
        <p:sp>
          <p:nvSpPr>
            <p:cNvPr id="1691" name="Google Shape;1691;p5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2" name="Google Shape;1742;p51"/>
          <p:cNvSpPr txBox="1">
            <a:spLocks noGrp="1"/>
          </p:cNvSpPr>
          <p:nvPr>
            <p:ph type="subTitle" idx="4294967295"/>
          </p:nvPr>
        </p:nvSpPr>
        <p:spPr>
          <a:xfrm>
            <a:off x="6042314" y="1738100"/>
            <a:ext cx="1898400" cy="3858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6"/>
                </a:solidFill>
                <a:highlight>
                  <a:schemeClr val="accent3"/>
                </a:highlight>
                <a:latin typeface="Playfair Display SemiBold"/>
                <a:ea typeface="Playfair Display SemiBold"/>
                <a:cs typeface="Playfair Display SemiBold"/>
                <a:sym typeface="Playfair Display SemiBold"/>
              </a:rPr>
              <a:t>Saturno</a:t>
            </a:r>
            <a:endParaRPr sz="1700">
              <a:solidFill>
                <a:schemeClr val="accent6"/>
              </a:solidFill>
              <a:highlight>
                <a:schemeClr val="accent3"/>
              </a:highlight>
              <a:latin typeface="Playfair Display SemiBold"/>
              <a:ea typeface="Playfair Display SemiBold"/>
              <a:cs typeface="Playfair Display SemiBold"/>
              <a:sym typeface="Playfair Display SemiBold"/>
            </a:endParaRPr>
          </a:p>
        </p:txBody>
      </p:sp>
      <p:sp>
        <p:nvSpPr>
          <p:cNvPr id="1743" name="Google Shape;1743;p51"/>
          <p:cNvSpPr txBox="1">
            <a:spLocks noGrp="1"/>
          </p:cNvSpPr>
          <p:nvPr>
            <p:ph type="subTitle" idx="4294967295"/>
          </p:nvPr>
        </p:nvSpPr>
        <p:spPr>
          <a:xfrm>
            <a:off x="6042314" y="2302674"/>
            <a:ext cx="1898400" cy="453600"/>
          </a:xfrm>
          <a:prstGeom prst="rect">
            <a:avLst/>
          </a:prstGeom>
        </p:spPr>
        <p:txBody>
          <a:bodyPr spcFirstLastPara="1" wrap="square" lIns="91425" tIns="0" rIns="91425" bIns="0" anchor="t" anchorCtr="0">
            <a:noAutofit/>
          </a:bodyPr>
          <a:lstStyle/>
          <a:p>
            <a:pPr marL="0" lvl="0" indent="0" algn="l" rtl="0">
              <a:spcBef>
                <a:spcPts val="0"/>
              </a:spcBef>
              <a:spcAft>
                <a:spcPts val="1600"/>
              </a:spcAft>
              <a:buNone/>
            </a:pPr>
            <a:r>
              <a:rPr lang="en" sz="1200"/>
              <a:t>Saturno é um gigante gasoso e tem anéis</a:t>
            </a:r>
            <a:endParaRPr sz="1200"/>
          </a:p>
        </p:txBody>
      </p:sp>
      <p:sp>
        <p:nvSpPr>
          <p:cNvPr id="1744" name="Google Shape;1744;p51"/>
          <p:cNvSpPr txBox="1">
            <a:spLocks noGrp="1"/>
          </p:cNvSpPr>
          <p:nvPr>
            <p:ph type="subTitle" idx="4294967295"/>
          </p:nvPr>
        </p:nvSpPr>
        <p:spPr>
          <a:xfrm>
            <a:off x="6042314" y="2894738"/>
            <a:ext cx="1898400" cy="3858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6"/>
                </a:solidFill>
                <a:highlight>
                  <a:schemeClr val="accent3"/>
                </a:highlight>
                <a:latin typeface="Playfair Display SemiBold"/>
                <a:ea typeface="Playfair Display SemiBold"/>
                <a:cs typeface="Playfair Display SemiBold"/>
                <a:sym typeface="Playfair Display SemiBold"/>
              </a:rPr>
              <a:t>Júpiter</a:t>
            </a:r>
            <a:endParaRPr sz="1700">
              <a:solidFill>
                <a:schemeClr val="accent6"/>
              </a:solidFill>
              <a:highlight>
                <a:schemeClr val="accent3"/>
              </a:highlight>
              <a:latin typeface="Playfair Display SemiBold"/>
              <a:ea typeface="Playfair Display SemiBold"/>
              <a:cs typeface="Playfair Display SemiBold"/>
              <a:sym typeface="Playfair Display SemiBold"/>
            </a:endParaRPr>
          </a:p>
        </p:txBody>
      </p:sp>
      <p:sp>
        <p:nvSpPr>
          <p:cNvPr id="1745" name="Google Shape;1745;p51"/>
          <p:cNvSpPr txBox="1">
            <a:spLocks noGrp="1"/>
          </p:cNvSpPr>
          <p:nvPr>
            <p:ph type="subTitle" idx="4294967295"/>
          </p:nvPr>
        </p:nvSpPr>
        <p:spPr>
          <a:xfrm>
            <a:off x="6042314" y="3452750"/>
            <a:ext cx="1898400" cy="457200"/>
          </a:xfrm>
          <a:prstGeom prst="rect">
            <a:avLst/>
          </a:prstGeom>
        </p:spPr>
        <p:txBody>
          <a:bodyPr spcFirstLastPara="1" wrap="square" lIns="91425" tIns="0" rIns="91425" bIns="0" anchor="t" anchorCtr="0">
            <a:noAutofit/>
          </a:bodyPr>
          <a:lstStyle/>
          <a:p>
            <a:pPr marL="0" lvl="0" indent="0" algn="l" rtl="0">
              <a:spcBef>
                <a:spcPts val="0"/>
              </a:spcBef>
              <a:spcAft>
                <a:spcPts val="1600"/>
              </a:spcAft>
              <a:buNone/>
            </a:pPr>
            <a:r>
              <a:rPr lang="en" sz="1200"/>
              <a:t>Júpiter é o maior planeta de todos</a:t>
            </a:r>
            <a:endParaRPr sz="1200"/>
          </a:p>
        </p:txBody>
      </p:sp>
      <p:sp>
        <p:nvSpPr>
          <p:cNvPr id="1746" name="Google Shape;1746;p51"/>
          <p:cNvSpPr/>
          <p:nvPr/>
        </p:nvSpPr>
        <p:spPr>
          <a:xfrm>
            <a:off x="5811479" y="178272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1"/>
          <p:cNvSpPr/>
          <p:nvPr/>
        </p:nvSpPr>
        <p:spPr>
          <a:xfrm>
            <a:off x="5811479" y="295622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1"/>
          <p:cNvSpPr/>
          <p:nvPr/>
        </p:nvSpPr>
        <p:spPr>
          <a:xfrm>
            <a:off x="3740804" y="199390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1"/>
          <p:cNvSpPr/>
          <p:nvPr/>
        </p:nvSpPr>
        <p:spPr>
          <a:xfrm>
            <a:off x="2141329" y="295080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98"/>
        <p:cNvGrpSpPr/>
        <p:nvPr/>
      </p:nvGrpSpPr>
      <p:grpSpPr>
        <a:xfrm>
          <a:off x="0" y="0"/>
          <a:ext cx="0" cy="0"/>
          <a:chOff x="0" y="0"/>
          <a:chExt cx="0" cy="0"/>
        </a:xfrm>
      </p:grpSpPr>
      <p:sp>
        <p:nvSpPr>
          <p:cNvPr id="1299" name="Google Shape;1299;p34"/>
          <p:cNvSpPr txBox="1"/>
          <p:nvPr/>
        </p:nvSpPr>
        <p:spPr>
          <a:xfrm>
            <a:off x="1328950" y="1345775"/>
            <a:ext cx="6486300" cy="372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Arvo"/>
                <a:ea typeface="Arvo"/>
                <a:cs typeface="Arvo"/>
                <a:sym typeface="Arvo"/>
              </a:rPr>
              <a:t>Uma estrutura de slides baseada em uma apresentação médica</a:t>
            </a:r>
            <a:endParaRPr sz="1000" b="1">
              <a:solidFill>
                <a:schemeClr val="dk1"/>
              </a:solidFill>
              <a:latin typeface="Arvo"/>
              <a:ea typeface="Arvo"/>
              <a:cs typeface="Arvo"/>
              <a:sym typeface="Arvo"/>
            </a:endParaRPr>
          </a:p>
          <a:p>
            <a:pPr marL="0" lvl="0" indent="0" algn="ctr" rtl="0">
              <a:spcBef>
                <a:spcPts val="0"/>
              </a:spcBef>
              <a:spcAft>
                <a:spcPts val="0"/>
              </a:spcAft>
              <a:buNone/>
            </a:pPr>
            <a:r>
              <a:rPr lang="en" sz="1000">
                <a:solidFill>
                  <a:schemeClr val="dk1"/>
                </a:solidFill>
                <a:latin typeface="Arvo"/>
                <a:ea typeface="Arvo"/>
                <a:cs typeface="Arvo"/>
                <a:sym typeface="Arvo"/>
              </a:rPr>
              <a:t>Você pode excluir este slide quando terminar de editar o modelo</a:t>
            </a:r>
            <a:endParaRPr sz="800">
              <a:solidFill>
                <a:schemeClr val="dk1"/>
              </a:solidFill>
              <a:latin typeface="Arvo"/>
              <a:ea typeface="Arvo"/>
              <a:cs typeface="Arvo"/>
              <a:sym typeface="Arvo"/>
            </a:endParaRPr>
          </a:p>
        </p:txBody>
      </p:sp>
      <p:graphicFrame>
        <p:nvGraphicFramePr>
          <p:cNvPr id="1300" name="Google Shape;1300;p34"/>
          <p:cNvGraphicFramePr/>
          <p:nvPr/>
        </p:nvGraphicFramePr>
        <p:xfrm>
          <a:off x="1046150" y="1813559"/>
          <a:ext cx="3000000" cy="3000000"/>
        </p:xfrm>
        <a:graphic>
          <a:graphicData uri="http://schemas.openxmlformats.org/drawingml/2006/table">
            <a:tbl>
              <a:tblPr>
                <a:noFill/>
                <a:tableStyleId>{E67C0907-F13D-4B44-85B8-98CB45D40803}</a:tableStyleId>
              </a:tblPr>
              <a:tblGrid>
                <a:gridCol w="2113500">
                  <a:extLst>
                    <a:ext uri="{9D8B030D-6E8A-4147-A177-3AD203B41FA5}">
                      <a16:colId xmlns:a16="http://schemas.microsoft.com/office/drawing/2014/main" val="20000"/>
                    </a:ext>
                  </a:extLst>
                </a:gridCol>
                <a:gridCol w="4938200">
                  <a:extLst>
                    <a:ext uri="{9D8B030D-6E8A-4147-A177-3AD203B41FA5}">
                      <a16:colId xmlns:a16="http://schemas.microsoft.com/office/drawing/2014/main" val="20001"/>
                    </a:ext>
                  </a:extLst>
                </a:gridCol>
              </a:tblGrid>
              <a:tr h="365025">
                <a:tc>
                  <a:txBody>
                    <a:bodyPr/>
                    <a:lstStyle/>
                    <a:p>
                      <a:pPr marL="0" lvl="0" indent="0" algn="l" rtl="0">
                        <a:spcBef>
                          <a:spcPts val="0"/>
                        </a:spcBef>
                        <a:spcAft>
                          <a:spcPts val="0"/>
                        </a:spcAft>
                        <a:buNone/>
                      </a:pPr>
                      <a:r>
                        <a:rPr lang="en" sz="1000" b="1">
                          <a:solidFill>
                            <a:schemeClr val="accent6"/>
                          </a:solidFill>
                          <a:uFill>
                            <a:noFill/>
                          </a:uFill>
                          <a:latin typeface="Arvo"/>
                          <a:ea typeface="Arvo"/>
                          <a:cs typeface="Arvo"/>
                          <a:sym typeface="Arvo"/>
                          <a:hlinkClick r:id="rId3" action="ppaction://hlinksldjump">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Fontes</a:t>
                      </a:r>
                      <a:endParaRPr sz="1000" b="1">
                        <a:solidFill>
                          <a:schemeClr val="accent6"/>
                        </a:solidFill>
                        <a:latin typeface="Arvo"/>
                        <a:ea typeface="Arvo"/>
                        <a:cs typeface="Arvo"/>
                        <a:sym typeface="Arv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accent5"/>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Arvo"/>
                          <a:ea typeface="Arvo"/>
                          <a:cs typeface="Arvo"/>
                          <a:sym typeface="Arvo"/>
                        </a:rPr>
                        <a:t>Para visualizar este modelo no PowerPoint com as fontes corretas, baixe e instale em seu computador as fontes que usamos</a:t>
                      </a:r>
                      <a:endParaRPr sz="1000">
                        <a:solidFill>
                          <a:schemeClr val="dk1"/>
                        </a:solidFill>
                        <a:latin typeface="Arvo"/>
                        <a:ea typeface="Arvo"/>
                        <a:cs typeface="Arvo"/>
                        <a:sym typeface="Arv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365025">
                <a:tc>
                  <a:txBody>
                    <a:bodyPr/>
                    <a:lstStyle/>
                    <a:p>
                      <a:pPr marL="0" lvl="0" indent="0" algn="l" rtl="0">
                        <a:spcBef>
                          <a:spcPts val="0"/>
                        </a:spcBef>
                        <a:spcAft>
                          <a:spcPts val="0"/>
                        </a:spcAft>
                        <a:buNone/>
                      </a:pPr>
                      <a:r>
                        <a:rPr lang="en" sz="1000" b="1">
                          <a:solidFill>
                            <a:schemeClr val="accent6"/>
                          </a:solidFill>
                          <a:uFill>
                            <a:noFill/>
                          </a:uFill>
                          <a:latin typeface="Arvo"/>
                          <a:ea typeface="Arvo"/>
                          <a:cs typeface="Arvo"/>
                          <a:sym typeface="Arvo"/>
                          <a:hlinkClick r:id="rId4" action="ppaction://hlinksldjump">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Recursos usados</a:t>
                      </a:r>
                      <a:r>
                        <a:rPr lang="en" sz="1000">
                          <a:solidFill>
                            <a:schemeClr val="accent6"/>
                          </a:solidFill>
                          <a:latin typeface="Arvo"/>
                          <a:ea typeface="Arvo"/>
                          <a:cs typeface="Arvo"/>
                          <a:sym typeface="Arvo"/>
                        </a:rPr>
                        <a:t> e</a:t>
                      </a:r>
                      <a:r>
                        <a:rPr lang="en" sz="1000" b="1">
                          <a:solidFill>
                            <a:schemeClr val="accent6"/>
                          </a:solidFill>
                          <a:latin typeface="Arvo"/>
                          <a:ea typeface="Arvo"/>
                          <a:cs typeface="Arvo"/>
                          <a:sym typeface="Arvo"/>
                        </a:rPr>
                        <a:t> </a:t>
                      </a:r>
                      <a:r>
                        <a:rPr lang="en" sz="1000" b="1">
                          <a:solidFill>
                            <a:schemeClr val="accent6"/>
                          </a:solidFill>
                          <a:uFill>
                            <a:noFill/>
                          </a:uFill>
                          <a:latin typeface="Arvo"/>
                          <a:ea typeface="Arvo"/>
                          <a:cs typeface="Arvo"/>
                          <a:sym typeface="Arvo"/>
                          <a:hlinkClick r:id="rId5" action="ppaction://hlinksldjump">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alternativos</a:t>
                      </a:r>
                      <a:endParaRPr sz="1000" b="1">
                        <a:solidFill>
                          <a:schemeClr val="accent6"/>
                        </a:solidFill>
                        <a:latin typeface="Arvo"/>
                        <a:ea typeface="Arvo"/>
                        <a:cs typeface="Arvo"/>
                        <a:sym typeface="Arv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accent5"/>
                      </a:solidFill>
                      <a:prstDash val="solid"/>
                      <a:round/>
                      <a:headEnd type="none" w="sm" len="sm"/>
                      <a:tailEnd type="none" w="sm" len="sm"/>
                    </a:lnT>
                    <a:lnB w="9525" cap="flat" cmpd="sng">
                      <a:solidFill>
                        <a:schemeClr val="accent5"/>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Arvo"/>
                          <a:ea typeface="Arvo"/>
                          <a:cs typeface="Arvo"/>
                          <a:sym typeface="Arvo"/>
                        </a:rPr>
                        <a:t>Recursos gráficos que combinam com o estilo do modelo</a:t>
                      </a:r>
                      <a:endParaRPr sz="1000">
                        <a:solidFill>
                          <a:schemeClr val="dk1"/>
                        </a:solidFill>
                        <a:latin typeface="Arvo"/>
                        <a:ea typeface="Arvo"/>
                        <a:cs typeface="Arvo"/>
                        <a:sym typeface="Arv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353000">
                <a:tc>
                  <a:txBody>
                    <a:bodyPr/>
                    <a:lstStyle/>
                    <a:p>
                      <a:pPr marL="0" lvl="0" indent="0" algn="l" rtl="0">
                        <a:spcBef>
                          <a:spcPts val="0"/>
                        </a:spcBef>
                        <a:spcAft>
                          <a:spcPts val="0"/>
                        </a:spcAft>
                        <a:buNone/>
                      </a:pPr>
                      <a:r>
                        <a:rPr lang="en" sz="1000" b="1">
                          <a:solidFill>
                            <a:schemeClr val="accent6"/>
                          </a:solidFill>
                          <a:uFill>
                            <a:noFill/>
                          </a:uFill>
                          <a:latin typeface="Arvo"/>
                          <a:ea typeface="Arvo"/>
                          <a:cs typeface="Arvo"/>
                          <a:sym typeface="Arvo"/>
                          <a:hlinkClick r:id="rId6" action="ppaction://hlinksldjump">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 de agradecimento</a:t>
                      </a:r>
                      <a:endParaRPr sz="1000" b="1">
                        <a:solidFill>
                          <a:schemeClr val="accent6"/>
                        </a:solidFill>
                        <a:latin typeface="Arvo"/>
                        <a:ea typeface="Arvo"/>
                        <a:cs typeface="Arvo"/>
                        <a:sym typeface="Arv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accent5"/>
                      </a:solidFill>
                      <a:prstDash val="solid"/>
                      <a:round/>
                      <a:headEnd type="none" w="sm" len="sm"/>
                      <a:tailEnd type="none" w="sm" len="sm"/>
                    </a:lnT>
                    <a:lnB w="9525" cap="flat" cmpd="sng">
                      <a:solidFill>
                        <a:schemeClr val="accent5"/>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Arvo"/>
                          <a:ea typeface="Arvo"/>
                          <a:cs typeface="Arvo"/>
                          <a:sym typeface="Arvo"/>
                        </a:rPr>
                        <a:t>Você deve manter esse slide para nos dar os devidos créditos pelo nosso design</a:t>
                      </a:r>
                      <a:endParaRPr sz="1000">
                        <a:solidFill>
                          <a:schemeClr val="dk1"/>
                        </a:solidFill>
                        <a:latin typeface="Arvo"/>
                        <a:ea typeface="Arvo"/>
                        <a:cs typeface="Arvo"/>
                        <a:sym typeface="Arv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353000">
                <a:tc>
                  <a:txBody>
                    <a:bodyPr/>
                    <a:lstStyle/>
                    <a:p>
                      <a:pPr marL="0" lvl="0" indent="0" algn="l" rtl="0">
                        <a:spcBef>
                          <a:spcPts val="0"/>
                        </a:spcBef>
                        <a:spcAft>
                          <a:spcPts val="0"/>
                        </a:spcAft>
                        <a:buNone/>
                      </a:pPr>
                      <a:r>
                        <a:rPr lang="en" sz="1000" b="1">
                          <a:solidFill>
                            <a:schemeClr val="accent6"/>
                          </a:solidFill>
                          <a:uFill>
                            <a:noFill/>
                          </a:uFill>
                          <a:latin typeface="Arvo"/>
                          <a:ea typeface="Arvo"/>
                          <a:cs typeface="Arvo"/>
                          <a:sym typeface="Arvo"/>
                          <a:hlinkClick r:id="rId3" action="ppaction://hlinksldjump">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Cores</a:t>
                      </a:r>
                      <a:endParaRPr sz="1000" b="1">
                        <a:solidFill>
                          <a:schemeClr val="accent6"/>
                        </a:solidFill>
                        <a:latin typeface="Arvo"/>
                        <a:ea typeface="Arvo"/>
                        <a:cs typeface="Arvo"/>
                        <a:sym typeface="Arv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accent5"/>
                      </a:solidFill>
                      <a:prstDash val="solid"/>
                      <a:round/>
                      <a:headEnd type="none" w="sm" len="sm"/>
                      <a:tailEnd type="none" w="sm" len="sm"/>
                    </a:lnT>
                    <a:lnB w="9525" cap="flat" cmpd="sng">
                      <a:solidFill>
                        <a:schemeClr val="accent5"/>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Arvo"/>
                          <a:ea typeface="Arvo"/>
                          <a:cs typeface="Arvo"/>
                          <a:sym typeface="Arvo"/>
                        </a:rPr>
                        <a:t>Cores usadas neste modelo</a:t>
                      </a:r>
                      <a:endParaRPr sz="1000">
                        <a:solidFill>
                          <a:schemeClr val="dk1"/>
                        </a:solidFill>
                        <a:latin typeface="Arvo"/>
                        <a:ea typeface="Arvo"/>
                        <a:cs typeface="Arvo"/>
                        <a:sym typeface="Arv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r h="353000">
                <a:tc>
                  <a:txBody>
                    <a:bodyPr/>
                    <a:lstStyle/>
                    <a:p>
                      <a:pPr marL="0" lvl="0" indent="0" algn="l" rtl="0">
                        <a:spcBef>
                          <a:spcPts val="0"/>
                        </a:spcBef>
                        <a:spcAft>
                          <a:spcPts val="0"/>
                        </a:spcAft>
                        <a:buNone/>
                      </a:pPr>
                      <a:r>
                        <a:rPr lang="en" sz="1000" b="1">
                          <a:solidFill>
                            <a:schemeClr val="accent6"/>
                          </a:solidFill>
                          <a:uFill>
                            <a:noFill/>
                          </a:uFill>
                          <a:latin typeface="Arvo"/>
                          <a:ea typeface="Arvo"/>
                          <a:cs typeface="Arvo"/>
                          <a:sym typeface="Arvo"/>
                          <a:hlinkClick r:id="rId7" action="ppaction://hlinksldjump">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Recursos infográficos</a:t>
                      </a:r>
                      <a:endParaRPr sz="1000" b="1">
                        <a:solidFill>
                          <a:schemeClr val="accent6"/>
                        </a:solidFill>
                        <a:latin typeface="Arvo"/>
                        <a:ea typeface="Arvo"/>
                        <a:cs typeface="Arvo"/>
                        <a:sym typeface="Arv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accent5"/>
                      </a:solidFill>
                      <a:prstDash val="solid"/>
                      <a:round/>
                      <a:headEnd type="none" w="sm" len="sm"/>
                      <a:tailEnd type="none" w="sm" len="sm"/>
                    </a:lnT>
                    <a:lnB w="9525" cap="flat" cmpd="sng">
                      <a:solidFill>
                        <a:schemeClr val="accent5"/>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vo"/>
                          <a:ea typeface="Arvo"/>
                          <a:cs typeface="Arvo"/>
                          <a:sym typeface="Arvo"/>
                        </a:rPr>
                        <a:t>Podem ser usados neste modelo, e seu tamanho e cores podem ser editados</a:t>
                      </a:r>
                      <a:endParaRPr sz="1000">
                        <a:solidFill>
                          <a:schemeClr val="dk1"/>
                        </a:solidFill>
                        <a:latin typeface="Arvo"/>
                        <a:ea typeface="Arvo"/>
                        <a:cs typeface="Arvo"/>
                        <a:sym typeface="Arv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6"/>
                    </a:solidFill>
                  </a:tcPr>
                </a:tc>
                <a:extLst>
                  <a:ext uri="{0D108BD9-81ED-4DB2-BD59-A6C34878D82A}">
                    <a16:rowId xmlns:a16="http://schemas.microsoft.com/office/drawing/2014/main" val="10004"/>
                  </a:ext>
                </a:extLst>
              </a:tr>
              <a:tr h="365025">
                <a:tc>
                  <a:txBody>
                    <a:bodyPr/>
                    <a:lstStyle/>
                    <a:p>
                      <a:pPr marL="0" lvl="0" indent="0" algn="l" rtl="0">
                        <a:spcBef>
                          <a:spcPts val="0"/>
                        </a:spcBef>
                        <a:spcAft>
                          <a:spcPts val="0"/>
                        </a:spcAft>
                        <a:buNone/>
                      </a:pPr>
                      <a:r>
                        <a:rPr lang="en" sz="1000" b="1">
                          <a:solidFill>
                            <a:schemeClr val="accent6"/>
                          </a:solidFill>
                          <a:uFill>
                            <a:noFill/>
                          </a:uFill>
                          <a:latin typeface="Arvo"/>
                          <a:ea typeface="Arvo"/>
                          <a:cs typeface="Arvo"/>
                          <a:sym typeface="Arvo"/>
                          <a:hlinkClick r:id="rId8" action="ppaction://hlinksldjump">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Ícones customizáveis</a:t>
                      </a:r>
                      <a:endParaRPr sz="1000" b="1">
                        <a:solidFill>
                          <a:schemeClr val="accent6"/>
                        </a:solidFill>
                        <a:latin typeface="Arvo"/>
                        <a:ea typeface="Arvo"/>
                        <a:cs typeface="Arvo"/>
                        <a:sym typeface="Arv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accent5"/>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Arvo"/>
                          <a:ea typeface="Arvo"/>
                          <a:cs typeface="Arvo"/>
                          <a:sym typeface="Arvo"/>
                        </a:rPr>
                        <a:t>São classificados por tema para que você possa usá-los em todos os tipos de apresentações</a:t>
                      </a:r>
                      <a:endParaRPr sz="1000">
                        <a:solidFill>
                          <a:schemeClr val="dk1"/>
                        </a:solidFill>
                        <a:latin typeface="Arvo"/>
                        <a:ea typeface="Arvo"/>
                        <a:cs typeface="Arvo"/>
                        <a:sym typeface="Arv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6"/>
                    </a:solidFill>
                  </a:tcPr>
                </a:tc>
                <a:extLst>
                  <a:ext uri="{0D108BD9-81ED-4DB2-BD59-A6C34878D82A}">
                    <a16:rowId xmlns:a16="http://schemas.microsoft.com/office/drawing/2014/main" val="10005"/>
                  </a:ext>
                </a:extLst>
              </a:tr>
            </a:tbl>
          </a:graphicData>
        </a:graphic>
      </p:graphicFrame>
      <p:sp>
        <p:nvSpPr>
          <p:cNvPr id="1301" name="Google Shape;1301;p34"/>
          <p:cNvSpPr txBox="1"/>
          <p:nvPr/>
        </p:nvSpPr>
        <p:spPr>
          <a:xfrm>
            <a:off x="1096097" y="4040279"/>
            <a:ext cx="3000000" cy="46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rvo"/>
                <a:ea typeface="Arvo"/>
                <a:cs typeface="Arvo"/>
                <a:sym typeface="Arvo"/>
              </a:rPr>
              <a:t>Para mais informações:</a:t>
            </a:r>
            <a:br>
              <a:rPr lang="en" sz="1000">
                <a:solidFill>
                  <a:schemeClr val="dk1"/>
                </a:solidFill>
                <a:latin typeface="Arvo"/>
                <a:ea typeface="Arvo"/>
                <a:cs typeface="Arvo"/>
                <a:sym typeface="Arvo"/>
              </a:rPr>
            </a:br>
            <a:r>
              <a:rPr lang="en" sz="1000">
                <a:solidFill>
                  <a:schemeClr val="accent6"/>
                </a:solidFill>
                <a:highlight>
                  <a:schemeClr val="accent3"/>
                </a:highlight>
                <a:uFill>
                  <a:noFill/>
                </a:uFill>
                <a:latin typeface="Playfair Display SemiBold"/>
                <a:ea typeface="Playfair Display SemiBold"/>
                <a:cs typeface="Playfair Display SemiBold"/>
                <a:sym typeface="Playfair Display SemiBold"/>
                <a:hlinkClick r:id="rId9">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000">
                <a:solidFill>
                  <a:schemeClr val="dk1"/>
                </a:solidFill>
                <a:latin typeface="Playfair Display SemiBold"/>
                <a:ea typeface="Playfair Display SemiBold"/>
                <a:cs typeface="Playfair Display SemiBold"/>
                <a:sym typeface="Playfair Display SemiBold"/>
              </a:rPr>
              <a:t> |  </a:t>
            </a:r>
            <a:r>
              <a:rPr lang="en" sz="1000">
                <a:solidFill>
                  <a:schemeClr val="accent6"/>
                </a:solidFill>
                <a:highlight>
                  <a:schemeClr val="accent3"/>
                </a:highlight>
                <a:uFill>
                  <a:noFill/>
                </a:uFill>
                <a:latin typeface="Playfair Display SemiBold"/>
                <a:ea typeface="Playfair Display SemiBold"/>
                <a:cs typeface="Playfair Display SemiBold"/>
                <a:sym typeface="Playfair Display SemiBold"/>
                <a:hlinkClick r:id="rId10">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 school</a:t>
            </a:r>
            <a:r>
              <a:rPr lang="en" sz="1000">
                <a:solidFill>
                  <a:schemeClr val="dk1"/>
                </a:solidFill>
                <a:latin typeface="Playfair Display SemiBold"/>
                <a:ea typeface="Playfair Display SemiBold"/>
                <a:cs typeface="Playfair Display SemiBold"/>
                <a:sym typeface="Playfair Display SemiBold"/>
              </a:rPr>
              <a:t>  |  </a:t>
            </a:r>
            <a:r>
              <a:rPr lang="en" sz="1000">
                <a:solidFill>
                  <a:schemeClr val="accent6"/>
                </a:solidFill>
                <a:highlight>
                  <a:schemeClr val="accent3"/>
                </a:highlight>
                <a:uFill>
                  <a:noFill/>
                </a:uFill>
                <a:latin typeface="Playfair Display SemiBold"/>
                <a:ea typeface="Playfair Display SemiBold"/>
                <a:cs typeface="Playfair Display SemiBold"/>
                <a:sym typeface="Playfair Display SemiBold"/>
                <a:hlinkClick r:id="rId11">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FAQS</a:t>
            </a:r>
            <a:endParaRPr sz="1000">
              <a:solidFill>
                <a:schemeClr val="accent6"/>
              </a:solidFill>
              <a:highlight>
                <a:schemeClr val="accent3"/>
              </a:highlight>
              <a:latin typeface="Playfair Display SemiBold"/>
              <a:ea typeface="Playfair Display SemiBold"/>
              <a:cs typeface="Playfair Display SemiBold"/>
              <a:sym typeface="Playfair Display SemiBold"/>
            </a:endParaRPr>
          </a:p>
        </p:txBody>
      </p:sp>
      <p:sp>
        <p:nvSpPr>
          <p:cNvPr id="1302" name="Google Shape;1302;p34"/>
          <p:cNvSpPr txBox="1"/>
          <p:nvPr/>
        </p:nvSpPr>
        <p:spPr>
          <a:xfrm>
            <a:off x="4365103" y="4040279"/>
            <a:ext cx="3682800" cy="46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rvo"/>
                <a:ea typeface="Arvo"/>
                <a:cs typeface="Arvo"/>
                <a:sym typeface="Arvo"/>
              </a:rPr>
              <a:t>Você pode visitar nossos projetos irmãos:</a:t>
            </a:r>
            <a:br>
              <a:rPr lang="en" sz="1000">
                <a:solidFill>
                  <a:schemeClr val="dk1"/>
                </a:solidFill>
                <a:latin typeface="Arvo"/>
                <a:ea typeface="Arvo"/>
                <a:cs typeface="Arvo"/>
                <a:sym typeface="Arvo"/>
              </a:rPr>
            </a:br>
            <a:r>
              <a:rPr lang="en" sz="1000">
                <a:solidFill>
                  <a:schemeClr val="accent6"/>
                </a:solidFill>
                <a:highlight>
                  <a:schemeClr val="accent3"/>
                </a:highlight>
                <a:uFill>
                  <a:noFill/>
                </a:uFill>
                <a:latin typeface="Playfair Display SemiBold"/>
                <a:ea typeface="Playfair Display SemiBold"/>
                <a:cs typeface="Playfair Display SemiBold"/>
                <a:sym typeface="Playfair Display SemiBold"/>
                <a:hlinkClick r:id="rId1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r>
              <a:rPr lang="en" sz="1000">
                <a:solidFill>
                  <a:schemeClr val="dk1"/>
                </a:solidFill>
                <a:latin typeface="Playfair Display SemiBold"/>
                <a:ea typeface="Playfair Display SemiBold"/>
                <a:cs typeface="Playfair Display SemiBold"/>
                <a:sym typeface="Playfair Display SemiBold"/>
              </a:rPr>
              <a:t> | </a:t>
            </a:r>
            <a:r>
              <a:rPr lang="en" sz="1000">
                <a:solidFill>
                  <a:schemeClr val="accent6"/>
                </a:solidFill>
                <a:highlight>
                  <a:schemeClr val="accent3"/>
                </a:highlight>
                <a:uFill>
                  <a:noFill/>
                </a:uFill>
                <a:latin typeface="Playfair Display SemiBold"/>
                <a:ea typeface="Playfair Display SemiBold"/>
                <a:cs typeface="Playfair Display SemiBold"/>
                <a:sym typeface="Playfair Display SemiBold"/>
                <a:hlinkClick r:id="rId1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000">
                <a:solidFill>
                  <a:schemeClr val="dk1"/>
                </a:solidFill>
                <a:latin typeface="Playfair Display SemiBold"/>
                <a:ea typeface="Playfair Display SemiBold"/>
                <a:cs typeface="Playfair Display SemiBold"/>
                <a:sym typeface="Playfair Display SemiBold"/>
              </a:rPr>
              <a:t> | </a:t>
            </a:r>
            <a:r>
              <a:rPr lang="en" sz="1000">
                <a:solidFill>
                  <a:schemeClr val="accent6"/>
                </a:solidFill>
                <a:highlight>
                  <a:schemeClr val="accent3"/>
                </a:highlight>
                <a:uFill>
                  <a:noFill/>
                </a:uFill>
                <a:latin typeface="Playfair Display SemiBold"/>
                <a:ea typeface="Playfair Display SemiBold"/>
                <a:cs typeface="Playfair Display SemiBold"/>
                <a:sym typeface="Playfair Display SemiBold"/>
                <a:hlinkClick r:id="rId1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Storyset</a:t>
            </a:r>
            <a:r>
              <a:rPr lang="en" sz="1000">
                <a:solidFill>
                  <a:schemeClr val="dk1"/>
                </a:solidFill>
                <a:latin typeface="Playfair Display SemiBold"/>
                <a:ea typeface="Playfair Display SemiBold"/>
                <a:cs typeface="Playfair Display SemiBold"/>
                <a:sym typeface="Playfair Display SemiBold"/>
              </a:rPr>
              <a:t> | </a:t>
            </a:r>
            <a:r>
              <a:rPr lang="en" sz="1000">
                <a:solidFill>
                  <a:schemeClr val="accent6"/>
                </a:solidFill>
                <a:highlight>
                  <a:schemeClr val="accent3"/>
                </a:highlight>
                <a:uFill>
                  <a:noFill/>
                </a:uFill>
                <a:latin typeface="Playfair Display SemiBold"/>
                <a:ea typeface="Playfair Display SemiBold"/>
                <a:cs typeface="Playfair Display SemiBold"/>
                <a:sym typeface="Playfair Display SemiBold"/>
                <a:hlinkClick r:id="rId1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Wepik</a:t>
            </a:r>
            <a:r>
              <a:rPr lang="en" sz="1000">
                <a:solidFill>
                  <a:schemeClr val="dk1"/>
                </a:solidFill>
                <a:uFill>
                  <a:noFill/>
                </a:uFill>
                <a:latin typeface="Playfair Display SemiBold"/>
                <a:ea typeface="Playfair Display SemiBold"/>
                <a:cs typeface="Playfair Display SemiBold"/>
                <a:sym typeface="Playfair Display SemiBold"/>
                <a:hlinkClick r:id="rId1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 </a:t>
            </a:r>
            <a:r>
              <a:rPr lang="en" sz="1000">
                <a:solidFill>
                  <a:schemeClr val="dk1"/>
                </a:solidFill>
                <a:latin typeface="Playfair Display SemiBold"/>
                <a:ea typeface="Playfair Display SemiBold"/>
                <a:cs typeface="Playfair Display SemiBold"/>
                <a:sym typeface="Playfair Display SemiBold"/>
              </a:rPr>
              <a:t>| </a:t>
            </a:r>
            <a:r>
              <a:rPr lang="en" sz="1000">
                <a:solidFill>
                  <a:schemeClr val="accent6"/>
                </a:solidFill>
                <a:highlight>
                  <a:schemeClr val="accent3"/>
                </a:highlight>
                <a:uFill>
                  <a:noFill/>
                </a:uFill>
                <a:latin typeface="Playfair Display SemiBold"/>
                <a:ea typeface="Playfair Display SemiBold"/>
                <a:cs typeface="Playfair Display SemiBold"/>
                <a:sym typeface="Playfair Display SemiBold"/>
                <a:hlinkClick r:id="rId16">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Vidfy</a:t>
            </a:r>
            <a:endParaRPr sz="1000">
              <a:solidFill>
                <a:schemeClr val="dk1"/>
              </a:solidFill>
              <a:latin typeface="Playfair Display SemiBold"/>
              <a:ea typeface="Playfair Display SemiBold"/>
              <a:cs typeface="Playfair Display SemiBold"/>
              <a:sym typeface="Playfair Display SemiBold"/>
            </a:endParaRPr>
          </a:p>
        </p:txBody>
      </p:sp>
      <p:sp>
        <p:nvSpPr>
          <p:cNvPr id="1303" name="Google Shape;1303;p34"/>
          <p:cNvSpPr txBox="1">
            <a:spLocks noGrp="1"/>
          </p:cNvSpPr>
          <p:nvPr>
            <p:ph type="ctrTitle"/>
          </p:nvPr>
        </p:nvSpPr>
        <p:spPr>
          <a:xfrm>
            <a:off x="1047425" y="791675"/>
            <a:ext cx="7049100" cy="51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CONTEÚDO DESTE </a:t>
            </a:r>
            <a:r>
              <a:rPr lang="en">
                <a:solidFill>
                  <a:schemeClr val="dk2"/>
                </a:solidFill>
              </a:rPr>
              <a:t>MODELO</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53"/>
        <p:cNvGrpSpPr/>
        <p:nvPr/>
      </p:nvGrpSpPr>
      <p:grpSpPr>
        <a:xfrm>
          <a:off x="0" y="0"/>
          <a:ext cx="0" cy="0"/>
          <a:chOff x="0" y="0"/>
          <a:chExt cx="0" cy="0"/>
        </a:xfrm>
      </p:grpSpPr>
      <p:sp>
        <p:nvSpPr>
          <p:cNvPr id="1754" name="Google Shape;1754;p52"/>
          <p:cNvSpPr txBox="1">
            <a:spLocks noGrp="1"/>
          </p:cNvSpPr>
          <p:nvPr>
            <p:ph type="subTitle" idx="1"/>
          </p:nvPr>
        </p:nvSpPr>
        <p:spPr>
          <a:xfrm>
            <a:off x="1136948" y="2286973"/>
            <a:ext cx="22038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Mercúrio é o planeta mais próximo do Sol</a:t>
            </a:r>
            <a:endParaRPr/>
          </a:p>
        </p:txBody>
      </p:sp>
      <p:sp>
        <p:nvSpPr>
          <p:cNvPr id="1755" name="Google Shape;1755;p52"/>
          <p:cNvSpPr txBox="1">
            <a:spLocks noGrp="1"/>
          </p:cNvSpPr>
          <p:nvPr>
            <p:ph type="subTitle" idx="2"/>
          </p:nvPr>
        </p:nvSpPr>
        <p:spPr>
          <a:xfrm>
            <a:off x="3471901" y="2286975"/>
            <a:ext cx="2200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Vênus é o segundo planeta mais próximo do Sol</a:t>
            </a:r>
            <a:endParaRPr/>
          </a:p>
        </p:txBody>
      </p:sp>
      <p:sp>
        <p:nvSpPr>
          <p:cNvPr id="1756" name="Google Shape;1756;p52"/>
          <p:cNvSpPr txBox="1">
            <a:spLocks noGrp="1"/>
          </p:cNvSpPr>
          <p:nvPr>
            <p:ph type="subTitle" idx="3"/>
          </p:nvPr>
        </p:nvSpPr>
        <p:spPr>
          <a:xfrm>
            <a:off x="5803253" y="2286973"/>
            <a:ext cx="22038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Apesar de ser vermelho, Marte é um lugar frio</a:t>
            </a:r>
            <a:endParaRPr/>
          </a:p>
        </p:txBody>
      </p:sp>
      <p:sp>
        <p:nvSpPr>
          <p:cNvPr id="1757" name="Google Shape;1757;p52"/>
          <p:cNvSpPr txBox="1">
            <a:spLocks noGrp="1"/>
          </p:cNvSpPr>
          <p:nvPr>
            <p:ph type="subTitle" idx="4"/>
          </p:nvPr>
        </p:nvSpPr>
        <p:spPr>
          <a:xfrm>
            <a:off x="1136948" y="3649564"/>
            <a:ext cx="22038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Júpiter é o maior planeta do Sistema Solar</a:t>
            </a:r>
            <a:endParaRPr/>
          </a:p>
        </p:txBody>
      </p:sp>
      <p:sp>
        <p:nvSpPr>
          <p:cNvPr id="1758" name="Google Shape;1758;p52"/>
          <p:cNvSpPr txBox="1">
            <a:spLocks noGrp="1"/>
          </p:cNvSpPr>
          <p:nvPr>
            <p:ph type="subTitle" idx="5"/>
          </p:nvPr>
        </p:nvSpPr>
        <p:spPr>
          <a:xfrm>
            <a:off x="3470101" y="3649564"/>
            <a:ext cx="22038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Saturno é composto de hidrogênio e hélio</a:t>
            </a:r>
            <a:endParaRPr/>
          </a:p>
        </p:txBody>
      </p:sp>
      <p:sp>
        <p:nvSpPr>
          <p:cNvPr id="1759" name="Google Shape;1759;p52"/>
          <p:cNvSpPr txBox="1">
            <a:spLocks noGrp="1"/>
          </p:cNvSpPr>
          <p:nvPr>
            <p:ph type="subTitle" idx="6"/>
          </p:nvPr>
        </p:nvSpPr>
        <p:spPr>
          <a:xfrm>
            <a:off x="5803253" y="3649564"/>
            <a:ext cx="22038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Netuno é o planeta mais distante do Sol</a:t>
            </a:r>
            <a:endParaRPr/>
          </a:p>
        </p:txBody>
      </p:sp>
      <p:sp>
        <p:nvSpPr>
          <p:cNvPr id="1760" name="Google Shape;1760;p52"/>
          <p:cNvSpPr txBox="1">
            <a:spLocks noGrp="1"/>
          </p:cNvSpPr>
          <p:nvPr>
            <p:ph type="subTitle" idx="7"/>
          </p:nvPr>
        </p:nvSpPr>
        <p:spPr>
          <a:xfrm>
            <a:off x="1136948" y="1841228"/>
            <a:ext cx="2203800" cy="36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Mercúrio</a:t>
            </a:r>
            <a:endParaRPr/>
          </a:p>
        </p:txBody>
      </p:sp>
      <p:sp>
        <p:nvSpPr>
          <p:cNvPr id="1761" name="Google Shape;1761;p52"/>
          <p:cNvSpPr txBox="1">
            <a:spLocks noGrp="1"/>
          </p:cNvSpPr>
          <p:nvPr>
            <p:ph type="subTitle" idx="8"/>
          </p:nvPr>
        </p:nvSpPr>
        <p:spPr>
          <a:xfrm>
            <a:off x="3470101" y="1841228"/>
            <a:ext cx="2203800" cy="36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Vênus</a:t>
            </a:r>
            <a:endParaRPr/>
          </a:p>
        </p:txBody>
      </p:sp>
      <p:sp>
        <p:nvSpPr>
          <p:cNvPr id="1762" name="Google Shape;1762;p52"/>
          <p:cNvSpPr txBox="1">
            <a:spLocks noGrp="1"/>
          </p:cNvSpPr>
          <p:nvPr>
            <p:ph type="subTitle" idx="9"/>
          </p:nvPr>
        </p:nvSpPr>
        <p:spPr>
          <a:xfrm>
            <a:off x="5803253" y="1841228"/>
            <a:ext cx="2203800" cy="36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Marte</a:t>
            </a:r>
            <a:endParaRPr/>
          </a:p>
        </p:txBody>
      </p:sp>
      <p:sp>
        <p:nvSpPr>
          <p:cNvPr id="1763" name="Google Shape;1763;p52"/>
          <p:cNvSpPr txBox="1">
            <a:spLocks noGrp="1"/>
          </p:cNvSpPr>
          <p:nvPr>
            <p:ph type="subTitle" idx="13"/>
          </p:nvPr>
        </p:nvSpPr>
        <p:spPr>
          <a:xfrm>
            <a:off x="1136948" y="3204337"/>
            <a:ext cx="2203800" cy="36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Júpiter</a:t>
            </a:r>
            <a:endParaRPr/>
          </a:p>
        </p:txBody>
      </p:sp>
      <p:sp>
        <p:nvSpPr>
          <p:cNvPr id="1764" name="Google Shape;1764;p52"/>
          <p:cNvSpPr txBox="1">
            <a:spLocks noGrp="1"/>
          </p:cNvSpPr>
          <p:nvPr>
            <p:ph type="subTitle" idx="14"/>
          </p:nvPr>
        </p:nvSpPr>
        <p:spPr>
          <a:xfrm>
            <a:off x="3470101" y="3204337"/>
            <a:ext cx="2203800" cy="36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Saturno</a:t>
            </a:r>
            <a:endParaRPr/>
          </a:p>
        </p:txBody>
      </p:sp>
      <p:sp>
        <p:nvSpPr>
          <p:cNvPr id="1765" name="Google Shape;1765;p52"/>
          <p:cNvSpPr txBox="1">
            <a:spLocks noGrp="1"/>
          </p:cNvSpPr>
          <p:nvPr>
            <p:ph type="subTitle" idx="15"/>
          </p:nvPr>
        </p:nvSpPr>
        <p:spPr>
          <a:xfrm>
            <a:off x="5803253" y="3204337"/>
            <a:ext cx="2203800" cy="36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Netuno</a:t>
            </a:r>
            <a:endParaRPr/>
          </a:p>
        </p:txBody>
      </p:sp>
      <p:sp>
        <p:nvSpPr>
          <p:cNvPr id="1766" name="Google Shape;1766;p52"/>
          <p:cNvSpPr txBox="1">
            <a:spLocks noGrp="1"/>
          </p:cNvSpPr>
          <p:nvPr>
            <p:ph type="ctrTitle"/>
          </p:nvPr>
        </p:nvSpPr>
        <p:spPr>
          <a:xfrm>
            <a:off x="1454600" y="791675"/>
            <a:ext cx="6234600" cy="51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DIAGNÓSTICO</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70"/>
        <p:cNvGrpSpPr/>
        <p:nvPr/>
      </p:nvGrpSpPr>
      <p:grpSpPr>
        <a:xfrm>
          <a:off x="0" y="0"/>
          <a:ext cx="0" cy="0"/>
          <a:chOff x="0" y="0"/>
          <a:chExt cx="0" cy="0"/>
        </a:xfrm>
      </p:grpSpPr>
      <p:sp>
        <p:nvSpPr>
          <p:cNvPr id="1771" name="Google Shape;1771;p53"/>
          <p:cNvSpPr txBox="1">
            <a:spLocks noGrp="1"/>
          </p:cNvSpPr>
          <p:nvPr>
            <p:ph type="subTitle" idx="1"/>
          </p:nvPr>
        </p:nvSpPr>
        <p:spPr>
          <a:xfrm>
            <a:off x="3164975" y="3037675"/>
            <a:ext cx="1257000" cy="378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Vênus</a:t>
            </a:r>
            <a:endParaRPr/>
          </a:p>
        </p:txBody>
      </p:sp>
      <p:sp>
        <p:nvSpPr>
          <p:cNvPr id="1772" name="Google Shape;1772;p53"/>
          <p:cNvSpPr txBox="1">
            <a:spLocks noGrp="1"/>
          </p:cNvSpPr>
          <p:nvPr>
            <p:ph type="subTitle" idx="2"/>
          </p:nvPr>
        </p:nvSpPr>
        <p:spPr>
          <a:xfrm>
            <a:off x="4721725" y="1569450"/>
            <a:ext cx="1252800" cy="37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Mercúrio</a:t>
            </a:r>
            <a:endParaRPr/>
          </a:p>
        </p:txBody>
      </p:sp>
      <p:sp>
        <p:nvSpPr>
          <p:cNvPr id="1773" name="Google Shape;1773;p53"/>
          <p:cNvSpPr txBox="1">
            <a:spLocks noGrp="1"/>
          </p:cNvSpPr>
          <p:nvPr>
            <p:ph type="subTitle" idx="3"/>
          </p:nvPr>
        </p:nvSpPr>
        <p:spPr>
          <a:xfrm>
            <a:off x="2103850" y="3484450"/>
            <a:ext cx="2318100" cy="886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Vênus tem um nome muito bonito e é o segundo planeta mais próximo do Sol. É terrivelmente quente</a:t>
            </a:r>
            <a:endParaRPr/>
          </a:p>
        </p:txBody>
      </p:sp>
      <p:sp>
        <p:nvSpPr>
          <p:cNvPr id="1774" name="Google Shape;1774;p53"/>
          <p:cNvSpPr txBox="1">
            <a:spLocks noGrp="1"/>
          </p:cNvSpPr>
          <p:nvPr>
            <p:ph type="subTitle" idx="4"/>
          </p:nvPr>
        </p:nvSpPr>
        <p:spPr>
          <a:xfrm>
            <a:off x="4721725" y="2014275"/>
            <a:ext cx="2322600" cy="88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Mercúrio é o menor e mais interno planeta do Sistema Solar. Só é um pouco maior que a Lua</a:t>
            </a:r>
            <a:endParaRPr/>
          </a:p>
        </p:txBody>
      </p:sp>
      <p:sp>
        <p:nvSpPr>
          <p:cNvPr id="1775" name="Google Shape;1775;p53"/>
          <p:cNvSpPr txBox="1">
            <a:spLocks noGrp="1"/>
          </p:cNvSpPr>
          <p:nvPr>
            <p:ph type="ctrTitle"/>
          </p:nvPr>
        </p:nvSpPr>
        <p:spPr>
          <a:xfrm>
            <a:off x="1454600" y="791675"/>
            <a:ext cx="6234600" cy="51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TRATAMENTO</a:t>
            </a:r>
            <a:endParaRPr/>
          </a:p>
        </p:txBody>
      </p:sp>
      <p:grpSp>
        <p:nvGrpSpPr>
          <p:cNvPr id="1776" name="Google Shape;1776;p53"/>
          <p:cNvGrpSpPr/>
          <p:nvPr/>
        </p:nvGrpSpPr>
        <p:grpSpPr>
          <a:xfrm>
            <a:off x="3886750" y="1569438"/>
            <a:ext cx="535224" cy="548631"/>
            <a:chOff x="647400" y="3311350"/>
            <a:chExt cx="330100" cy="330600"/>
          </a:xfrm>
        </p:grpSpPr>
        <p:sp>
          <p:nvSpPr>
            <p:cNvPr id="1777" name="Google Shape;1777;p53"/>
            <p:cNvSpPr/>
            <p:nvPr/>
          </p:nvSpPr>
          <p:spPr>
            <a:xfrm>
              <a:off x="647400" y="3311350"/>
              <a:ext cx="330100" cy="330600"/>
            </a:xfrm>
            <a:custGeom>
              <a:avLst/>
              <a:gdLst/>
              <a:ahLst/>
              <a:cxnLst/>
              <a:rect l="l" t="t" r="r" b="b"/>
              <a:pathLst>
                <a:path w="13204" h="13224" extrusionOk="0">
                  <a:moveTo>
                    <a:pt x="6602" y="1"/>
                  </a:moveTo>
                  <a:cubicBezTo>
                    <a:pt x="2958" y="1"/>
                    <a:pt x="0" y="2977"/>
                    <a:pt x="0" y="6621"/>
                  </a:cubicBezTo>
                  <a:cubicBezTo>
                    <a:pt x="0" y="10266"/>
                    <a:pt x="2958" y="13223"/>
                    <a:pt x="6602" y="13223"/>
                  </a:cubicBezTo>
                  <a:cubicBezTo>
                    <a:pt x="10246" y="13223"/>
                    <a:pt x="13204" y="10266"/>
                    <a:pt x="13204" y="6621"/>
                  </a:cubicBezTo>
                  <a:cubicBezTo>
                    <a:pt x="13204" y="2977"/>
                    <a:pt x="10246" y="1"/>
                    <a:pt x="6602" y="1"/>
                  </a:cubicBez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3"/>
            <p:cNvSpPr/>
            <p:nvPr/>
          </p:nvSpPr>
          <p:spPr>
            <a:xfrm>
              <a:off x="732300" y="3389100"/>
              <a:ext cx="235675" cy="242825"/>
            </a:xfrm>
            <a:custGeom>
              <a:avLst/>
              <a:gdLst/>
              <a:ahLst/>
              <a:cxnLst/>
              <a:rect l="l" t="t" r="r" b="b"/>
              <a:pathLst>
                <a:path w="9427" h="9713" extrusionOk="0">
                  <a:moveTo>
                    <a:pt x="3778" y="1"/>
                  </a:moveTo>
                  <a:lnTo>
                    <a:pt x="0" y="3893"/>
                  </a:lnTo>
                  <a:lnTo>
                    <a:pt x="3187" y="7060"/>
                  </a:lnTo>
                  <a:lnTo>
                    <a:pt x="2958" y="7270"/>
                  </a:lnTo>
                  <a:lnTo>
                    <a:pt x="5400" y="9713"/>
                  </a:lnTo>
                  <a:cubicBezTo>
                    <a:pt x="7289" y="9064"/>
                    <a:pt x="8758" y="7556"/>
                    <a:pt x="9426" y="5648"/>
                  </a:cubicBezTo>
                  <a:lnTo>
                    <a:pt x="3778" y="1"/>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3"/>
            <p:cNvSpPr/>
            <p:nvPr/>
          </p:nvSpPr>
          <p:spPr>
            <a:xfrm>
              <a:off x="779050" y="3520275"/>
              <a:ext cx="73950" cy="63950"/>
            </a:xfrm>
            <a:custGeom>
              <a:avLst/>
              <a:gdLst/>
              <a:ahLst/>
              <a:cxnLst/>
              <a:rect l="l" t="t" r="r" b="b"/>
              <a:pathLst>
                <a:path w="2958" h="2558" extrusionOk="0">
                  <a:moveTo>
                    <a:pt x="2672" y="1"/>
                  </a:moveTo>
                  <a:lnTo>
                    <a:pt x="0" y="287"/>
                  </a:lnTo>
                  <a:cubicBezTo>
                    <a:pt x="210" y="1584"/>
                    <a:pt x="1336" y="2558"/>
                    <a:pt x="2672" y="2558"/>
                  </a:cubicBezTo>
                  <a:lnTo>
                    <a:pt x="2958" y="1355"/>
                  </a:lnTo>
                  <a:lnTo>
                    <a:pt x="2672" y="1"/>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3"/>
            <p:cNvSpPr/>
            <p:nvPr/>
          </p:nvSpPr>
          <p:spPr>
            <a:xfrm>
              <a:off x="845825" y="3520275"/>
              <a:ext cx="66800" cy="63950"/>
            </a:xfrm>
            <a:custGeom>
              <a:avLst/>
              <a:gdLst/>
              <a:ahLst/>
              <a:cxnLst/>
              <a:rect l="l" t="t" r="r" b="b"/>
              <a:pathLst>
                <a:path w="2672" h="2558" extrusionOk="0">
                  <a:moveTo>
                    <a:pt x="1" y="1"/>
                  </a:moveTo>
                  <a:lnTo>
                    <a:pt x="1" y="2558"/>
                  </a:lnTo>
                  <a:cubicBezTo>
                    <a:pt x="1336" y="2558"/>
                    <a:pt x="2462" y="1584"/>
                    <a:pt x="2672" y="287"/>
                  </a:cubicBezTo>
                  <a:lnTo>
                    <a:pt x="1"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3"/>
            <p:cNvSpPr/>
            <p:nvPr/>
          </p:nvSpPr>
          <p:spPr>
            <a:xfrm>
              <a:off x="779050" y="3448725"/>
              <a:ext cx="73950" cy="63475"/>
            </a:xfrm>
            <a:custGeom>
              <a:avLst/>
              <a:gdLst/>
              <a:ahLst/>
              <a:cxnLst/>
              <a:rect l="l" t="t" r="r" b="b"/>
              <a:pathLst>
                <a:path w="2958" h="2539" extrusionOk="0">
                  <a:moveTo>
                    <a:pt x="2672" y="1"/>
                  </a:moveTo>
                  <a:cubicBezTo>
                    <a:pt x="1317" y="1"/>
                    <a:pt x="210" y="955"/>
                    <a:pt x="0" y="2252"/>
                  </a:cubicBezTo>
                  <a:lnTo>
                    <a:pt x="2672" y="2538"/>
                  </a:lnTo>
                  <a:lnTo>
                    <a:pt x="2958" y="1336"/>
                  </a:lnTo>
                  <a:lnTo>
                    <a:pt x="2672" y="1"/>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3"/>
            <p:cNvSpPr/>
            <p:nvPr/>
          </p:nvSpPr>
          <p:spPr>
            <a:xfrm>
              <a:off x="845825" y="3448725"/>
              <a:ext cx="66800" cy="63950"/>
            </a:xfrm>
            <a:custGeom>
              <a:avLst/>
              <a:gdLst/>
              <a:ahLst/>
              <a:cxnLst/>
              <a:rect l="l" t="t" r="r" b="b"/>
              <a:pathLst>
                <a:path w="2672" h="2558" extrusionOk="0">
                  <a:moveTo>
                    <a:pt x="1" y="1"/>
                  </a:moveTo>
                  <a:lnTo>
                    <a:pt x="1" y="2557"/>
                  </a:lnTo>
                  <a:lnTo>
                    <a:pt x="2672" y="2271"/>
                  </a:lnTo>
                  <a:cubicBezTo>
                    <a:pt x="2462" y="955"/>
                    <a:pt x="1336" y="1"/>
                    <a:pt x="1"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3"/>
            <p:cNvSpPr/>
            <p:nvPr/>
          </p:nvSpPr>
          <p:spPr>
            <a:xfrm>
              <a:off x="777625" y="3505025"/>
              <a:ext cx="75375" cy="22425"/>
            </a:xfrm>
            <a:custGeom>
              <a:avLst/>
              <a:gdLst/>
              <a:ahLst/>
              <a:cxnLst/>
              <a:rect l="l" t="t" r="r" b="b"/>
              <a:pathLst>
                <a:path w="3015" h="897" extrusionOk="0">
                  <a:moveTo>
                    <a:pt x="57" y="0"/>
                  </a:moveTo>
                  <a:cubicBezTo>
                    <a:pt x="38" y="134"/>
                    <a:pt x="0" y="286"/>
                    <a:pt x="0" y="439"/>
                  </a:cubicBezTo>
                  <a:cubicBezTo>
                    <a:pt x="0" y="611"/>
                    <a:pt x="38" y="763"/>
                    <a:pt x="57" y="897"/>
                  </a:cubicBezTo>
                  <a:lnTo>
                    <a:pt x="2729" y="897"/>
                  </a:lnTo>
                  <a:lnTo>
                    <a:pt x="3015" y="439"/>
                  </a:lnTo>
                  <a:lnTo>
                    <a:pt x="2729"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3"/>
            <p:cNvSpPr/>
            <p:nvPr/>
          </p:nvSpPr>
          <p:spPr>
            <a:xfrm>
              <a:off x="845350" y="3505025"/>
              <a:ext cx="67750" cy="22425"/>
            </a:xfrm>
            <a:custGeom>
              <a:avLst/>
              <a:gdLst/>
              <a:ahLst/>
              <a:cxnLst/>
              <a:rect l="l" t="t" r="r" b="b"/>
              <a:pathLst>
                <a:path w="2710" h="897" extrusionOk="0">
                  <a:moveTo>
                    <a:pt x="1" y="0"/>
                  </a:moveTo>
                  <a:lnTo>
                    <a:pt x="1" y="897"/>
                  </a:lnTo>
                  <a:lnTo>
                    <a:pt x="2672" y="897"/>
                  </a:lnTo>
                  <a:cubicBezTo>
                    <a:pt x="2710" y="763"/>
                    <a:pt x="2710" y="611"/>
                    <a:pt x="2710" y="439"/>
                  </a:cubicBezTo>
                  <a:cubicBezTo>
                    <a:pt x="2710" y="305"/>
                    <a:pt x="2691" y="134"/>
                    <a:pt x="2672" y="0"/>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3"/>
            <p:cNvSpPr/>
            <p:nvPr/>
          </p:nvSpPr>
          <p:spPr>
            <a:xfrm>
              <a:off x="712275" y="3441575"/>
              <a:ext cx="73950" cy="63950"/>
            </a:xfrm>
            <a:custGeom>
              <a:avLst/>
              <a:gdLst/>
              <a:ahLst/>
              <a:cxnLst/>
              <a:rect l="l" t="t" r="r" b="b"/>
              <a:pathLst>
                <a:path w="2958" h="2558" extrusionOk="0">
                  <a:moveTo>
                    <a:pt x="2671" y="0"/>
                  </a:moveTo>
                  <a:lnTo>
                    <a:pt x="0" y="287"/>
                  </a:lnTo>
                  <a:cubicBezTo>
                    <a:pt x="210" y="1584"/>
                    <a:pt x="1336" y="2557"/>
                    <a:pt x="2671" y="2557"/>
                  </a:cubicBezTo>
                  <a:lnTo>
                    <a:pt x="2958" y="1355"/>
                  </a:lnTo>
                  <a:lnTo>
                    <a:pt x="2671"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3"/>
            <p:cNvSpPr/>
            <p:nvPr/>
          </p:nvSpPr>
          <p:spPr>
            <a:xfrm>
              <a:off x="779050" y="3441575"/>
              <a:ext cx="66800" cy="63475"/>
            </a:xfrm>
            <a:custGeom>
              <a:avLst/>
              <a:gdLst/>
              <a:ahLst/>
              <a:cxnLst/>
              <a:rect l="l" t="t" r="r" b="b"/>
              <a:pathLst>
                <a:path w="2672" h="2539" extrusionOk="0">
                  <a:moveTo>
                    <a:pt x="0" y="0"/>
                  </a:moveTo>
                  <a:lnTo>
                    <a:pt x="0" y="2538"/>
                  </a:lnTo>
                  <a:cubicBezTo>
                    <a:pt x="1336" y="2538"/>
                    <a:pt x="2462" y="1546"/>
                    <a:pt x="2672" y="268"/>
                  </a:cubicBezTo>
                  <a:lnTo>
                    <a:pt x="0"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3"/>
            <p:cNvSpPr/>
            <p:nvPr/>
          </p:nvSpPr>
          <p:spPr>
            <a:xfrm>
              <a:off x="712275" y="3370025"/>
              <a:ext cx="73950" cy="63475"/>
            </a:xfrm>
            <a:custGeom>
              <a:avLst/>
              <a:gdLst/>
              <a:ahLst/>
              <a:cxnLst/>
              <a:rect l="l" t="t" r="r" b="b"/>
              <a:pathLst>
                <a:path w="2958" h="2539" extrusionOk="0">
                  <a:moveTo>
                    <a:pt x="2632" y="0"/>
                  </a:moveTo>
                  <a:cubicBezTo>
                    <a:pt x="1295" y="0"/>
                    <a:pt x="208" y="967"/>
                    <a:pt x="0" y="2252"/>
                  </a:cubicBezTo>
                  <a:lnTo>
                    <a:pt x="2671" y="2538"/>
                  </a:lnTo>
                  <a:lnTo>
                    <a:pt x="2958" y="1336"/>
                  </a:lnTo>
                  <a:lnTo>
                    <a:pt x="2671" y="0"/>
                  </a:lnTo>
                  <a:cubicBezTo>
                    <a:pt x="2658" y="0"/>
                    <a:pt x="2645" y="0"/>
                    <a:pt x="2632"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3"/>
            <p:cNvSpPr/>
            <p:nvPr/>
          </p:nvSpPr>
          <p:spPr>
            <a:xfrm>
              <a:off x="779050" y="3369550"/>
              <a:ext cx="66800" cy="63950"/>
            </a:xfrm>
            <a:custGeom>
              <a:avLst/>
              <a:gdLst/>
              <a:ahLst/>
              <a:cxnLst/>
              <a:rect l="l" t="t" r="r" b="b"/>
              <a:pathLst>
                <a:path w="2672" h="2558" extrusionOk="0">
                  <a:moveTo>
                    <a:pt x="0" y="0"/>
                  </a:moveTo>
                  <a:lnTo>
                    <a:pt x="0" y="2557"/>
                  </a:lnTo>
                  <a:lnTo>
                    <a:pt x="2672" y="2271"/>
                  </a:lnTo>
                  <a:cubicBezTo>
                    <a:pt x="2462" y="973"/>
                    <a:pt x="1336" y="0"/>
                    <a:pt x="0"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3"/>
            <p:cNvSpPr/>
            <p:nvPr/>
          </p:nvSpPr>
          <p:spPr>
            <a:xfrm>
              <a:off x="710825" y="3426300"/>
              <a:ext cx="75400" cy="22450"/>
            </a:xfrm>
            <a:custGeom>
              <a:avLst/>
              <a:gdLst/>
              <a:ahLst/>
              <a:cxnLst/>
              <a:rect l="l" t="t" r="r" b="b"/>
              <a:pathLst>
                <a:path w="3016" h="898" extrusionOk="0">
                  <a:moveTo>
                    <a:pt x="58" y="1"/>
                  </a:moveTo>
                  <a:cubicBezTo>
                    <a:pt x="39" y="134"/>
                    <a:pt x="1" y="287"/>
                    <a:pt x="1" y="440"/>
                  </a:cubicBezTo>
                  <a:cubicBezTo>
                    <a:pt x="1" y="592"/>
                    <a:pt x="20" y="764"/>
                    <a:pt x="58" y="898"/>
                  </a:cubicBezTo>
                  <a:lnTo>
                    <a:pt x="2729" y="898"/>
                  </a:lnTo>
                  <a:lnTo>
                    <a:pt x="3016" y="440"/>
                  </a:lnTo>
                  <a:lnTo>
                    <a:pt x="2729"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3"/>
            <p:cNvSpPr/>
            <p:nvPr/>
          </p:nvSpPr>
          <p:spPr>
            <a:xfrm>
              <a:off x="779050" y="3426300"/>
              <a:ext cx="67275" cy="22450"/>
            </a:xfrm>
            <a:custGeom>
              <a:avLst/>
              <a:gdLst/>
              <a:ahLst/>
              <a:cxnLst/>
              <a:rect l="l" t="t" r="r" b="b"/>
              <a:pathLst>
                <a:path w="2691" h="898" extrusionOk="0">
                  <a:moveTo>
                    <a:pt x="0" y="1"/>
                  </a:moveTo>
                  <a:lnTo>
                    <a:pt x="0" y="898"/>
                  </a:lnTo>
                  <a:lnTo>
                    <a:pt x="2672" y="898"/>
                  </a:lnTo>
                  <a:cubicBezTo>
                    <a:pt x="2691" y="726"/>
                    <a:pt x="2691" y="592"/>
                    <a:pt x="2691" y="440"/>
                  </a:cubicBezTo>
                  <a:cubicBezTo>
                    <a:pt x="2691" y="306"/>
                    <a:pt x="2672" y="134"/>
                    <a:pt x="2653" y="1"/>
                  </a:cubicBezTo>
                  <a:close/>
                </a:path>
              </a:pathLst>
            </a:custGeom>
            <a:solidFill>
              <a:srgbClr val="B7B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3"/>
            <p:cNvSpPr/>
            <p:nvPr/>
          </p:nvSpPr>
          <p:spPr>
            <a:xfrm>
              <a:off x="647400" y="3311350"/>
              <a:ext cx="330100" cy="330600"/>
            </a:xfrm>
            <a:custGeom>
              <a:avLst/>
              <a:gdLst/>
              <a:ahLst/>
              <a:cxnLst/>
              <a:rect l="l" t="t" r="r" b="b"/>
              <a:pathLst>
                <a:path w="13204" h="13224" extrusionOk="0">
                  <a:moveTo>
                    <a:pt x="6602" y="1"/>
                  </a:moveTo>
                  <a:cubicBezTo>
                    <a:pt x="2958" y="1"/>
                    <a:pt x="0" y="2977"/>
                    <a:pt x="0" y="6621"/>
                  </a:cubicBezTo>
                  <a:cubicBezTo>
                    <a:pt x="0" y="10266"/>
                    <a:pt x="2958" y="13223"/>
                    <a:pt x="6602" y="13223"/>
                  </a:cubicBezTo>
                  <a:cubicBezTo>
                    <a:pt x="10246" y="13223"/>
                    <a:pt x="13204" y="10266"/>
                    <a:pt x="13204" y="6621"/>
                  </a:cubicBezTo>
                  <a:cubicBezTo>
                    <a:pt x="13204" y="2977"/>
                    <a:pt x="10246" y="1"/>
                    <a:pt x="6602" y="1"/>
                  </a:cubicBez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3"/>
            <p:cNvSpPr/>
            <p:nvPr/>
          </p:nvSpPr>
          <p:spPr>
            <a:xfrm>
              <a:off x="732300" y="3389100"/>
              <a:ext cx="235675" cy="242825"/>
            </a:xfrm>
            <a:custGeom>
              <a:avLst/>
              <a:gdLst/>
              <a:ahLst/>
              <a:cxnLst/>
              <a:rect l="l" t="t" r="r" b="b"/>
              <a:pathLst>
                <a:path w="9427" h="9713" extrusionOk="0">
                  <a:moveTo>
                    <a:pt x="3778" y="1"/>
                  </a:moveTo>
                  <a:lnTo>
                    <a:pt x="0" y="3893"/>
                  </a:lnTo>
                  <a:lnTo>
                    <a:pt x="3187" y="7060"/>
                  </a:lnTo>
                  <a:lnTo>
                    <a:pt x="2958" y="7270"/>
                  </a:lnTo>
                  <a:lnTo>
                    <a:pt x="5400" y="9713"/>
                  </a:lnTo>
                  <a:cubicBezTo>
                    <a:pt x="7289" y="9064"/>
                    <a:pt x="8758" y="7556"/>
                    <a:pt x="9426" y="5648"/>
                  </a:cubicBezTo>
                  <a:lnTo>
                    <a:pt x="3778" y="1"/>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3"/>
            <p:cNvSpPr/>
            <p:nvPr/>
          </p:nvSpPr>
          <p:spPr>
            <a:xfrm>
              <a:off x="779050" y="3520275"/>
              <a:ext cx="73950" cy="63950"/>
            </a:xfrm>
            <a:custGeom>
              <a:avLst/>
              <a:gdLst/>
              <a:ahLst/>
              <a:cxnLst/>
              <a:rect l="l" t="t" r="r" b="b"/>
              <a:pathLst>
                <a:path w="2958" h="2558" extrusionOk="0">
                  <a:moveTo>
                    <a:pt x="2672" y="1"/>
                  </a:moveTo>
                  <a:lnTo>
                    <a:pt x="0" y="287"/>
                  </a:lnTo>
                  <a:cubicBezTo>
                    <a:pt x="210" y="1584"/>
                    <a:pt x="1336" y="2558"/>
                    <a:pt x="2672" y="2558"/>
                  </a:cubicBezTo>
                  <a:lnTo>
                    <a:pt x="2958" y="1355"/>
                  </a:lnTo>
                  <a:lnTo>
                    <a:pt x="2672" y="1"/>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3"/>
            <p:cNvSpPr/>
            <p:nvPr/>
          </p:nvSpPr>
          <p:spPr>
            <a:xfrm>
              <a:off x="845825" y="3520275"/>
              <a:ext cx="66800" cy="63950"/>
            </a:xfrm>
            <a:custGeom>
              <a:avLst/>
              <a:gdLst/>
              <a:ahLst/>
              <a:cxnLst/>
              <a:rect l="l" t="t" r="r" b="b"/>
              <a:pathLst>
                <a:path w="2672" h="2558" extrusionOk="0">
                  <a:moveTo>
                    <a:pt x="1" y="1"/>
                  </a:moveTo>
                  <a:lnTo>
                    <a:pt x="1" y="2558"/>
                  </a:lnTo>
                  <a:cubicBezTo>
                    <a:pt x="1336" y="2558"/>
                    <a:pt x="2462" y="1584"/>
                    <a:pt x="2672" y="287"/>
                  </a:cubicBezTo>
                  <a:lnTo>
                    <a:pt x="1"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3"/>
            <p:cNvSpPr/>
            <p:nvPr/>
          </p:nvSpPr>
          <p:spPr>
            <a:xfrm>
              <a:off x="779050" y="3448725"/>
              <a:ext cx="73950" cy="63475"/>
            </a:xfrm>
            <a:custGeom>
              <a:avLst/>
              <a:gdLst/>
              <a:ahLst/>
              <a:cxnLst/>
              <a:rect l="l" t="t" r="r" b="b"/>
              <a:pathLst>
                <a:path w="2958" h="2539" extrusionOk="0">
                  <a:moveTo>
                    <a:pt x="2672" y="1"/>
                  </a:moveTo>
                  <a:cubicBezTo>
                    <a:pt x="1317" y="1"/>
                    <a:pt x="210" y="955"/>
                    <a:pt x="0" y="2252"/>
                  </a:cubicBezTo>
                  <a:lnTo>
                    <a:pt x="2672" y="2538"/>
                  </a:lnTo>
                  <a:lnTo>
                    <a:pt x="2958" y="1336"/>
                  </a:lnTo>
                  <a:lnTo>
                    <a:pt x="2672" y="1"/>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3"/>
            <p:cNvSpPr/>
            <p:nvPr/>
          </p:nvSpPr>
          <p:spPr>
            <a:xfrm>
              <a:off x="845825" y="3448725"/>
              <a:ext cx="66800" cy="63950"/>
            </a:xfrm>
            <a:custGeom>
              <a:avLst/>
              <a:gdLst/>
              <a:ahLst/>
              <a:cxnLst/>
              <a:rect l="l" t="t" r="r" b="b"/>
              <a:pathLst>
                <a:path w="2672" h="2558" extrusionOk="0">
                  <a:moveTo>
                    <a:pt x="1" y="1"/>
                  </a:moveTo>
                  <a:lnTo>
                    <a:pt x="1" y="2557"/>
                  </a:lnTo>
                  <a:lnTo>
                    <a:pt x="2672" y="2271"/>
                  </a:lnTo>
                  <a:cubicBezTo>
                    <a:pt x="2462" y="955"/>
                    <a:pt x="1336" y="1"/>
                    <a:pt x="1"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3"/>
            <p:cNvSpPr/>
            <p:nvPr/>
          </p:nvSpPr>
          <p:spPr>
            <a:xfrm>
              <a:off x="777625" y="3505025"/>
              <a:ext cx="75375" cy="22425"/>
            </a:xfrm>
            <a:custGeom>
              <a:avLst/>
              <a:gdLst/>
              <a:ahLst/>
              <a:cxnLst/>
              <a:rect l="l" t="t" r="r" b="b"/>
              <a:pathLst>
                <a:path w="3015" h="897" extrusionOk="0">
                  <a:moveTo>
                    <a:pt x="57" y="0"/>
                  </a:moveTo>
                  <a:cubicBezTo>
                    <a:pt x="38" y="134"/>
                    <a:pt x="0" y="286"/>
                    <a:pt x="0" y="439"/>
                  </a:cubicBezTo>
                  <a:cubicBezTo>
                    <a:pt x="0" y="611"/>
                    <a:pt x="38" y="763"/>
                    <a:pt x="57" y="897"/>
                  </a:cubicBezTo>
                  <a:lnTo>
                    <a:pt x="2729" y="897"/>
                  </a:lnTo>
                  <a:lnTo>
                    <a:pt x="3015" y="439"/>
                  </a:lnTo>
                  <a:lnTo>
                    <a:pt x="2729"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3"/>
            <p:cNvSpPr/>
            <p:nvPr/>
          </p:nvSpPr>
          <p:spPr>
            <a:xfrm>
              <a:off x="845350" y="3505025"/>
              <a:ext cx="67750" cy="22425"/>
            </a:xfrm>
            <a:custGeom>
              <a:avLst/>
              <a:gdLst/>
              <a:ahLst/>
              <a:cxnLst/>
              <a:rect l="l" t="t" r="r" b="b"/>
              <a:pathLst>
                <a:path w="2710" h="897" extrusionOk="0">
                  <a:moveTo>
                    <a:pt x="1" y="0"/>
                  </a:moveTo>
                  <a:lnTo>
                    <a:pt x="1" y="897"/>
                  </a:lnTo>
                  <a:lnTo>
                    <a:pt x="2672" y="897"/>
                  </a:lnTo>
                  <a:cubicBezTo>
                    <a:pt x="2710" y="763"/>
                    <a:pt x="2710" y="611"/>
                    <a:pt x="2710" y="439"/>
                  </a:cubicBezTo>
                  <a:cubicBezTo>
                    <a:pt x="2710" y="305"/>
                    <a:pt x="2691" y="134"/>
                    <a:pt x="2672" y="0"/>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3"/>
            <p:cNvSpPr/>
            <p:nvPr/>
          </p:nvSpPr>
          <p:spPr>
            <a:xfrm>
              <a:off x="712275" y="3441575"/>
              <a:ext cx="73950" cy="63950"/>
            </a:xfrm>
            <a:custGeom>
              <a:avLst/>
              <a:gdLst/>
              <a:ahLst/>
              <a:cxnLst/>
              <a:rect l="l" t="t" r="r" b="b"/>
              <a:pathLst>
                <a:path w="2958" h="2558" extrusionOk="0">
                  <a:moveTo>
                    <a:pt x="2671" y="0"/>
                  </a:moveTo>
                  <a:lnTo>
                    <a:pt x="0" y="287"/>
                  </a:lnTo>
                  <a:cubicBezTo>
                    <a:pt x="210" y="1584"/>
                    <a:pt x="1336" y="2557"/>
                    <a:pt x="2671" y="2557"/>
                  </a:cubicBezTo>
                  <a:lnTo>
                    <a:pt x="2958" y="1355"/>
                  </a:lnTo>
                  <a:lnTo>
                    <a:pt x="2671"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3"/>
            <p:cNvSpPr/>
            <p:nvPr/>
          </p:nvSpPr>
          <p:spPr>
            <a:xfrm>
              <a:off x="779050" y="3441575"/>
              <a:ext cx="66800" cy="63475"/>
            </a:xfrm>
            <a:custGeom>
              <a:avLst/>
              <a:gdLst/>
              <a:ahLst/>
              <a:cxnLst/>
              <a:rect l="l" t="t" r="r" b="b"/>
              <a:pathLst>
                <a:path w="2672" h="2539" extrusionOk="0">
                  <a:moveTo>
                    <a:pt x="0" y="0"/>
                  </a:moveTo>
                  <a:lnTo>
                    <a:pt x="0" y="2538"/>
                  </a:lnTo>
                  <a:cubicBezTo>
                    <a:pt x="1336" y="2538"/>
                    <a:pt x="2462" y="1546"/>
                    <a:pt x="2672" y="268"/>
                  </a:cubicBezTo>
                  <a:lnTo>
                    <a:pt x="0"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3"/>
            <p:cNvSpPr/>
            <p:nvPr/>
          </p:nvSpPr>
          <p:spPr>
            <a:xfrm>
              <a:off x="712275" y="3370025"/>
              <a:ext cx="73950" cy="63475"/>
            </a:xfrm>
            <a:custGeom>
              <a:avLst/>
              <a:gdLst/>
              <a:ahLst/>
              <a:cxnLst/>
              <a:rect l="l" t="t" r="r" b="b"/>
              <a:pathLst>
                <a:path w="2958" h="2539" extrusionOk="0">
                  <a:moveTo>
                    <a:pt x="2632" y="0"/>
                  </a:moveTo>
                  <a:cubicBezTo>
                    <a:pt x="1295" y="0"/>
                    <a:pt x="208" y="967"/>
                    <a:pt x="0" y="2252"/>
                  </a:cubicBezTo>
                  <a:lnTo>
                    <a:pt x="2671" y="2538"/>
                  </a:lnTo>
                  <a:lnTo>
                    <a:pt x="2958" y="1336"/>
                  </a:lnTo>
                  <a:lnTo>
                    <a:pt x="2671" y="0"/>
                  </a:lnTo>
                  <a:cubicBezTo>
                    <a:pt x="2658" y="0"/>
                    <a:pt x="2645" y="0"/>
                    <a:pt x="2632"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3"/>
            <p:cNvSpPr/>
            <p:nvPr/>
          </p:nvSpPr>
          <p:spPr>
            <a:xfrm>
              <a:off x="779050" y="3369550"/>
              <a:ext cx="66800" cy="63950"/>
            </a:xfrm>
            <a:custGeom>
              <a:avLst/>
              <a:gdLst/>
              <a:ahLst/>
              <a:cxnLst/>
              <a:rect l="l" t="t" r="r" b="b"/>
              <a:pathLst>
                <a:path w="2672" h="2558" extrusionOk="0">
                  <a:moveTo>
                    <a:pt x="0" y="0"/>
                  </a:moveTo>
                  <a:lnTo>
                    <a:pt x="0" y="2557"/>
                  </a:lnTo>
                  <a:lnTo>
                    <a:pt x="2672" y="2271"/>
                  </a:lnTo>
                  <a:cubicBezTo>
                    <a:pt x="2462" y="973"/>
                    <a:pt x="1336" y="0"/>
                    <a:pt x="0"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3"/>
            <p:cNvSpPr/>
            <p:nvPr/>
          </p:nvSpPr>
          <p:spPr>
            <a:xfrm>
              <a:off x="710825" y="3426300"/>
              <a:ext cx="75400" cy="22450"/>
            </a:xfrm>
            <a:custGeom>
              <a:avLst/>
              <a:gdLst/>
              <a:ahLst/>
              <a:cxnLst/>
              <a:rect l="l" t="t" r="r" b="b"/>
              <a:pathLst>
                <a:path w="3016" h="898" extrusionOk="0">
                  <a:moveTo>
                    <a:pt x="58" y="1"/>
                  </a:moveTo>
                  <a:cubicBezTo>
                    <a:pt x="39" y="134"/>
                    <a:pt x="1" y="287"/>
                    <a:pt x="1" y="440"/>
                  </a:cubicBezTo>
                  <a:cubicBezTo>
                    <a:pt x="1" y="592"/>
                    <a:pt x="20" y="764"/>
                    <a:pt x="58" y="898"/>
                  </a:cubicBezTo>
                  <a:lnTo>
                    <a:pt x="2729" y="898"/>
                  </a:lnTo>
                  <a:lnTo>
                    <a:pt x="3016" y="440"/>
                  </a:lnTo>
                  <a:lnTo>
                    <a:pt x="2729"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3"/>
            <p:cNvSpPr/>
            <p:nvPr/>
          </p:nvSpPr>
          <p:spPr>
            <a:xfrm>
              <a:off x="779050" y="3426300"/>
              <a:ext cx="67275" cy="22450"/>
            </a:xfrm>
            <a:custGeom>
              <a:avLst/>
              <a:gdLst/>
              <a:ahLst/>
              <a:cxnLst/>
              <a:rect l="l" t="t" r="r" b="b"/>
              <a:pathLst>
                <a:path w="2691" h="898" extrusionOk="0">
                  <a:moveTo>
                    <a:pt x="0" y="1"/>
                  </a:moveTo>
                  <a:lnTo>
                    <a:pt x="0" y="898"/>
                  </a:lnTo>
                  <a:lnTo>
                    <a:pt x="2672" y="898"/>
                  </a:lnTo>
                  <a:cubicBezTo>
                    <a:pt x="2691" y="726"/>
                    <a:pt x="2691" y="592"/>
                    <a:pt x="2691" y="440"/>
                  </a:cubicBezTo>
                  <a:cubicBezTo>
                    <a:pt x="2691" y="306"/>
                    <a:pt x="2672" y="134"/>
                    <a:pt x="2653" y="1"/>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 name="Google Shape;1805;p53"/>
          <p:cNvGrpSpPr/>
          <p:nvPr/>
        </p:nvGrpSpPr>
        <p:grpSpPr>
          <a:xfrm>
            <a:off x="4721715" y="3057480"/>
            <a:ext cx="535265" cy="547842"/>
            <a:chOff x="5282050" y="1628925"/>
            <a:chExt cx="330125" cy="330125"/>
          </a:xfrm>
        </p:grpSpPr>
        <p:sp>
          <p:nvSpPr>
            <p:cNvPr id="1806" name="Google Shape;1806;p53"/>
            <p:cNvSpPr/>
            <p:nvPr/>
          </p:nvSpPr>
          <p:spPr>
            <a:xfrm>
              <a:off x="5282050" y="1628925"/>
              <a:ext cx="330125" cy="330125"/>
            </a:xfrm>
            <a:custGeom>
              <a:avLst/>
              <a:gdLst/>
              <a:ahLst/>
              <a:cxnLst/>
              <a:rect l="l" t="t" r="r" b="b"/>
              <a:pathLst>
                <a:path w="13205" h="13205" extrusionOk="0">
                  <a:moveTo>
                    <a:pt x="6602" y="1"/>
                  </a:moveTo>
                  <a:cubicBezTo>
                    <a:pt x="2958" y="1"/>
                    <a:pt x="1" y="2958"/>
                    <a:pt x="1" y="6603"/>
                  </a:cubicBezTo>
                  <a:cubicBezTo>
                    <a:pt x="1" y="10247"/>
                    <a:pt x="2958" y="13205"/>
                    <a:pt x="6602" y="13205"/>
                  </a:cubicBezTo>
                  <a:cubicBezTo>
                    <a:pt x="10247" y="13205"/>
                    <a:pt x="13204" y="10247"/>
                    <a:pt x="13204" y="6603"/>
                  </a:cubicBezTo>
                  <a:cubicBezTo>
                    <a:pt x="13204" y="2958"/>
                    <a:pt x="10247" y="1"/>
                    <a:pt x="6602"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3"/>
            <p:cNvSpPr/>
            <p:nvPr/>
          </p:nvSpPr>
          <p:spPr>
            <a:xfrm>
              <a:off x="5356475" y="1679500"/>
              <a:ext cx="255700" cy="279550"/>
            </a:xfrm>
            <a:custGeom>
              <a:avLst/>
              <a:gdLst/>
              <a:ahLst/>
              <a:cxnLst/>
              <a:rect l="l" t="t" r="r" b="b"/>
              <a:pathLst>
                <a:path w="10228" h="11182" extrusionOk="0">
                  <a:moveTo>
                    <a:pt x="7823" y="0"/>
                  </a:moveTo>
                  <a:lnTo>
                    <a:pt x="0" y="7823"/>
                  </a:lnTo>
                  <a:lnTo>
                    <a:pt x="153" y="9064"/>
                  </a:lnTo>
                  <a:lnTo>
                    <a:pt x="2080" y="10991"/>
                  </a:lnTo>
                  <a:cubicBezTo>
                    <a:pt x="2576" y="11124"/>
                    <a:pt x="3110" y="11182"/>
                    <a:pt x="3644" y="11182"/>
                  </a:cubicBezTo>
                  <a:cubicBezTo>
                    <a:pt x="3656" y="11182"/>
                    <a:pt x="3668" y="11182"/>
                    <a:pt x="3679" y="11182"/>
                  </a:cubicBezTo>
                  <a:cubicBezTo>
                    <a:pt x="7289" y="11182"/>
                    <a:pt x="10227" y="8231"/>
                    <a:pt x="10227" y="4580"/>
                  </a:cubicBezTo>
                  <a:cubicBezTo>
                    <a:pt x="10227" y="3588"/>
                    <a:pt x="10017" y="2634"/>
                    <a:pt x="9617" y="1794"/>
                  </a:cubicBezTo>
                  <a:lnTo>
                    <a:pt x="7823"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3"/>
            <p:cNvSpPr/>
            <p:nvPr/>
          </p:nvSpPr>
          <p:spPr>
            <a:xfrm>
              <a:off x="5490500" y="1679500"/>
              <a:ext cx="61575" cy="59175"/>
            </a:xfrm>
            <a:custGeom>
              <a:avLst/>
              <a:gdLst/>
              <a:ahLst/>
              <a:cxnLst/>
              <a:rect l="l" t="t" r="r" b="b"/>
              <a:pathLst>
                <a:path w="2463" h="2367" extrusionOk="0">
                  <a:moveTo>
                    <a:pt x="2462" y="0"/>
                  </a:moveTo>
                  <a:lnTo>
                    <a:pt x="1" y="1908"/>
                  </a:lnTo>
                  <a:lnTo>
                    <a:pt x="96" y="2366"/>
                  </a:lnTo>
                  <a:lnTo>
                    <a:pt x="1012" y="1679"/>
                  </a:lnTo>
                  <a:lnTo>
                    <a:pt x="2462"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3"/>
            <p:cNvSpPr/>
            <p:nvPr/>
          </p:nvSpPr>
          <p:spPr>
            <a:xfrm>
              <a:off x="5492900" y="1679500"/>
              <a:ext cx="59175" cy="61550"/>
            </a:xfrm>
            <a:custGeom>
              <a:avLst/>
              <a:gdLst/>
              <a:ahLst/>
              <a:cxnLst/>
              <a:rect l="l" t="t" r="r" b="b"/>
              <a:pathLst>
                <a:path w="2367" h="2462" extrusionOk="0">
                  <a:moveTo>
                    <a:pt x="2366" y="0"/>
                  </a:moveTo>
                  <a:lnTo>
                    <a:pt x="0" y="2366"/>
                  </a:lnTo>
                  <a:lnTo>
                    <a:pt x="458" y="2462"/>
                  </a:lnTo>
                  <a:lnTo>
                    <a:pt x="2366"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3"/>
            <p:cNvSpPr/>
            <p:nvPr/>
          </p:nvSpPr>
          <p:spPr>
            <a:xfrm>
              <a:off x="5470475" y="1721000"/>
              <a:ext cx="27200" cy="31500"/>
            </a:xfrm>
            <a:custGeom>
              <a:avLst/>
              <a:gdLst/>
              <a:ahLst/>
              <a:cxnLst/>
              <a:rect l="l" t="t" r="r" b="b"/>
              <a:pathLst>
                <a:path w="1088" h="1260" extrusionOk="0">
                  <a:moveTo>
                    <a:pt x="554" y="0"/>
                  </a:moveTo>
                  <a:lnTo>
                    <a:pt x="0" y="535"/>
                  </a:lnTo>
                  <a:lnTo>
                    <a:pt x="363" y="1260"/>
                  </a:lnTo>
                  <a:lnTo>
                    <a:pt x="993" y="993"/>
                  </a:lnTo>
                  <a:lnTo>
                    <a:pt x="1088" y="535"/>
                  </a:lnTo>
                  <a:lnTo>
                    <a:pt x="554"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3"/>
            <p:cNvSpPr/>
            <p:nvPr/>
          </p:nvSpPr>
          <p:spPr>
            <a:xfrm>
              <a:off x="5478575" y="1733875"/>
              <a:ext cx="32475" cy="27700"/>
            </a:xfrm>
            <a:custGeom>
              <a:avLst/>
              <a:gdLst/>
              <a:ahLst/>
              <a:cxnLst/>
              <a:rect l="l" t="t" r="r" b="b"/>
              <a:pathLst>
                <a:path w="1299" h="1108" extrusionOk="0">
                  <a:moveTo>
                    <a:pt x="745" y="1"/>
                  </a:moveTo>
                  <a:lnTo>
                    <a:pt x="1" y="745"/>
                  </a:lnTo>
                  <a:lnTo>
                    <a:pt x="726" y="1107"/>
                  </a:lnTo>
                  <a:lnTo>
                    <a:pt x="1298" y="554"/>
                  </a:lnTo>
                  <a:lnTo>
                    <a:pt x="745"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3"/>
            <p:cNvSpPr/>
            <p:nvPr/>
          </p:nvSpPr>
          <p:spPr>
            <a:xfrm>
              <a:off x="5370300" y="1724325"/>
              <a:ext cx="114025" cy="114050"/>
            </a:xfrm>
            <a:custGeom>
              <a:avLst/>
              <a:gdLst/>
              <a:ahLst/>
              <a:cxnLst/>
              <a:rect l="l" t="t" r="r" b="b"/>
              <a:pathLst>
                <a:path w="4561" h="4562" extrusionOk="0">
                  <a:moveTo>
                    <a:pt x="3607" y="1"/>
                  </a:moveTo>
                  <a:lnTo>
                    <a:pt x="0" y="3607"/>
                  </a:lnTo>
                  <a:lnTo>
                    <a:pt x="954" y="4561"/>
                  </a:lnTo>
                  <a:lnTo>
                    <a:pt x="2901" y="2958"/>
                  </a:lnTo>
                  <a:lnTo>
                    <a:pt x="4561" y="955"/>
                  </a:lnTo>
                  <a:lnTo>
                    <a:pt x="3607"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3"/>
            <p:cNvSpPr/>
            <p:nvPr/>
          </p:nvSpPr>
          <p:spPr>
            <a:xfrm>
              <a:off x="5393675" y="1747700"/>
              <a:ext cx="113550" cy="114050"/>
            </a:xfrm>
            <a:custGeom>
              <a:avLst/>
              <a:gdLst/>
              <a:ahLst/>
              <a:cxnLst/>
              <a:rect l="l" t="t" r="r" b="b"/>
              <a:pathLst>
                <a:path w="4542" h="4562" extrusionOk="0">
                  <a:moveTo>
                    <a:pt x="3588" y="1"/>
                  </a:moveTo>
                  <a:lnTo>
                    <a:pt x="0" y="3607"/>
                  </a:lnTo>
                  <a:lnTo>
                    <a:pt x="954" y="4561"/>
                  </a:lnTo>
                  <a:lnTo>
                    <a:pt x="1660" y="3836"/>
                  </a:lnTo>
                  <a:lnTo>
                    <a:pt x="1565" y="3416"/>
                  </a:lnTo>
                  <a:lnTo>
                    <a:pt x="2023" y="3474"/>
                  </a:lnTo>
                  <a:lnTo>
                    <a:pt x="2633" y="2863"/>
                  </a:lnTo>
                  <a:lnTo>
                    <a:pt x="2538" y="2424"/>
                  </a:lnTo>
                  <a:lnTo>
                    <a:pt x="2996" y="2500"/>
                  </a:lnTo>
                  <a:lnTo>
                    <a:pt x="3626" y="1890"/>
                  </a:lnTo>
                  <a:lnTo>
                    <a:pt x="3530" y="1451"/>
                  </a:lnTo>
                  <a:lnTo>
                    <a:pt x="3969" y="1527"/>
                  </a:lnTo>
                  <a:lnTo>
                    <a:pt x="4542" y="955"/>
                  </a:lnTo>
                  <a:lnTo>
                    <a:pt x="3588"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3"/>
            <p:cNvSpPr/>
            <p:nvPr/>
          </p:nvSpPr>
          <p:spPr>
            <a:xfrm>
              <a:off x="5347400" y="1838350"/>
              <a:ext cx="39625" cy="38650"/>
            </a:xfrm>
            <a:custGeom>
              <a:avLst/>
              <a:gdLst/>
              <a:ahLst/>
              <a:cxnLst/>
              <a:rect l="l" t="t" r="r" b="b"/>
              <a:pathLst>
                <a:path w="1585" h="1546" extrusionOk="0">
                  <a:moveTo>
                    <a:pt x="1317" y="0"/>
                  </a:moveTo>
                  <a:lnTo>
                    <a:pt x="1" y="1279"/>
                  </a:lnTo>
                  <a:lnTo>
                    <a:pt x="268" y="1546"/>
                  </a:lnTo>
                  <a:lnTo>
                    <a:pt x="1050" y="1145"/>
                  </a:lnTo>
                  <a:lnTo>
                    <a:pt x="1584" y="267"/>
                  </a:lnTo>
                  <a:lnTo>
                    <a:pt x="1317"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3"/>
            <p:cNvSpPr/>
            <p:nvPr/>
          </p:nvSpPr>
          <p:spPr>
            <a:xfrm>
              <a:off x="5354075" y="1845500"/>
              <a:ext cx="38675" cy="38650"/>
            </a:xfrm>
            <a:custGeom>
              <a:avLst/>
              <a:gdLst/>
              <a:ahLst/>
              <a:cxnLst/>
              <a:rect l="l" t="t" r="r" b="b"/>
              <a:pathLst>
                <a:path w="1547" h="1546" extrusionOk="0">
                  <a:moveTo>
                    <a:pt x="1298" y="0"/>
                  </a:moveTo>
                  <a:lnTo>
                    <a:pt x="1" y="1279"/>
                  </a:lnTo>
                  <a:lnTo>
                    <a:pt x="268" y="1546"/>
                  </a:lnTo>
                  <a:lnTo>
                    <a:pt x="1546" y="248"/>
                  </a:lnTo>
                  <a:lnTo>
                    <a:pt x="1298"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3"/>
            <p:cNvSpPr/>
            <p:nvPr/>
          </p:nvSpPr>
          <p:spPr>
            <a:xfrm>
              <a:off x="5411800" y="1810675"/>
              <a:ext cx="32925" cy="32950"/>
            </a:xfrm>
            <a:custGeom>
              <a:avLst/>
              <a:gdLst/>
              <a:ahLst/>
              <a:cxnLst/>
              <a:rect l="l" t="t" r="r" b="b"/>
              <a:pathLst>
                <a:path w="1317" h="1318" extrusionOk="0">
                  <a:moveTo>
                    <a:pt x="363" y="1"/>
                  </a:moveTo>
                  <a:lnTo>
                    <a:pt x="0" y="363"/>
                  </a:lnTo>
                  <a:lnTo>
                    <a:pt x="954" y="1317"/>
                  </a:lnTo>
                  <a:lnTo>
                    <a:pt x="1317" y="955"/>
                  </a:lnTo>
                  <a:lnTo>
                    <a:pt x="363"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3"/>
            <p:cNvSpPr/>
            <p:nvPr/>
          </p:nvSpPr>
          <p:spPr>
            <a:xfrm>
              <a:off x="5436600" y="1786350"/>
              <a:ext cx="32475" cy="32925"/>
            </a:xfrm>
            <a:custGeom>
              <a:avLst/>
              <a:gdLst/>
              <a:ahLst/>
              <a:cxnLst/>
              <a:rect l="l" t="t" r="r" b="b"/>
              <a:pathLst>
                <a:path w="1299" h="1317" extrusionOk="0">
                  <a:moveTo>
                    <a:pt x="344" y="0"/>
                  </a:moveTo>
                  <a:lnTo>
                    <a:pt x="1" y="363"/>
                  </a:lnTo>
                  <a:lnTo>
                    <a:pt x="955" y="1317"/>
                  </a:lnTo>
                  <a:lnTo>
                    <a:pt x="1298" y="954"/>
                  </a:lnTo>
                  <a:lnTo>
                    <a:pt x="344"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3"/>
            <p:cNvSpPr/>
            <p:nvPr/>
          </p:nvSpPr>
          <p:spPr>
            <a:xfrm>
              <a:off x="5461400" y="1761550"/>
              <a:ext cx="32950" cy="32450"/>
            </a:xfrm>
            <a:custGeom>
              <a:avLst/>
              <a:gdLst/>
              <a:ahLst/>
              <a:cxnLst/>
              <a:rect l="l" t="t" r="r" b="b"/>
              <a:pathLst>
                <a:path w="1318" h="1298" extrusionOk="0">
                  <a:moveTo>
                    <a:pt x="363" y="0"/>
                  </a:moveTo>
                  <a:lnTo>
                    <a:pt x="1" y="344"/>
                  </a:lnTo>
                  <a:lnTo>
                    <a:pt x="955" y="1298"/>
                  </a:lnTo>
                  <a:lnTo>
                    <a:pt x="1317" y="954"/>
                  </a:lnTo>
                  <a:lnTo>
                    <a:pt x="363"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3"/>
            <p:cNvSpPr/>
            <p:nvPr/>
          </p:nvSpPr>
          <p:spPr>
            <a:xfrm>
              <a:off x="5348350" y="1797325"/>
              <a:ext cx="50125" cy="50100"/>
            </a:xfrm>
            <a:custGeom>
              <a:avLst/>
              <a:gdLst/>
              <a:ahLst/>
              <a:cxnLst/>
              <a:rect l="l" t="t" r="r" b="b"/>
              <a:pathLst>
                <a:path w="2005" h="2004" extrusionOk="0">
                  <a:moveTo>
                    <a:pt x="535" y="0"/>
                  </a:moveTo>
                  <a:lnTo>
                    <a:pt x="1" y="535"/>
                  </a:lnTo>
                  <a:lnTo>
                    <a:pt x="1451" y="2004"/>
                  </a:lnTo>
                  <a:lnTo>
                    <a:pt x="1909" y="1908"/>
                  </a:lnTo>
                  <a:lnTo>
                    <a:pt x="2004" y="1450"/>
                  </a:lnTo>
                  <a:lnTo>
                    <a:pt x="535"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3"/>
            <p:cNvSpPr/>
            <p:nvPr/>
          </p:nvSpPr>
          <p:spPr>
            <a:xfrm>
              <a:off x="5384125" y="1833575"/>
              <a:ext cx="50125" cy="50100"/>
            </a:xfrm>
            <a:custGeom>
              <a:avLst/>
              <a:gdLst/>
              <a:ahLst/>
              <a:cxnLst/>
              <a:rect l="l" t="t" r="r" b="b"/>
              <a:pathLst>
                <a:path w="2005" h="2004" extrusionOk="0">
                  <a:moveTo>
                    <a:pt x="535" y="0"/>
                  </a:moveTo>
                  <a:lnTo>
                    <a:pt x="1" y="554"/>
                  </a:lnTo>
                  <a:lnTo>
                    <a:pt x="1451" y="2004"/>
                  </a:lnTo>
                  <a:lnTo>
                    <a:pt x="2004" y="1451"/>
                  </a:lnTo>
                  <a:lnTo>
                    <a:pt x="535"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3"/>
            <p:cNvSpPr/>
            <p:nvPr/>
          </p:nvSpPr>
          <p:spPr>
            <a:xfrm>
              <a:off x="5325450" y="1865900"/>
              <a:ext cx="31050" cy="22550"/>
            </a:xfrm>
            <a:custGeom>
              <a:avLst/>
              <a:gdLst/>
              <a:ahLst/>
              <a:cxnLst/>
              <a:rect l="l" t="t" r="r" b="b"/>
              <a:pathLst>
                <a:path w="1242" h="902" extrusionOk="0">
                  <a:moveTo>
                    <a:pt x="540" y="0"/>
                  </a:moveTo>
                  <a:cubicBezTo>
                    <a:pt x="340" y="0"/>
                    <a:pt x="144" y="72"/>
                    <a:pt x="1" y="215"/>
                  </a:cubicBezTo>
                  <a:lnTo>
                    <a:pt x="688" y="902"/>
                  </a:lnTo>
                  <a:lnTo>
                    <a:pt x="1146" y="806"/>
                  </a:lnTo>
                  <a:lnTo>
                    <a:pt x="1241" y="348"/>
                  </a:lnTo>
                  <a:lnTo>
                    <a:pt x="1108" y="215"/>
                  </a:lnTo>
                  <a:cubicBezTo>
                    <a:pt x="945" y="72"/>
                    <a:pt x="740" y="0"/>
                    <a:pt x="540" y="0"/>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3"/>
            <p:cNvSpPr/>
            <p:nvPr/>
          </p:nvSpPr>
          <p:spPr>
            <a:xfrm>
              <a:off x="5342625" y="1875075"/>
              <a:ext cx="25300" cy="31025"/>
            </a:xfrm>
            <a:custGeom>
              <a:avLst/>
              <a:gdLst/>
              <a:ahLst/>
              <a:cxnLst/>
              <a:rect l="l" t="t" r="r" b="b"/>
              <a:pathLst>
                <a:path w="1012" h="1241" extrusionOk="0">
                  <a:moveTo>
                    <a:pt x="554" y="0"/>
                  </a:moveTo>
                  <a:lnTo>
                    <a:pt x="1" y="554"/>
                  </a:lnTo>
                  <a:lnTo>
                    <a:pt x="707" y="1241"/>
                  </a:lnTo>
                  <a:cubicBezTo>
                    <a:pt x="1012" y="935"/>
                    <a:pt x="1012" y="458"/>
                    <a:pt x="707" y="153"/>
                  </a:cubicBezTo>
                  <a:lnTo>
                    <a:pt x="554"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26"/>
        <p:cNvGrpSpPr/>
        <p:nvPr/>
      </p:nvGrpSpPr>
      <p:grpSpPr>
        <a:xfrm>
          <a:off x="0" y="0"/>
          <a:ext cx="0" cy="0"/>
          <a:chOff x="0" y="0"/>
          <a:chExt cx="0" cy="0"/>
        </a:xfrm>
      </p:grpSpPr>
      <p:sp>
        <p:nvSpPr>
          <p:cNvPr id="1827" name="Google Shape;1827;p54"/>
          <p:cNvSpPr txBox="1">
            <a:spLocks noGrp="1"/>
          </p:cNvSpPr>
          <p:nvPr>
            <p:ph type="ctrTitle"/>
          </p:nvPr>
        </p:nvSpPr>
        <p:spPr>
          <a:xfrm>
            <a:off x="1047425" y="791675"/>
            <a:ext cx="7049100" cy="51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MONITORAMENTO DO </a:t>
            </a:r>
            <a:r>
              <a:rPr lang="en">
                <a:solidFill>
                  <a:schemeClr val="dk2"/>
                </a:solidFill>
              </a:rPr>
              <a:t>PACIENTE</a:t>
            </a:r>
            <a:endParaRPr>
              <a:solidFill>
                <a:schemeClr val="dk2"/>
              </a:solidFill>
            </a:endParaRPr>
          </a:p>
        </p:txBody>
      </p:sp>
      <p:sp>
        <p:nvSpPr>
          <p:cNvPr id="1828" name="Google Shape;1828;p54"/>
          <p:cNvSpPr txBox="1"/>
          <p:nvPr/>
        </p:nvSpPr>
        <p:spPr>
          <a:xfrm>
            <a:off x="1129548" y="1622550"/>
            <a:ext cx="1226700" cy="39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a:solidFill>
                  <a:schemeClr val="accent6"/>
                </a:solidFill>
                <a:highlight>
                  <a:schemeClr val="accent3"/>
                </a:highlight>
                <a:latin typeface="Playfair Display SemiBold"/>
                <a:ea typeface="Playfair Display SemiBold"/>
                <a:cs typeface="Playfair Display SemiBold"/>
                <a:sym typeface="Playfair Display SemiBold"/>
              </a:rPr>
              <a:t>Semana 1</a:t>
            </a:r>
            <a:endParaRPr sz="1700">
              <a:solidFill>
                <a:schemeClr val="accent6"/>
              </a:solidFill>
              <a:highlight>
                <a:schemeClr val="accent3"/>
              </a:highlight>
              <a:latin typeface="Playfair Display SemiBold"/>
              <a:ea typeface="Playfair Display SemiBold"/>
              <a:cs typeface="Playfair Display SemiBold"/>
              <a:sym typeface="Playfair Display SemiBold"/>
            </a:endParaRPr>
          </a:p>
        </p:txBody>
      </p:sp>
      <p:sp>
        <p:nvSpPr>
          <p:cNvPr id="1829" name="Google Shape;1829;p54"/>
          <p:cNvSpPr txBox="1"/>
          <p:nvPr/>
        </p:nvSpPr>
        <p:spPr>
          <a:xfrm>
            <a:off x="1130298" y="3288130"/>
            <a:ext cx="1225200" cy="39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a:solidFill>
                  <a:schemeClr val="accent6"/>
                </a:solidFill>
                <a:highlight>
                  <a:schemeClr val="accent3"/>
                </a:highlight>
                <a:latin typeface="Playfair Display SemiBold"/>
                <a:ea typeface="Playfair Display SemiBold"/>
                <a:cs typeface="Playfair Display SemiBold"/>
                <a:sym typeface="Playfair Display SemiBold"/>
              </a:rPr>
              <a:t>Semana 2</a:t>
            </a:r>
            <a:endParaRPr sz="1700">
              <a:solidFill>
                <a:schemeClr val="accent6"/>
              </a:solidFill>
              <a:highlight>
                <a:schemeClr val="accent3"/>
              </a:highlight>
              <a:latin typeface="Playfair Display SemiBold"/>
              <a:ea typeface="Playfair Display SemiBold"/>
              <a:cs typeface="Playfair Display SemiBold"/>
              <a:sym typeface="Playfair Display SemiBold"/>
            </a:endParaRPr>
          </a:p>
        </p:txBody>
      </p:sp>
      <p:sp>
        <p:nvSpPr>
          <p:cNvPr id="1830" name="Google Shape;1830;p54"/>
          <p:cNvSpPr txBox="1"/>
          <p:nvPr/>
        </p:nvSpPr>
        <p:spPr>
          <a:xfrm>
            <a:off x="6789252" y="1622550"/>
            <a:ext cx="1225200" cy="39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700">
                <a:solidFill>
                  <a:schemeClr val="accent6"/>
                </a:solidFill>
                <a:highlight>
                  <a:schemeClr val="accent3"/>
                </a:highlight>
                <a:latin typeface="Playfair Display SemiBold"/>
                <a:ea typeface="Playfair Display SemiBold"/>
                <a:cs typeface="Playfair Display SemiBold"/>
                <a:sym typeface="Playfair Display SemiBold"/>
              </a:rPr>
              <a:t>Semana 3</a:t>
            </a:r>
            <a:endParaRPr sz="1700">
              <a:solidFill>
                <a:schemeClr val="accent6"/>
              </a:solidFill>
              <a:highlight>
                <a:schemeClr val="accent3"/>
              </a:highlight>
              <a:latin typeface="Playfair Display SemiBold"/>
              <a:ea typeface="Playfair Display SemiBold"/>
              <a:cs typeface="Playfair Display SemiBold"/>
              <a:sym typeface="Playfair Display SemiBold"/>
            </a:endParaRPr>
          </a:p>
        </p:txBody>
      </p:sp>
      <p:sp>
        <p:nvSpPr>
          <p:cNvPr id="1831" name="Google Shape;1831;p54"/>
          <p:cNvSpPr txBox="1"/>
          <p:nvPr/>
        </p:nvSpPr>
        <p:spPr>
          <a:xfrm>
            <a:off x="6789252" y="3288130"/>
            <a:ext cx="1225200" cy="39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700">
                <a:solidFill>
                  <a:schemeClr val="accent6"/>
                </a:solidFill>
                <a:highlight>
                  <a:schemeClr val="accent3"/>
                </a:highlight>
                <a:latin typeface="Playfair Display SemiBold"/>
                <a:ea typeface="Playfair Display SemiBold"/>
                <a:cs typeface="Playfair Display SemiBold"/>
                <a:sym typeface="Playfair Display SemiBold"/>
              </a:rPr>
              <a:t>Semana 4</a:t>
            </a:r>
            <a:endParaRPr sz="1700">
              <a:solidFill>
                <a:schemeClr val="accent6"/>
              </a:solidFill>
              <a:highlight>
                <a:schemeClr val="accent3"/>
              </a:highlight>
              <a:latin typeface="Playfair Display SemiBold"/>
              <a:ea typeface="Playfair Display SemiBold"/>
              <a:cs typeface="Playfair Display SemiBold"/>
              <a:sym typeface="Playfair Display SemiBold"/>
            </a:endParaRPr>
          </a:p>
        </p:txBody>
      </p:sp>
      <p:sp>
        <p:nvSpPr>
          <p:cNvPr id="1832" name="Google Shape;1832;p54"/>
          <p:cNvSpPr txBox="1"/>
          <p:nvPr/>
        </p:nvSpPr>
        <p:spPr>
          <a:xfrm>
            <a:off x="1130299" y="2014950"/>
            <a:ext cx="1965900" cy="57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rvo"/>
                <a:ea typeface="Arvo"/>
                <a:cs typeface="Arvo"/>
                <a:sym typeface="Arvo"/>
              </a:rPr>
              <a:t>Mercúrio é o planeta mais próximo do Sol</a:t>
            </a:r>
            <a:endParaRPr sz="1200">
              <a:solidFill>
                <a:schemeClr val="dk1"/>
              </a:solidFill>
              <a:latin typeface="Arvo"/>
              <a:ea typeface="Arvo"/>
              <a:cs typeface="Arvo"/>
              <a:sym typeface="Arvo"/>
            </a:endParaRPr>
          </a:p>
        </p:txBody>
      </p:sp>
      <p:sp>
        <p:nvSpPr>
          <p:cNvPr id="1833" name="Google Shape;1833;p54"/>
          <p:cNvSpPr txBox="1"/>
          <p:nvPr/>
        </p:nvSpPr>
        <p:spPr>
          <a:xfrm>
            <a:off x="1132124" y="3680525"/>
            <a:ext cx="1965900" cy="57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rvo"/>
                <a:ea typeface="Arvo"/>
                <a:cs typeface="Arvo"/>
                <a:sym typeface="Arvo"/>
              </a:rPr>
              <a:t>Júpiter é o maior de todos os planetas</a:t>
            </a:r>
            <a:endParaRPr sz="1200">
              <a:solidFill>
                <a:schemeClr val="dk1"/>
              </a:solidFill>
              <a:latin typeface="Arvo"/>
              <a:ea typeface="Arvo"/>
              <a:cs typeface="Arvo"/>
              <a:sym typeface="Arvo"/>
            </a:endParaRPr>
          </a:p>
        </p:txBody>
      </p:sp>
      <p:sp>
        <p:nvSpPr>
          <p:cNvPr id="1834" name="Google Shape;1834;p54"/>
          <p:cNvSpPr txBox="1"/>
          <p:nvPr/>
        </p:nvSpPr>
        <p:spPr>
          <a:xfrm>
            <a:off x="6047793" y="2013450"/>
            <a:ext cx="1965000" cy="576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Arvo"/>
                <a:ea typeface="Arvo"/>
                <a:cs typeface="Arvo"/>
                <a:sym typeface="Arvo"/>
              </a:rPr>
              <a:t>Netuno é o planeta mais distante do Sol</a:t>
            </a:r>
            <a:endParaRPr sz="1200">
              <a:solidFill>
                <a:schemeClr val="dk1"/>
              </a:solidFill>
              <a:latin typeface="Arvo"/>
              <a:ea typeface="Arvo"/>
              <a:cs typeface="Arvo"/>
              <a:sym typeface="Arvo"/>
            </a:endParaRPr>
          </a:p>
        </p:txBody>
      </p:sp>
      <p:sp>
        <p:nvSpPr>
          <p:cNvPr id="1835" name="Google Shape;1835;p54"/>
          <p:cNvSpPr txBox="1"/>
          <p:nvPr/>
        </p:nvSpPr>
        <p:spPr>
          <a:xfrm>
            <a:off x="6047343" y="3680525"/>
            <a:ext cx="1965900" cy="5760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200">
                <a:solidFill>
                  <a:schemeClr val="dk1"/>
                </a:solidFill>
                <a:latin typeface="Arvo"/>
                <a:ea typeface="Arvo"/>
                <a:cs typeface="Arvo"/>
                <a:sym typeface="Arvo"/>
              </a:rPr>
              <a:t>Saturno é composto por hidrogênio e hélio</a:t>
            </a:r>
            <a:endParaRPr sz="1200">
              <a:solidFill>
                <a:schemeClr val="dk1"/>
              </a:solidFill>
              <a:latin typeface="Arvo"/>
              <a:ea typeface="Arvo"/>
              <a:cs typeface="Arvo"/>
              <a:sym typeface="Arvo"/>
            </a:endParaRPr>
          </a:p>
        </p:txBody>
      </p:sp>
      <p:grpSp>
        <p:nvGrpSpPr>
          <p:cNvPr id="1836" name="Google Shape;1836;p54"/>
          <p:cNvGrpSpPr/>
          <p:nvPr/>
        </p:nvGrpSpPr>
        <p:grpSpPr>
          <a:xfrm>
            <a:off x="3379755" y="1777527"/>
            <a:ext cx="2384491" cy="2172496"/>
            <a:chOff x="2276625" y="1317200"/>
            <a:chExt cx="3027925" cy="2758725"/>
          </a:xfrm>
        </p:grpSpPr>
        <p:sp>
          <p:nvSpPr>
            <p:cNvPr id="1837" name="Google Shape;1837;p54"/>
            <p:cNvSpPr/>
            <p:nvPr/>
          </p:nvSpPr>
          <p:spPr>
            <a:xfrm>
              <a:off x="2276625" y="1317200"/>
              <a:ext cx="3027925" cy="2758725"/>
            </a:xfrm>
            <a:custGeom>
              <a:avLst/>
              <a:gdLst/>
              <a:ahLst/>
              <a:cxnLst/>
              <a:rect l="l" t="t" r="r" b="b"/>
              <a:pathLst>
                <a:path w="121117" h="110349" extrusionOk="0">
                  <a:moveTo>
                    <a:pt x="60545" y="0"/>
                  </a:moveTo>
                  <a:cubicBezTo>
                    <a:pt x="46427" y="0"/>
                    <a:pt x="32313" y="5380"/>
                    <a:pt x="21555" y="16138"/>
                  </a:cubicBezTo>
                  <a:cubicBezTo>
                    <a:pt x="1" y="37692"/>
                    <a:pt x="1" y="72629"/>
                    <a:pt x="21555" y="94183"/>
                  </a:cubicBezTo>
                  <a:cubicBezTo>
                    <a:pt x="32313" y="104960"/>
                    <a:pt x="46427" y="110349"/>
                    <a:pt x="60545" y="110349"/>
                  </a:cubicBezTo>
                  <a:cubicBezTo>
                    <a:pt x="74663" y="110349"/>
                    <a:pt x="88786" y="104960"/>
                    <a:pt x="99563" y="94183"/>
                  </a:cubicBezTo>
                  <a:cubicBezTo>
                    <a:pt x="121117" y="72629"/>
                    <a:pt x="121117" y="37692"/>
                    <a:pt x="99563" y="16138"/>
                  </a:cubicBezTo>
                  <a:cubicBezTo>
                    <a:pt x="88786" y="5380"/>
                    <a:pt x="74663" y="0"/>
                    <a:pt x="605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4"/>
            <p:cNvSpPr/>
            <p:nvPr/>
          </p:nvSpPr>
          <p:spPr>
            <a:xfrm>
              <a:off x="4151975" y="2500850"/>
              <a:ext cx="207050" cy="308475"/>
            </a:xfrm>
            <a:custGeom>
              <a:avLst/>
              <a:gdLst/>
              <a:ahLst/>
              <a:cxnLst/>
              <a:rect l="l" t="t" r="r" b="b"/>
              <a:pathLst>
                <a:path w="8282" h="12339" extrusionOk="0">
                  <a:moveTo>
                    <a:pt x="5559" y="0"/>
                  </a:moveTo>
                  <a:cubicBezTo>
                    <a:pt x="4092" y="0"/>
                    <a:pt x="2357" y="1730"/>
                    <a:pt x="1294" y="4432"/>
                  </a:cubicBezTo>
                  <a:cubicBezTo>
                    <a:pt x="0" y="7685"/>
                    <a:pt x="259" y="11123"/>
                    <a:pt x="1849" y="12085"/>
                  </a:cubicBezTo>
                  <a:cubicBezTo>
                    <a:pt x="2127" y="12257"/>
                    <a:pt x="2430" y="12339"/>
                    <a:pt x="2747" y="12339"/>
                  </a:cubicBezTo>
                  <a:cubicBezTo>
                    <a:pt x="4202" y="12339"/>
                    <a:pt x="5962" y="10615"/>
                    <a:pt x="7025" y="7944"/>
                  </a:cubicBezTo>
                  <a:cubicBezTo>
                    <a:pt x="8282" y="4654"/>
                    <a:pt x="8023" y="1215"/>
                    <a:pt x="6470" y="254"/>
                  </a:cubicBezTo>
                  <a:cubicBezTo>
                    <a:pt x="6186" y="82"/>
                    <a:pt x="5879" y="0"/>
                    <a:pt x="5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4"/>
            <p:cNvSpPr/>
            <p:nvPr/>
          </p:nvSpPr>
          <p:spPr>
            <a:xfrm>
              <a:off x="3222150" y="2500850"/>
              <a:ext cx="206150" cy="308475"/>
            </a:xfrm>
            <a:custGeom>
              <a:avLst/>
              <a:gdLst/>
              <a:ahLst/>
              <a:cxnLst/>
              <a:rect l="l" t="t" r="r" b="b"/>
              <a:pathLst>
                <a:path w="8246" h="12339" extrusionOk="0">
                  <a:moveTo>
                    <a:pt x="2686" y="0"/>
                  </a:moveTo>
                  <a:cubicBezTo>
                    <a:pt x="2366" y="0"/>
                    <a:pt x="2060" y="82"/>
                    <a:pt x="1775" y="254"/>
                  </a:cubicBezTo>
                  <a:cubicBezTo>
                    <a:pt x="222" y="1215"/>
                    <a:pt x="1" y="4654"/>
                    <a:pt x="1221" y="7944"/>
                  </a:cubicBezTo>
                  <a:cubicBezTo>
                    <a:pt x="2283" y="10615"/>
                    <a:pt x="4043" y="12339"/>
                    <a:pt x="5498" y="12339"/>
                  </a:cubicBezTo>
                  <a:cubicBezTo>
                    <a:pt x="5816" y="12339"/>
                    <a:pt x="6119" y="12257"/>
                    <a:pt x="6397" y="12085"/>
                  </a:cubicBezTo>
                  <a:cubicBezTo>
                    <a:pt x="7986" y="11123"/>
                    <a:pt x="8245" y="7685"/>
                    <a:pt x="6951" y="4432"/>
                  </a:cubicBezTo>
                  <a:cubicBezTo>
                    <a:pt x="5889" y="1730"/>
                    <a:pt x="4153" y="0"/>
                    <a:pt x="26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4"/>
            <p:cNvSpPr/>
            <p:nvPr/>
          </p:nvSpPr>
          <p:spPr>
            <a:xfrm>
              <a:off x="2744300" y="3319625"/>
              <a:ext cx="2091650" cy="755150"/>
            </a:xfrm>
            <a:custGeom>
              <a:avLst/>
              <a:gdLst/>
              <a:ahLst/>
              <a:cxnLst/>
              <a:rect l="l" t="t" r="r" b="b"/>
              <a:pathLst>
                <a:path w="83666" h="30206" extrusionOk="0">
                  <a:moveTo>
                    <a:pt x="30206" y="0"/>
                  </a:moveTo>
                  <a:cubicBezTo>
                    <a:pt x="30206" y="0"/>
                    <a:pt x="7765" y="1479"/>
                    <a:pt x="3587" y="6877"/>
                  </a:cubicBezTo>
                  <a:cubicBezTo>
                    <a:pt x="1" y="11498"/>
                    <a:pt x="3587" y="30205"/>
                    <a:pt x="3587" y="30205"/>
                  </a:cubicBezTo>
                  <a:lnTo>
                    <a:pt x="80005" y="30205"/>
                  </a:lnTo>
                  <a:cubicBezTo>
                    <a:pt x="80042" y="30205"/>
                    <a:pt x="83665" y="11498"/>
                    <a:pt x="80042" y="6877"/>
                  </a:cubicBezTo>
                  <a:cubicBezTo>
                    <a:pt x="75828" y="1442"/>
                    <a:pt x="53423" y="0"/>
                    <a:pt x="53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4"/>
            <p:cNvSpPr/>
            <p:nvPr/>
          </p:nvSpPr>
          <p:spPr>
            <a:xfrm>
              <a:off x="3255425" y="1798275"/>
              <a:ext cx="1069400" cy="1367950"/>
            </a:xfrm>
            <a:custGeom>
              <a:avLst/>
              <a:gdLst/>
              <a:ahLst/>
              <a:cxnLst/>
              <a:rect l="l" t="t" r="r" b="b"/>
              <a:pathLst>
                <a:path w="42776" h="54718" extrusionOk="0">
                  <a:moveTo>
                    <a:pt x="21407" y="1"/>
                  </a:moveTo>
                  <a:cubicBezTo>
                    <a:pt x="9539" y="1"/>
                    <a:pt x="1" y="7432"/>
                    <a:pt x="1" y="22553"/>
                  </a:cubicBezTo>
                  <a:cubicBezTo>
                    <a:pt x="1" y="37637"/>
                    <a:pt x="9576" y="54717"/>
                    <a:pt x="21407" y="54717"/>
                  </a:cubicBezTo>
                  <a:cubicBezTo>
                    <a:pt x="33237" y="54717"/>
                    <a:pt x="42776" y="37637"/>
                    <a:pt x="42776" y="22553"/>
                  </a:cubicBezTo>
                  <a:cubicBezTo>
                    <a:pt x="42776" y="7395"/>
                    <a:pt x="33237" y="1"/>
                    <a:pt x="214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4"/>
            <p:cNvSpPr/>
            <p:nvPr/>
          </p:nvSpPr>
          <p:spPr>
            <a:xfrm>
              <a:off x="3500350" y="2745650"/>
              <a:ext cx="579550" cy="687675"/>
            </a:xfrm>
            <a:custGeom>
              <a:avLst/>
              <a:gdLst/>
              <a:ahLst/>
              <a:cxnLst/>
              <a:rect l="l" t="t" r="r" b="b"/>
              <a:pathLst>
                <a:path w="23182" h="27507" extrusionOk="0">
                  <a:moveTo>
                    <a:pt x="2034" y="1"/>
                  </a:moveTo>
                  <a:lnTo>
                    <a:pt x="1" y="22959"/>
                  </a:lnTo>
                  <a:cubicBezTo>
                    <a:pt x="1" y="25510"/>
                    <a:pt x="5214" y="27507"/>
                    <a:pt x="11610" y="27507"/>
                  </a:cubicBezTo>
                  <a:cubicBezTo>
                    <a:pt x="18006" y="27507"/>
                    <a:pt x="23181" y="25436"/>
                    <a:pt x="23181" y="22959"/>
                  </a:cubicBezTo>
                  <a:lnTo>
                    <a:pt x="212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4"/>
            <p:cNvSpPr/>
            <p:nvPr/>
          </p:nvSpPr>
          <p:spPr>
            <a:xfrm>
              <a:off x="3522550" y="3044200"/>
              <a:ext cx="537950" cy="156225"/>
            </a:xfrm>
            <a:custGeom>
              <a:avLst/>
              <a:gdLst/>
              <a:ahLst/>
              <a:cxnLst/>
              <a:rect l="l" t="t" r="r" b="b"/>
              <a:pathLst>
                <a:path w="21518" h="6249" extrusionOk="0">
                  <a:moveTo>
                    <a:pt x="74" y="0"/>
                  </a:moveTo>
                  <a:lnTo>
                    <a:pt x="0" y="1257"/>
                  </a:lnTo>
                  <a:cubicBezTo>
                    <a:pt x="3143" y="4363"/>
                    <a:pt x="6840" y="6248"/>
                    <a:pt x="10759" y="6248"/>
                  </a:cubicBezTo>
                  <a:cubicBezTo>
                    <a:pt x="14677" y="6248"/>
                    <a:pt x="18338" y="4363"/>
                    <a:pt x="21517" y="1294"/>
                  </a:cubicBezTo>
                  <a:lnTo>
                    <a:pt x="21443" y="0"/>
                  </a:lnTo>
                  <a:cubicBezTo>
                    <a:pt x="18227" y="3032"/>
                    <a:pt x="14604" y="4880"/>
                    <a:pt x="10722" y="4880"/>
                  </a:cubicBezTo>
                  <a:cubicBezTo>
                    <a:pt x="6840" y="4880"/>
                    <a:pt x="3180" y="3032"/>
                    <a:pt x="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4"/>
            <p:cNvSpPr/>
            <p:nvPr/>
          </p:nvSpPr>
          <p:spPr>
            <a:xfrm>
              <a:off x="3790575" y="3320550"/>
              <a:ext cx="366950" cy="296700"/>
            </a:xfrm>
            <a:custGeom>
              <a:avLst/>
              <a:gdLst/>
              <a:ahLst/>
              <a:cxnLst/>
              <a:rect l="l" t="t" r="r" b="b"/>
              <a:pathLst>
                <a:path w="14678" h="11868" extrusionOk="0">
                  <a:moveTo>
                    <a:pt x="11905" y="0"/>
                  </a:moveTo>
                  <a:lnTo>
                    <a:pt x="1" y="4622"/>
                  </a:lnTo>
                  <a:lnTo>
                    <a:pt x="2773" y="11868"/>
                  </a:lnTo>
                  <a:lnTo>
                    <a:pt x="14086" y="6027"/>
                  </a:lnTo>
                  <a:lnTo>
                    <a:pt x="14678" y="222"/>
                  </a:lnTo>
                  <a:cubicBezTo>
                    <a:pt x="14049" y="185"/>
                    <a:pt x="12645" y="37"/>
                    <a:pt x="119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4"/>
            <p:cNvSpPr/>
            <p:nvPr/>
          </p:nvSpPr>
          <p:spPr>
            <a:xfrm>
              <a:off x="3422725" y="3320550"/>
              <a:ext cx="367875" cy="296700"/>
            </a:xfrm>
            <a:custGeom>
              <a:avLst/>
              <a:gdLst/>
              <a:ahLst/>
              <a:cxnLst/>
              <a:rect l="l" t="t" r="r" b="b"/>
              <a:pathLst>
                <a:path w="14715" h="11868" extrusionOk="0">
                  <a:moveTo>
                    <a:pt x="2773" y="0"/>
                  </a:moveTo>
                  <a:cubicBezTo>
                    <a:pt x="2034" y="37"/>
                    <a:pt x="666" y="185"/>
                    <a:pt x="0" y="222"/>
                  </a:cubicBezTo>
                  <a:lnTo>
                    <a:pt x="592" y="6027"/>
                  </a:lnTo>
                  <a:lnTo>
                    <a:pt x="11942" y="11868"/>
                  </a:lnTo>
                  <a:lnTo>
                    <a:pt x="14715" y="4622"/>
                  </a:lnTo>
                  <a:lnTo>
                    <a:pt x="27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4"/>
            <p:cNvSpPr/>
            <p:nvPr/>
          </p:nvSpPr>
          <p:spPr>
            <a:xfrm>
              <a:off x="3773025" y="3436075"/>
              <a:ext cx="34225" cy="638700"/>
            </a:xfrm>
            <a:custGeom>
              <a:avLst/>
              <a:gdLst/>
              <a:ahLst/>
              <a:cxnLst/>
              <a:rect l="l" t="t" r="r" b="b"/>
              <a:pathLst>
                <a:path w="1369" h="25548" extrusionOk="0">
                  <a:moveTo>
                    <a:pt x="703" y="1"/>
                  </a:moveTo>
                  <a:lnTo>
                    <a:pt x="0" y="25547"/>
                  </a:lnTo>
                  <a:lnTo>
                    <a:pt x="1368" y="25547"/>
                  </a:lnTo>
                  <a:lnTo>
                    <a:pt x="7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4"/>
            <p:cNvSpPr/>
            <p:nvPr/>
          </p:nvSpPr>
          <p:spPr>
            <a:xfrm>
              <a:off x="3790575" y="3321475"/>
              <a:ext cx="402075" cy="309650"/>
            </a:xfrm>
            <a:custGeom>
              <a:avLst/>
              <a:gdLst/>
              <a:ahLst/>
              <a:cxnLst/>
              <a:rect l="l" t="t" r="r" b="b"/>
              <a:pathLst>
                <a:path w="16083" h="12386" extrusionOk="0">
                  <a:moveTo>
                    <a:pt x="13347" y="0"/>
                  </a:moveTo>
                  <a:lnTo>
                    <a:pt x="13010" y="5320"/>
                  </a:lnTo>
                  <a:lnTo>
                    <a:pt x="13010" y="5320"/>
                  </a:lnTo>
                  <a:lnTo>
                    <a:pt x="2938" y="11255"/>
                  </a:lnTo>
                  <a:lnTo>
                    <a:pt x="2938" y="11255"/>
                  </a:lnTo>
                  <a:lnTo>
                    <a:pt x="1" y="4585"/>
                  </a:lnTo>
                  <a:lnTo>
                    <a:pt x="2330" y="11979"/>
                  </a:lnTo>
                  <a:lnTo>
                    <a:pt x="2478" y="12385"/>
                  </a:lnTo>
                  <a:lnTo>
                    <a:pt x="2958" y="12201"/>
                  </a:lnTo>
                  <a:lnTo>
                    <a:pt x="14530" y="6951"/>
                  </a:lnTo>
                  <a:lnTo>
                    <a:pt x="15011" y="6692"/>
                  </a:lnTo>
                  <a:lnTo>
                    <a:pt x="15159" y="6064"/>
                  </a:lnTo>
                  <a:lnTo>
                    <a:pt x="16083" y="333"/>
                  </a:lnTo>
                  <a:lnTo>
                    <a:pt x="133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4"/>
            <p:cNvSpPr/>
            <p:nvPr/>
          </p:nvSpPr>
          <p:spPr>
            <a:xfrm>
              <a:off x="3790575" y="3320550"/>
              <a:ext cx="366950" cy="296700"/>
            </a:xfrm>
            <a:custGeom>
              <a:avLst/>
              <a:gdLst/>
              <a:ahLst/>
              <a:cxnLst/>
              <a:rect l="l" t="t" r="r" b="b"/>
              <a:pathLst>
                <a:path w="14678" h="11868" extrusionOk="0">
                  <a:moveTo>
                    <a:pt x="11905" y="0"/>
                  </a:moveTo>
                  <a:lnTo>
                    <a:pt x="1" y="4622"/>
                  </a:lnTo>
                  <a:lnTo>
                    <a:pt x="2773" y="11868"/>
                  </a:lnTo>
                  <a:lnTo>
                    <a:pt x="14086" y="6027"/>
                  </a:lnTo>
                  <a:lnTo>
                    <a:pt x="14678" y="222"/>
                  </a:lnTo>
                  <a:cubicBezTo>
                    <a:pt x="14049" y="185"/>
                    <a:pt x="12645" y="37"/>
                    <a:pt x="119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4"/>
            <p:cNvSpPr/>
            <p:nvPr/>
          </p:nvSpPr>
          <p:spPr>
            <a:xfrm>
              <a:off x="3388525" y="3321475"/>
              <a:ext cx="402075" cy="309650"/>
            </a:xfrm>
            <a:custGeom>
              <a:avLst/>
              <a:gdLst/>
              <a:ahLst/>
              <a:cxnLst/>
              <a:rect l="l" t="t" r="r" b="b"/>
              <a:pathLst>
                <a:path w="16083" h="12386" extrusionOk="0">
                  <a:moveTo>
                    <a:pt x="2699" y="0"/>
                  </a:moveTo>
                  <a:lnTo>
                    <a:pt x="0" y="333"/>
                  </a:lnTo>
                  <a:lnTo>
                    <a:pt x="925" y="6064"/>
                  </a:lnTo>
                  <a:lnTo>
                    <a:pt x="1036" y="6692"/>
                  </a:lnTo>
                  <a:lnTo>
                    <a:pt x="1516" y="6951"/>
                  </a:lnTo>
                  <a:lnTo>
                    <a:pt x="13125" y="12201"/>
                  </a:lnTo>
                  <a:lnTo>
                    <a:pt x="13569" y="12385"/>
                  </a:lnTo>
                  <a:lnTo>
                    <a:pt x="13716" y="11979"/>
                  </a:lnTo>
                  <a:lnTo>
                    <a:pt x="16083" y="4585"/>
                  </a:lnTo>
                  <a:lnTo>
                    <a:pt x="13145" y="11256"/>
                  </a:lnTo>
                  <a:lnTo>
                    <a:pt x="13145" y="11256"/>
                  </a:lnTo>
                  <a:lnTo>
                    <a:pt x="3036" y="5319"/>
                  </a:lnTo>
                  <a:lnTo>
                    <a:pt x="3036" y="5319"/>
                  </a:lnTo>
                  <a:lnTo>
                    <a:pt x="26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4"/>
            <p:cNvSpPr/>
            <p:nvPr/>
          </p:nvSpPr>
          <p:spPr>
            <a:xfrm>
              <a:off x="3422725" y="3320550"/>
              <a:ext cx="367875" cy="296700"/>
            </a:xfrm>
            <a:custGeom>
              <a:avLst/>
              <a:gdLst/>
              <a:ahLst/>
              <a:cxnLst/>
              <a:rect l="l" t="t" r="r" b="b"/>
              <a:pathLst>
                <a:path w="14715" h="11868" extrusionOk="0">
                  <a:moveTo>
                    <a:pt x="2773" y="0"/>
                  </a:moveTo>
                  <a:cubicBezTo>
                    <a:pt x="2034" y="37"/>
                    <a:pt x="666" y="185"/>
                    <a:pt x="0" y="222"/>
                  </a:cubicBezTo>
                  <a:lnTo>
                    <a:pt x="592" y="6027"/>
                  </a:lnTo>
                  <a:lnTo>
                    <a:pt x="11942" y="11868"/>
                  </a:lnTo>
                  <a:lnTo>
                    <a:pt x="14715" y="4622"/>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4"/>
            <p:cNvSpPr/>
            <p:nvPr/>
          </p:nvSpPr>
          <p:spPr>
            <a:xfrm>
              <a:off x="3255425" y="1798275"/>
              <a:ext cx="535175" cy="1367950"/>
            </a:xfrm>
            <a:custGeom>
              <a:avLst/>
              <a:gdLst/>
              <a:ahLst/>
              <a:cxnLst/>
              <a:rect l="l" t="t" r="r" b="b"/>
              <a:pathLst>
                <a:path w="21407" h="54718" extrusionOk="0">
                  <a:moveTo>
                    <a:pt x="21407" y="1"/>
                  </a:moveTo>
                  <a:cubicBezTo>
                    <a:pt x="9576" y="1"/>
                    <a:pt x="1" y="7432"/>
                    <a:pt x="1" y="22553"/>
                  </a:cubicBezTo>
                  <a:cubicBezTo>
                    <a:pt x="1" y="37637"/>
                    <a:pt x="9576" y="54717"/>
                    <a:pt x="21407" y="54717"/>
                  </a:cubicBezTo>
                  <a:lnTo>
                    <a:pt x="214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4"/>
            <p:cNvSpPr/>
            <p:nvPr/>
          </p:nvSpPr>
          <p:spPr>
            <a:xfrm>
              <a:off x="3250929" y="1798275"/>
              <a:ext cx="1074950" cy="762550"/>
            </a:xfrm>
            <a:custGeom>
              <a:avLst/>
              <a:gdLst/>
              <a:ahLst/>
              <a:cxnLst/>
              <a:rect l="l" t="t" r="r" b="b"/>
              <a:pathLst>
                <a:path w="42998" h="30502" extrusionOk="0">
                  <a:moveTo>
                    <a:pt x="21444" y="1"/>
                  </a:moveTo>
                  <a:cubicBezTo>
                    <a:pt x="15602" y="1"/>
                    <a:pt x="10278" y="1849"/>
                    <a:pt x="6470" y="5472"/>
                  </a:cubicBezTo>
                  <a:cubicBezTo>
                    <a:pt x="6273" y="5472"/>
                    <a:pt x="6093" y="5456"/>
                    <a:pt x="5917" y="5456"/>
                  </a:cubicBezTo>
                  <a:cubicBezTo>
                    <a:pt x="5830" y="5456"/>
                    <a:pt x="5743" y="5460"/>
                    <a:pt x="5657" y="5472"/>
                  </a:cubicBezTo>
                  <a:cubicBezTo>
                    <a:pt x="5398" y="5546"/>
                    <a:pt x="5103" y="5546"/>
                    <a:pt x="4844" y="5583"/>
                  </a:cubicBezTo>
                  <a:cubicBezTo>
                    <a:pt x="4622" y="5583"/>
                    <a:pt x="4363" y="5657"/>
                    <a:pt x="4178" y="5731"/>
                  </a:cubicBezTo>
                  <a:cubicBezTo>
                    <a:pt x="3993" y="5768"/>
                    <a:pt x="3809" y="5805"/>
                    <a:pt x="3698" y="5805"/>
                  </a:cubicBezTo>
                  <a:cubicBezTo>
                    <a:pt x="3402" y="5842"/>
                    <a:pt x="3254" y="5879"/>
                    <a:pt x="3254" y="5879"/>
                  </a:cubicBezTo>
                  <a:cubicBezTo>
                    <a:pt x="3254" y="5879"/>
                    <a:pt x="3402" y="5953"/>
                    <a:pt x="3735" y="5990"/>
                  </a:cubicBezTo>
                  <a:cubicBezTo>
                    <a:pt x="3883" y="6027"/>
                    <a:pt x="4030" y="6027"/>
                    <a:pt x="4252" y="6064"/>
                  </a:cubicBezTo>
                  <a:cubicBezTo>
                    <a:pt x="4437" y="6138"/>
                    <a:pt x="4659" y="6138"/>
                    <a:pt x="4881" y="6212"/>
                  </a:cubicBezTo>
                  <a:lnTo>
                    <a:pt x="5287" y="6360"/>
                  </a:lnTo>
                  <a:cubicBezTo>
                    <a:pt x="5066" y="6397"/>
                    <a:pt x="4844" y="6397"/>
                    <a:pt x="4622" y="6433"/>
                  </a:cubicBezTo>
                  <a:cubicBezTo>
                    <a:pt x="4252" y="6544"/>
                    <a:pt x="3883" y="6581"/>
                    <a:pt x="3550" y="6729"/>
                  </a:cubicBezTo>
                  <a:cubicBezTo>
                    <a:pt x="3217" y="6877"/>
                    <a:pt x="2884" y="6951"/>
                    <a:pt x="2626" y="7136"/>
                  </a:cubicBezTo>
                  <a:cubicBezTo>
                    <a:pt x="2330" y="7284"/>
                    <a:pt x="2108" y="7432"/>
                    <a:pt x="1923" y="7617"/>
                  </a:cubicBezTo>
                  <a:cubicBezTo>
                    <a:pt x="1738" y="7727"/>
                    <a:pt x="1553" y="7875"/>
                    <a:pt x="1479" y="8023"/>
                  </a:cubicBezTo>
                  <a:cubicBezTo>
                    <a:pt x="1221" y="8282"/>
                    <a:pt x="1147" y="8430"/>
                    <a:pt x="1147" y="8430"/>
                  </a:cubicBezTo>
                  <a:cubicBezTo>
                    <a:pt x="1147" y="8430"/>
                    <a:pt x="1295" y="8356"/>
                    <a:pt x="1590" y="8171"/>
                  </a:cubicBezTo>
                  <a:cubicBezTo>
                    <a:pt x="1738" y="8060"/>
                    <a:pt x="1923" y="8023"/>
                    <a:pt x="2145" y="7912"/>
                  </a:cubicBezTo>
                  <a:cubicBezTo>
                    <a:pt x="2330" y="7838"/>
                    <a:pt x="2626" y="7801"/>
                    <a:pt x="2884" y="7727"/>
                  </a:cubicBezTo>
                  <a:cubicBezTo>
                    <a:pt x="3180" y="7690"/>
                    <a:pt x="3439" y="7690"/>
                    <a:pt x="3772" y="7690"/>
                  </a:cubicBezTo>
                  <a:cubicBezTo>
                    <a:pt x="3956" y="7690"/>
                    <a:pt x="4178" y="7690"/>
                    <a:pt x="4363" y="7727"/>
                  </a:cubicBezTo>
                  <a:cubicBezTo>
                    <a:pt x="4289" y="7801"/>
                    <a:pt x="4178" y="7801"/>
                    <a:pt x="4141" y="7838"/>
                  </a:cubicBezTo>
                  <a:cubicBezTo>
                    <a:pt x="3513" y="8097"/>
                    <a:pt x="2847" y="8467"/>
                    <a:pt x="2293" y="8911"/>
                  </a:cubicBezTo>
                  <a:cubicBezTo>
                    <a:pt x="1738" y="9280"/>
                    <a:pt x="1295" y="9724"/>
                    <a:pt x="925" y="10094"/>
                  </a:cubicBezTo>
                  <a:cubicBezTo>
                    <a:pt x="740" y="10278"/>
                    <a:pt x="592" y="10500"/>
                    <a:pt x="444" y="10685"/>
                  </a:cubicBezTo>
                  <a:cubicBezTo>
                    <a:pt x="296" y="10907"/>
                    <a:pt x="259" y="11018"/>
                    <a:pt x="185" y="11166"/>
                  </a:cubicBezTo>
                  <a:cubicBezTo>
                    <a:pt x="38" y="11425"/>
                    <a:pt x="1" y="11572"/>
                    <a:pt x="1" y="11572"/>
                  </a:cubicBezTo>
                  <a:cubicBezTo>
                    <a:pt x="1" y="11572"/>
                    <a:pt x="112" y="11498"/>
                    <a:pt x="296" y="11277"/>
                  </a:cubicBezTo>
                  <a:cubicBezTo>
                    <a:pt x="407" y="11166"/>
                    <a:pt x="555" y="11018"/>
                    <a:pt x="740" y="10944"/>
                  </a:cubicBezTo>
                  <a:cubicBezTo>
                    <a:pt x="925" y="10833"/>
                    <a:pt x="1110" y="10722"/>
                    <a:pt x="1258" y="10611"/>
                  </a:cubicBezTo>
                  <a:cubicBezTo>
                    <a:pt x="1701" y="10426"/>
                    <a:pt x="2256" y="10204"/>
                    <a:pt x="2810" y="10094"/>
                  </a:cubicBezTo>
                  <a:cubicBezTo>
                    <a:pt x="2884" y="10057"/>
                    <a:pt x="3032" y="10057"/>
                    <a:pt x="3180" y="10057"/>
                  </a:cubicBezTo>
                  <a:cubicBezTo>
                    <a:pt x="1332" y="13384"/>
                    <a:pt x="222" y="17562"/>
                    <a:pt x="222" y="22590"/>
                  </a:cubicBezTo>
                  <a:cubicBezTo>
                    <a:pt x="222" y="25215"/>
                    <a:pt x="481" y="27840"/>
                    <a:pt x="1036" y="30501"/>
                  </a:cubicBezTo>
                  <a:lnTo>
                    <a:pt x="2441" y="30501"/>
                  </a:lnTo>
                  <a:cubicBezTo>
                    <a:pt x="2441" y="30501"/>
                    <a:pt x="2995" y="24290"/>
                    <a:pt x="5361" y="22220"/>
                  </a:cubicBezTo>
                  <a:cubicBezTo>
                    <a:pt x="6766" y="20963"/>
                    <a:pt x="7764" y="16009"/>
                    <a:pt x="8356" y="12275"/>
                  </a:cubicBezTo>
                  <a:cubicBezTo>
                    <a:pt x="8763" y="13975"/>
                    <a:pt x="9502" y="15935"/>
                    <a:pt x="10833" y="17118"/>
                  </a:cubicBezTo>
                  <a:cubicBezTo>
                    <a:pt x="10833" y="17118"/>
                    <a:pt x="9539" y="14234"/>
                    <a:pt x="10833" y="12977"/>
                  </a:cubicBezTo>
                  <a:cubicBezTo>
                    <a:pt x="10833" y="12977"/>
                    <a:pt x="12053" y="17451"/>
                    <a:pt x="13680" y="18523"/>
                  </a:cubicBezTo>
                  <a:cubicBezTo>
                    <a:pt x="13680" y="18523"/>
                    <a:pt x="13421" y="17118"/>
                    <a:pt x="14419" y="16268"/>
                  </a:cubicBezTo>
                  <a:cubicBezTo>
                    <a:pt x="14419" y="16268"/>
                    <a:pt x="15551" y="20500"/>
                    <a:pt x="24862" y="20500"/>
                  </a:cubicBezTo>
                  <a:cubicBezTo>
                    <a:pt x="27452" y="20500"/>
                    <a:pt x="30673" y="20173"/>
                    <a:pt x="34679" y="19336"/>
                  </a:cubicBezTo>
                  <a:cubicBezTo>
                    <a:pt x="34679" y="19336"/>
                    <a:pt x="40594" y="26509"/>
                    <a:pt x="40779" y="30501"/>
                  </a:cubicBezTo>
                  <a:lnTo>
                    <a:pt x="42184" y="30501"/>
                  </a:lnTo>
                  <a:cubicBezTo>
                    <a:pt x="42739" y="27840"/>
                    <a:pt x="42998" y="25178"/>
                    <a:pt x="42998" y="22590"/>
                  </a:cubicBezTo>
                  <a:cubicBezTo>
                    <a:pt x="42813" y="7395"/>
                    <a:pt x="33274" y="1"/>
                    <a:pt x="21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53" name="Google Shape;1853;p54"/>
          <p:cNvCxnSpPr/>
          <p:nvPr/>
        </p:nvCxnSpPr>
        <p:spPr>
          <a:xfrm>
            <a:off x="2395875" y="1831750"/>
            <a:ext cx="2090700" cy="5508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1854" name="Google Shape;1854;p54"/>
          <p:cNvCxnSpPr>
            <a:stCxn id="1829" idx="3"/>
          </p:cNvCxnSpPr>
          <p:nvPr/>
        </p:nvCxnSpPr>
        <p:spPr>
          <a:xfrm rot="10800000" flipH="1">
            <a:off x="2355498" y="2814130"/>
            <a:ext cx="1945200" cy="6702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1855" name="Google Shape;1855;p54"/>
          <p:cNvCxnSpPr>
            <a:stCxn id="1830" idx="1"/>
          </p:cNvCxnSpPr>
          <p:nvPr/>
        </p:nvCxnSpPr>
        <p:spPr>
          <a:xfrm flipH="1">
            <a:off x="4804752" y="1818750"/>
            <a:ext cx="1984500" cy="8691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1856" name="Google Shape;1856;p54"/>
          <p:cNvCxnSpPr>
            <a:stCxn id="1831" idx="1"/>
          </p:cNvCxnSpPr>
          <p:nvPr/>
        </p:nvCxnSpPr>
        <p:spPr>
          <a:xfrm rot="10800000">
            <a:off x="4612452" y="3384730"/>
            <a:ext cx="2176800" cy="99600"/>
          </a:xfrm>
          <a:prstGeom prst="bentConnector3">
            <a:avLst>
              <a:gd name="adj1" fmla="val 50000"/>
            </a:avLst>
          </a:prstGeom>
          <a:noFill/>
          <a:ln w="19050" cap="flat" cmpd="sng">
            <a:solidFill>
              <a:schemeClr val="dk1"/>
            </a:solidFill>
            <a:prstDash val="solid"/>
            <a:round/>
            <a:headEnd type="none" w="med" len="med"/>
            <a:tailEnd type="oval"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60"/>
        <p:cNvGrpSpPr/>
        <p:nvPr/>
      </p:nvGrpSpPr>
      <p:grpSpPr>
        <a:xfrm>
          <a:off x="0" y="0"/>
          <a:ext cx="0" cy="0"/>
          <a:chOff x="0" y="0"/>
          <a:chExt cx="0" cy="0"/>
        </a:xfrm>
      </p:grpSpPr>
      <p:sp>
        <p:nvSpPr>
          <p:cNvPr id="1861" name="Google Shape;1861;p55"/>
          <p:cNvSpPr txBox="1">
            <a:spLocks noGrp="1"/>
          </p:cNvSpPr>
          <p:nvPr>
            <p:ph type="ctrTitle"/>
          </p:nvPr>
        </p:nvSpPr>
        <p:spPr>
          <a:xfrm>
            <a:off x="928850" y="791675"/>
            <a:ext cx="7286100" cy="51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CONTRAINDICAÇÕES E</a:t>
            </a:r>
            <a:r>
              <a:rPr lang="en">
                <a:solidFill>
                  <a:schemeClr val="dk2"/>
                </a:solidFill>
              </a:rPr>
              <a:t> INDICAÇÕES</a:t>
            </a:r>
            <a:endParaRPr/>
          </a:p>
        </p:txBody>
      </p:sp>
      <p:sp>
        <p:nvSpPr>
          <p:cNvPr id="1862" name="Google Shape;1862;p55"/>
          <p:cNvSpPr txBox="1">
            <a:spLocks noGrp="1"/>
          </p:cNvSpPr>
          <p:nvPr>
            <p:ph type="subTitle" idx="3"/>
          </p:nvPr>
        </p:nvSpPr>
        <p:spPr>
          <a:xfrm>
            <a:off x="1026975" y="2102150"/>
            <a:ext cx="3429000" cy="35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Contraindicações</a:t>
            </a:r>
            <a:endParaRPr/>
          </a:p>
        </p:txBody>
      </p:sp>
      <p:sp>
        <p:nvSpPr>
          <p:cNvPr id="1863" name="Google Shape;1863;p55"/>
          <p:cNvSpPr txBox="1">
            <a:spLocks noGrp="1"/>
          </p:cNvSpPr>
          <p:nvPr>
            <p:ph type="subTitle" idx="4"/>
          </p:nvPr>
        </p:nvSpPr>
        <p:spPr>
          <a:xfrm>
            <a:off x="4712987" y="2102150"/>
            <a:ext cx="3429000" cy="35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Indicações</a:t>
            </a:r>
            <a:endParaRPr/>
          </a:p>
        </p:txBody>
      </p:sp>
      <p:sp>
        <p:nvSpPr>
          <p:cNvPr id="1864" name="Google Shape;1864;p55"/>
          <p:cNvSpPr txBox="1">
            <a:spLocks noGrp="1"/>
          </p:cNvSpPr>
          <p:nvPr>
            <p:ph type="subTitle" idx="1"/>
          </p:nvPr>
        </p:nvSpPr>
        <p:spPr>
          <a:xfrm>
            <a:off x="1028025" y="2569875"/>
            <a:ext cx="3426900" cy="1661400"/>
          </a:xfrm>
          <a:prstGeom prst="rect">
            <a:avLst/>
          </a:prstGeom>
        </p:spPr>
        <p:txBody>
          <a:bodyPr spcFirstLastPara="1" wrap="square" lIns="91425" tIns="91425" rIns="91425" bIns="91425" anchor="ctr" anchorCtr="0">
            <a:noAutofit/>
          </a:bodyPr>
          <a:lstStyle/>
          <a:p>
            <a:pPr marL="457200" lvl="0" indent="-304800" algn="l" rtl="0">
              <a:spcBef>
                <a:spcPts val="0"/>
              </a:spcBef>
              <a:spcAft>
                <a:spcPts val="0"/>
              </a:spcAft>
              <a:buSzPts val="1200"/>
              <a:buChar char="●"/>
            </a:pPr>
            <a:r>
              <a:rPr lang="en"/>
              <a:t>Aqui você pode descrever um motivo para interromper o tratamento</a:t>
            </a:r>
            <a:endParaRPr/>
          </a:p>
          <a:p>
            <a:pPr marL="457200" lvl="0" indent="-304800" algn="l" rtl="0">
              <a:spcBef>
                <a:spcPts val="0"/>
              </a:spcBef>
              <a:spcAft>
                <a:spcPts val="0"/>
              </a:spcAft>
              <a:buSzPts val="1200"/>
              <a:buChar char="●"/>
            </a:pPr>
            <a:r>
              <a:rPr lang="en"/>
              <a:t>Aqui você pode descrever um motivo para interromper o tratamento</a:t>
            </a:r>
            <a:endParaRPr/>
          </a:p>
          <a:p>
            <a:pPr marL="457200" lvl="0" indent="-304800" algn="l" rtl="0">
              <a:spcBef>
                <a:spcPts val="0"/>
              </a:spcBef>
              <a:spcAft>
                <a:spcPts val="0"/>
              </a:spcAft>
              <a:buSzPts val="1200"/>
              <a:buChar char="●"/>
            </a:pPr>
            <a:r>
              <a:rPr lang="en"/>
              <a:t>Aqui você pode descrever um motivo para interromper o tratamento</a:t>
            </a:r>
            <a:endParaRPr/>
          </a:p>
          <a:p>
            <a:pPr marL="457200" lvl="0" indent="-304800" algn="l" rtl="0">
              <a:spcBef>
                <a:spcPts val="0"/>
              </a:spcBef>
              <a:spcAft>
                <a:spcPts val="0"/>
              </a:spcAft>
              <a:buSzPts val="1200"/>
              <a:buChar char="●"/>
            </a:pPr>
            <a:r>
              <a:rPr lang="en"/>
              <a:t>Aqui você pode descrever um motivo para interromper o tratamento</a:t>
            </a:r>
            <a:endParaRPr/>
          </a:p>
        </p:txBody>
      </p:sp>
      <p:sp>
        <p:nvSpPr>
          <p:cNvPr id="1865" name="Google Shape;1865;p55"/>
          <p:cNvSpPr txBox="1">
            <a:spLocks noGrp="1"/>
          </p:cNvSpPr>
          <p:nvPr>
            <p:ph type="subTitle" idx="2"/>
          </p:nvPr>
        </p:nvSpPr>
        <p:spPr>
          <a:xfrm>
            <a:off x="4712987" y="2568525"/>
            <a:ext cx="3429000" cy="1664100"/>
          </a:xfrm>
          <a:prstGeom prst="rect">
            <a:avLst/>
          </a:prstGeom>
        </p:spPr>
        <p:txBody>
          <a:bodyPr spcFirstLastPara="1" wrap="square" lIns="91425" tIns="91425" rIns="91425" bIns="91425" anchor="ctr" anchorCtr="0">
            <a:noAutofit/>
          </a:bodyPr>
          <a:lstStyle/>
          <a:p>
            <a:pPr marL="457200" lvl="0" indent="-304800" algn="l" rtl="0">
              <a:spcBef>
                <a:spcPts val="0"/>
              </a:spcBef>
              <a:spcAft>
                <a:spcPts val="0"/>
              </a:spcAft>
              <a:buClr>
                <a:schemeClr val="dk1"/>
              </a:buClr>
              <a:buSzPts val="1200"/>
              <a:buFont typeface="Arvo"/>
              <a:buChar char="●"/>
            </a:pPr>
            <a:r>
              <a:rPr lang="en"/>
              <a:t>Aqui você pode descrever um motivo para iniciar o tratamento</a:t>
            </a:r>
            <a:endParaRPr/>
          </a:p>
          <a:p>
            <a:pPr marL="457200" lvl="0" indent="-304800" algn="l" rtl="0">
              <a:spcBef>
                <a:spcPts val="0"/>
              </a:spcBef>
              <a:spcAft>
                <a:spcPts val="0"/>
              </a:spcAft>
              <a:buClr>
                <a:schemeClr val="dk1"/>
              </a:buClr>
              <a:buSzPts val="1200"/>
              <a:buFont typeface="Arvo"/>
              <a:buChar char="●"/>
            </a:pPr>
            <a:r>
              <a:rPr lang="en"/>
              <a:t>Aqui você pode descrever um motivo para iniciar o tratamento</a:t>
            </a:r>
            <a:endParaRPr/>
          </a:p>
          <a:p>
            <a:pPr marL="457200" lvl="0" indent="-304800" algn="l" rtl="0">
              <a:spcBef>
                <a:spcPts val="0"/>
              </a:spcBef>
              <a:spcAft>
                <a:spcPts val="0"/>
              </a:spcAft>
              <a:buClr>
                <a:schemeClr val="dk1"/>
              </a:buClr>
              <a:buSzPts val="1200"/>
              <a:buFont typeface="Arvo"/>
              <a:buChar char="●"/>
            </a:pPr>
            <a:r>
              <a:rPr lang="en"/>
              <a:t>Aqui você pode descrever um motivo para iniciar o tratamento</a:t>
            </a:r>
            <a:endParaRPr/>
          </a:p>
          <a:p>
            <a:pPr marL="457200" lvl="0" indent="-304800" algn="l" rtl="0">
              <a:spcBef>
                <a:spcPts val="0"/>
              </a:spcBef>
              <a:spcAft>
                <a:spcPts val="0"/>
              </a:spcAft>
              <a:buClr>
                <a:schemeClr val="dk1"/>
              </a:buClr>
              <a:buSzPts val="1200"/>
              <a:buFont typeface="Arvo"/>
              <a:buChar char="●"/>
            </a:pPr>
            <a:r>
              <a:rPr lang="en"/>
              <a:t>Aqui você pode descrever um motivo para iniciar o tratamento</a:t>
            </a:r>
            <a:endParaRPr/>
          </a:p>
        </p:txBody>
      </p:sp>
      <p:grpSp>
        <p:nvGrpSpPr>
          <p:cNvPr id="1866" name="Google Shape;1866;p55"/>
          <p:cNvGrpSpPr/>
          <p:nvPr/>
        </p:nvGrpSpPr>
        <p:grpSpPr>
          <a:xfrm>
            <a:off x="2371809" y="1488050"/>
            <a:ext cx="741148" cy="548652"/>
            <a:chOff x="5223609" y="3731112"/>
            <a:chExt cx="371782" cy="274285"/>
          </a:xfrm>
        </p:grpSpPr>
        <p:sp>
          <p:nvSpPr>
            <p:cNvPr id="1867" name="Google Shape;1867;p55"/>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5"/>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9" name="Google Shape;1869;p55"/>
          <p:cNvSpPr/>
          <p:nvPr/>
        </p:nvSpPr>
        <p:spPr>
          <a:xfrm>
            <a:off x="6180712" y="1473884"/>
            <a:ext cx="552038" cy="548642"/>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73"/>
        <p:cNvGrpSpPr/>
        <p:nvPr/>
      </p:nvGrpSpPr>
      <p:grpSpPr>
        <a:xfrm>
          <a:off x="0" y="0"/>
          <a:ext cx="0" cy="0"/>
          <a:chOff x="0" y="0"/>
          <a:chExt cx="0" cy="0"/>
        </a:xfrm>
      </p:grpSpPr>
      <p:sp>
        <p:nvSpPr>
          <p:cNvPr id="1874" name="Google Shape;1874;p56"/>
          <p:cNvSpPr txBox="1">
            <a:spLocks noGrp="1"/>
          </p:cNvSpPr>
          <p:nvPr>
            <p:ph type="ctrTitle"/>
          </p:nvPr>
        </p:nvSpPr>
        <p:spPr>
          <a:xfrm>
            <a:off x="1047425" y="791675"/>
            <a:ext cx="7049100" cy="51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PÓS-</a:t>
            </a:r>
            <a:r>
              <a:rPr lang="en">
                <a:solidFill>
                  <a:schemeClr val="dk2"/>
                </a:solidFill>
              </a:rPr>
              <a:t>PREVENÇÃO </a:t>
            </a:r>
            <a:endParaRPr>
              <a:solidFill>
                <a:schemeClr val="dk2"/>
              </a:solidFill>
            </a:endParaRPr>
          </a:p>
        </p:txBody>
      </p:sp>
      <p:graphicFrame>
        <p:nvGraphicFramePr>
          <p:cNvPr id="1875" name="Google Shape;1875;p56"/>
          <p:cNvGraphicFramePr/>
          <p:nvPr/>
        </p:nvGraphicFramePr>
        <p:xfrm>
          <a:off x="1212938" y="1391604"/>
          <a:ext cx="3000000" cy="3000000"/>
        </p:xfrm>
        <a:graphic>
          <a:graphicData uri="http://schemas.openxmlformats.org/drawingml/2006/table">
            <a:tbl>
              <a:tblPr>
                <a:noFill/>
                <a:tableStyleId>{E67C0907-F13D-4B44-85B8-98CB45D40803}</a:tableStyleId>
              </a:tblPr>
              <a:tblGrid>
                <a:gridCol w="1343625">
                  <a:extLst>
                    <a:ext uri="{9D8B030D-6E8A-4147-A177-3AD203B41FA5}">
                      <a16:colId xmlns:a16="http://schemas.microsoft.com/office/drawing/2014/main" val="20000"/>
                    </a:ext>
                  </a:extLst>
                </a:gridCol>
                <a:gridCol w="1343625">
                  <a:extLst>
                    <a:ext uri="{9D8B030D-6E8A-4147-A177-3AD203B41FA5}">
                      <a16:colId xmlns:a16="http://schemas.microsoft.com/office/drawing/2014/main" val="20001"/>
                    </a:ext>
                  </a:extLst>
                </a:gridCol>
                <a:gridCol w="1343625">
                  <a:extLst>
                    <a:ext uri="{9D8B030D-6E8A-4147-A177-3AD203B41FA5}">
                      <a16:colId xmlns:a16="http://schemas.microsoft.com/office/drawing/2014/main" val="20002"/>
                    </a:ext>
                  </a:extLst>
                </a:gridCol>
                <a:gridCol w="1343625">
                  <a:extLst>
                    <a:ext uri="{9D8B030D-6E8A-4147-A177-3AD203B41FA5}">
                      <a16:colId xmlns:a16="http://schemas.microsoft.com/office/drawing/2014/main" val="20003"/>
                    </a:ext>
                  </a:extLst>
                </a:gridCol>
                <a:gridCol w="1343625">
                  <a:extLst>
                    <a:ext uri="{9D8B030D-6E8A-4147-A177-3AD203B41FA5}">
                      <a16:colId xmlns:a16="http://schemas.microsoft.com/office/drawing/2014/main" val="20004"/>
                    </a:ext>
                  </a:extLst>
                </a:gridCol>
              </a:tblGrid>
              <a:tr h="516500">
                <a:tc>
                  <a:txBody>
                    <a:bodyPr/>
                    <a:lstStyle/>
                    <a:p>
                      <a:pPr marL="0" lvl="0" indent="0" algn="ctr" rtl="0">
                        <a:spcBef>
                          <a:spcPts val="0"/>
                        </a:spcBef>
                        <a:spcAft>
                          <a:spcPts val="0"/>
                        </a:spcAft>
                        <a:buNone/>
                      </a:pPr>
                      <a:r>
                        <a:rPr lang="en" sz="1700">
                          <a:solidFill>
                            <a:schemeClr val="accent6"/>
                          </a:solidFill>
                          <a:latin typeface="Playfair Display SemiBold"/>
                          <a:ea typeface="Playfair Display SemiBold"/>
                          <a:cs typeface="Playfair Display SemiBold"/>
                          <a:sym typeface="Playfair Display SemiBold"/>
                        </a:rPr>
                        <a:t>Semana</a:t>
                      </a:r>
                      <a:endParaRPr sz="1700">
                        <a:solidFill>
                          <a:schemeClr val="accent6"/>
                        </a:solidFill>
                        <a:latin typeface="Playfair Display SemiBold"/>
                        <a:ea typeface="Playfair Display SemiBold"/>
                        <a:cs typeface="Playfair Display SemiBold"/>
                        <a:sym typeface="Playfair Display SemiBold"/>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700">
                          <a:solidFill>
                            <a:schemeClr val="accent5"/>
                          </a:solidFill>
                          <a:latin typeface="Playfair Display SemiBold"/>
                          <a:ea typeface="Playfair Display SemiBold"/>
                          <a:cs typeface="Playfair Display SemiBold"/>
                          <a:sym typeface="Playfair Display SemiBold"/>
                        </a:rPr>
                        <a:t>Júpiter</a:t>
                      </a:r>
                      <a:endParaRPr sz="1700">
                        <a:solidFill>
                          <a:schemeClr val="accent5"/>
                        </a:solidFill>
                        <a:latin typeface="Playfair Display SemiBold"/>
                        <a:ea typeface="Playfair Display SemiBold"/>
                        <a:cs typeface="Playfair Display SemiBold"/>
                        <a:sym typeface="Playfair Display SemiBold"/>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700">
                          <a:solidFill>
                            <a:schemeClr val="accent5"/>
                          </a:solidFill>
                          <a:latin typeface="Playfair Display SemiBold"/>
                          <a:ea typeface="Playfair Display SemiBold"/>
                          <a:cs typeface="Playfair Display SemiBold"/>
                          <a:sym typeface="Playfair Display SemiBold"/>
                        </a:rPr>
                        <a:t>Marte</a:t>
                      </a:r>
                      <a:endParaRPr sz="1700">
                        <a:solidFill>
                          <a:schemeClr val="accent5"/>
                        </a:solidFill>
                        <a:latin typeface="Playfair Display SemiBold"/>
                        <a:ea typeface="Playfair Display SemiBold"/>
                        <a:cs typeface="Playfair Display SemiBold"/>
                        <a:sym typeface="Playfair Display SemiBold"/>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700">
                          <a:solidFill>
                            <a:schemeClr val="accent5"/>
                          </a:solidFill>
                          <a:latin typeface="Playfair Display SemiBold"/>
                          <a:ea typeface="Playfair Display SemiBold"/>
                          <a:cs typeface="Playfair Display SemiBold"/>
                          <a:sym typeface="Playfair Display SemiBold"/>
                        </a:rPr>
                        <a:t>Mercúrio</a:t>
                      </a:r>
                      <a:endParaRPr sz="1700">
                        <a:solidFill>
                          <a:schemeClr val="accent5"/>
                        </a:solidFill>
                        <a:latin typeface="Playfair Display SemiBold"/>
                        <a:ea typeface="Playfair Display SemiBold"/>
                        <a:cs typeface="Playfair Display SemiBold"/>
                        <a:sym typeface="Playfair Display SemiBold"/>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700">
                          <a:solidFill>
                            <a:schemeClr val="accent5"/>
                          </a:solidFill>
                          <a:latin typeface="Playfair Display SemiBold"/>
                          <a:ea typeface="Playfair Display SemiBold"/>
                          <a:cs typeface="Playfair Display SemiBold"/>
                          <a:sym typeface="Playfair Display SemiBold"/>
                        </a:rPr>
                        <a:t>Vênus</a:t>
                      </a:r>
                      <a:endParaRPr sz="1700">
                        <a:solidFill>
                          <a:schemeClr val="accent5"/>
                        </a:solidFill>
                        <a:latin typeface="Playfair Display SemiBold"/>
                        <a:ea typeface="Playfair Display SemiBold"/>
                        <a:cs typeface="Playfair Display SemiBold"/>
                        <a:sym typeface="Playfair Display SemiBold"/>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804100">
                <a:tc>
                  <a:txBody>
                    <a:bodyPr/>
                    <a:lstStyle/>
                    <a:p>
                      <a:pPr marL="0" lvl="0" indent="0" algn="ctr" rtl="0">
                        <a:spcBef>
                          <a:spcPts val="0"/>
                        </a:spcBef>
                        <a:spcAft>
                          <a:spcPts val="0"/>
                        </a:spcAft>
                        <a:buNone/>
                      </a:pPr>
                      <a:r>
                        <a:rPr lang="en" sz="1700">
                          <a:solidFill>
                            <a:schemeClr val="accent6"/>
                          </a:solidFill>
                          <a:highlight>
                            <a:schemeClr val="accent3"/>
                          </a:highlight>
                          <a:latin typeface="Playfair Display SemiBold"/>
                          <a:ea typeface="Playfair Display SemiBold"/>
                          <a:cs typeface="Playfair Display SemiBold"/>
                          <a:sym typeface="Playfair Display SemiBold"/>
                        </a:rPr>
                        <a:t>Semana 1</a:t>
                      </a:r>
                      <a:endParaRPr sz="1700">
                        <a:solidFill>
                          <a:schemeClr val="accent6"/>
                        </a:solidFill>
                        <a:highlight>
                          <a:schemeClr val="accent3"/>
                        </a:highlight>
                        <a:latin typeface="Playfair Display SemiBold"/>
                        <a:ea typeface="Playfair Display SemiBold"/>
                        <a:cs typeface="Playfair Display SemiBold"/>
                        <a:sym typeface="Playfair Display SemiBol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38100" lvl="0" indent="0" algn="ctr" rtl="0">
                        <a:lnSpc>
                          <a:spcPct val="128571"/>
                        </a:lnSpc>
                        <a:spcBef>
                          <a:spcPts val="0"/>
                        </a:spcBef>
                        <a:spcAft>
                          <a:spcPts val="0"/>
                        </a:spcAft>
                        <a:buNone/>
                      </a:pPr>
                      <a:r>
                        <a:rPr lang="en" sz="1200">
                          <a:solidFill>
                            <a:schemeClr val="dk1"/>
                          </a:solidFill>
                          <a:latin typeface="Arvo"/>
                          <a:ea typeface="Arvo"/>
                          <a:cs typeface="Arvo"/>
                          <a:sym typeface="Arvo"/>
                        </a:rPr>
                        <a:t>Você pode descrever a seção aqui</a:t>
                      </a:r>
                      <a:endParaRPr sz="1200">
                        <a:solidFill>
                          <a:schemeClr val="dk1"/>
                        </a:solidFill>
                        <a:latin typeface="Arvo"/>
                        <a:ea typeface="Arvo"/>
                        <a:cs typeface="Arvo"/>
                        <a:sym typeface="Arv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38100" lvl="0" indent="0" algn="ctr" rtl="0">
                        <a:lnSpc>
                          <a:spcPct val="128571"/>
                        </a:lnSpc>
                        <a:spcBef>
                          <a:spcPts val="0"/>
                        </a:spcBef>
                        <a:spcAft>
                          <a:spcPts val="0"/>
                        </a:spcAft>
                        <a:buNone/>
                      </a:pPr>
                      <a:r>
                        <a:rPr lang="en" sz="1200">
                          <a:solidFill>
                            <a:schemeClr val="dk1"/>
                          </a:solidFill>
                          <a:latin typeface="Arvo"/>
                          <a:ea typeface="Arvo"/>
                          <a:cs typeface="Arvo"/>
                          <a:sym typeface="Arvo"/>
                        </a:rPr>
                        <a:t>Você pode descrever a seção aqui</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38100" lvl="0" indent="0" algn="ctr" rtl="0">
                        <a:lnSpc>
                          <a:spcPct val="128571"/>
                        </a:lnSpc>
                        <a:spcBef>
                          <a:spcPts val="0"/>
                        </a:spcBef>
                        <a:spcAft>
                          <a:spcPts val="0"/>
                        </a:spcAft>
                        <a:buNone/>
                      </a:pPr>
                      <a:r>
                        <a:rPr lang="en" sz="1200">
                          <a:solidFill>
                            <a:schemeClr val="dk1"/>
                          </a:solidFill>
                          <a:latin typeface="Arvo"/>
                          <a:ea typeface="Arvo"/>
                          <a:cs typeface="Arvo"/>
                          <a:sym typeface="Arvo"/>
                        </a:rPr>
                        <a:t>Você pode descrever a seção aqui</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38100" lvl="0" indent="0" algn="ctr" rtl="0">
                        <a:lnSpc>
                          <a:spcPct val="128571"/>
                        </a:lnSpc>
                        <a:spcBef>
                          <a:spcPts val="0"/>
                        </a:spcBef>
                        <a:spcAft>
                          <a:spcPts val="0"/>
                        </a:spcAft>
                        <a:buNone/>
                      </a:pPr>
                      <a:r>
                        <a:rPr lang="en" sz="1200">
                          <a:solidFill>
                            <a:schemeClr val="dk1"/>
                          </a:solidFill>
                          <a:latin typeface="Arvo"/>
                          <a:ea typeface="Arvo"/>
                          <a:cs typeface="Arvo"/>
                          <a:sym typeface="Arvo"/>
                        </a:rPr>
                        <a:t>Você pode descrever a seção aqui</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804100">
                <a:tc>
                  <a:txBody>
                    <a:bodyPr/>
                    <a:lstStyle/>
                    <a:p>
                      <a:pPr marL="0" lvl="0" indent="0" algn="ctr" rtl="0">
                        <a:spcBef>
                          <a:spcPts val="0"/>
                        </a:spcBef>
                        <a:spcAft>
                          <a:spcPts val="0"/>
                        </a:spcAft>
                        <a:buNone/>
                      </a:pPr>
                      <a:r>
                        <a:rPr lang="en" sz="1700">
                          <a:solidFill>
                            <a:schemeClr val="accent6"/>
                          </a:solidFill>
                          <a:highlight>
                            <a:schemeClr val="accent3"/>
                          </a:highlight>
                          <a:latin typeface="Playfair Display SemiBold"/>
                          <a:ea typeface="Playfair Display SemiBold"/>
                          <a:cs typeface="Playfair Display SemiBold"/>
                          <a:sym typeface="Playfair Display SemiBold"/>
                        </a:rPr>
                        <a:t>Semana 2</a:t>
                      </a:r>
                      <a:endParaRPr sz="1700">
                        <a:solidFill>
                          <a:schemeClr val="accent6"/>
                        </a:solidFill>
                        <a:highlight>
                          <a:schemeClr val="accent3"/>
                        </a:highlight>
                        <a:latin typeface="Playfair Display SemiBold"/>
                        <a:ea typeface="Playfair Display SemiBold"/>
                        <a:cs typeface="Playfair Display SemiBold"/>
                        <a:sym typeface="Playfair Display SemiBol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38100" lvl="0" indent="0" algn="ctr" rtl="0">
                        <a:lnSpc>
                          <a:spcPct val="128571"/>
                        </a:lnSpc>
                        <a:spcBef>
                          <a:spcPts val="0"/>
                        </a:spcBef>
                        <a:spcAft>
                          <a:spcPts val="0"/>
                        </a:spcAft>
                        <a:buNone/>
                      </a:pPr>
                      <a:r>
                        <a:rPr lang="en" sz="1200">
                          <a:solidFill>
                            <a:schemeClr val="dk1"/>
                          </a:solidFill>
                          <a:latin typeface="Arvo"/>
                          <a:ea typeface="Arvo"/>
                          <a:cs typeface="Arvo"/>
                          <a:sym typeface="Arvo"/>
                        </a:rPr>
                        <a:t>Você pode descrever a seção aqui</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38100" lvl="0" indent="0" algn="ctr" rtl="0">
                        <a:lnSpc>
                          <a:spcPct val="128571"/>
                        </a:lnSpc>
                        <a:spcBef>
                          <a:spcPts val="0"/>
                        </a:spcBef>
                        <a:spcAft>
                          <a:spcPts val="0"/>
                        </a:spcAft>
                        <a:buNone/>
                      </a:pPr>
                      <a:r>
                        <a:rPr lang="en" sz="1200">
                          <a:solidFill>
                            <a:schemeClr val="dk1"/>
                          </a:solidFill>
                          <a:latin typeface="Arvo"/>
                          <a:ea typeface="Arvo"/>
                          <a:cs typeface="Arvo"/>
                          <a:sym typeface="Arvo"/>
                        </a:rPr>
                        <a:t>Você pode descrever a seção aqui</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38100" lvl="0" indent="0" algn="ctr" rtl="0">
                        <a:lnSpc>
                          <a:spcPct val="128571"/>
                        </a:lnSpc>
                        <a:spcBef>
                          <a:spcPts val="0"/>
                        </a:spcBef>
                        <a:spcAft>
                          <a:spcPts val="0"/>
                        </a:spcAft>
                        <a:buNone/>
                      </a:pPr>
                      <a:r>
                        <a:rPr lang="en" sz="1200">
                          <a:solidFill>
                            <a:schemeClr val="dk1"/>
                          </a:solidFill>
                          <a:latin typeface="Arvo"/>
                          <a:ea typeface="Arvo"/>
                          <a:cs typeface="Arvo"/>
                          <a:sym typeface="Arvo"/>
                        </a:rPr>
                        <a:t>Você pode descrever a seção aqui</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38100" lvl="0" indent="0" algn="ctr" rtl="0">
                        <a:lnSpc>
                          <a:spcPct val="128571"/>
                        </a:lnSpc>
                        <a:spcBef>
                          <a:spcPts val="0"/>
                        </a:spcBef>
                        <a:spcAft>
                          <a:spcPts val="0"/>
                        </a:spcAft>
                        <a:buNone/>
                      </a:pPr>
                      <a:r>
                        <a:rPr lang="en" sz="1200">
                          <a:solidFill>
                            <a:schemeClr val="dk1"/>
                          </a:solidFill>
                          <a:latin typeface="Arvo"/>
                          <a:ea typeface="Arvo"/>
                          <a:cs typeface="Arvo"/>
                          <a:sym typeface="Arvo"/>
                        </a:rPr>
                        <a:t>Você pode descrever a seção aqui</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804100">
                <a:tc>
                  <a:txBody>
                    <a:bodyPr/>
                    <a:lstStyle/>
                    <a:p>
                      <a:pPr marL="0" lvl="0" indent="0" algn="ctr" rtl="0">
                        <a:spcBef>
                          <a:spcPts val="0"/>
                        </a:spcBef>
                        <a:spcAft>
                          <a:spcPts val="0"/>
                        </a:spcAft>
                        <a:buNone/>
                      </a:pPr>
                      <a:r>
                        <a:rPr lang="en" sz="1700">
                          <a:solidFill>
                            <a:schemeClr val="accent6"/>
                          </a:solidFill>
                          <a:highlight>
                            <a:schemeClr val="accent3"/>
                          </a:highlight>
                          <a:latin typeface="Playfair Display SemiBold"/>
                          <a:ea typeface="Playfair Display SemiBold"/>
                          <a:cs typeface="Playfair Display SemiBold"/>
                          <a:sym typeface="Playfair Display SemiBold"/>
                        </a:rPr>
                        <a:t>Semana 3</a:t>
                      </a:r>
                      <a:endParaRPr sz="1700">
                        <a:solidFill>
                          <a:schemeClr val="accent6"/>
                        </a:solidFill>
                        <a:highlight>
                          <a:schemeClr val="accent3"/>
                        </a:highlight>
                        <a:latin typeface="Playfair Display SemiBold"/>
                        <a:ea typeface="Playfair Display SemiBold"/>
                        <a:cs typeface="Playfair Display SemiBold"/>
                        <a:sym typeface="Playfair Display SemiBol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38100" lvl="0" indent="0" algn="ctr" rtl="0">
                        <a:lnSpc>
                          <a:spcPct val="128571"/>
                        </a:lnSpc>
                        <a:spcBef>
                          <a:spcPts val="0"/>
                        </a:spcBef>
                        <a:spcAft>
                          <a:spcPts val="0"/>
                        </a:spcAft>
                        <a:buNone/>
                      </a:pPr>
                      <a:r>
                        <a:rPr lang="en" sz="1200">
                          <a:solidFill>
                            <a:schemeClr val="dk1"/>
                          </a:solidFill>
                          <a:latin typeface="Arvo"/>
                          <a:ea typeface="Arvo"/>
                          <a:cs typeface="Arvo"/>
                          <a:sym typeface="Arvo"/>
                        </a:rPr>
                        <a:t>Você pode descrever a seção aqui</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38100" lvl="0" indent="0" algn="ctr" rtl="0">
                        <a:lnSpc>
                          <a:spcPct val="128571"/>
                        </a:lnSpc>
                        <a:spcBef>
                          <a:spcPts val="0"/>
                        </a:spcBef>
                        <a:spcAft>
                          <a:spcPts val="0"/>
                        </a:spcAft>
                        <a:buNone/>
                      </a:pPr>
                      <a:r>
                        <a:rPr lang="en" sz="1200">
                          <a:solidFill>
                            <a:schemeClr val="dk1"/>
                          </a:solidFill>
                          <a:latin typeface="Arvo"/>
                          <a:ea typeface="Arvo"/>
                          <a:cs typeface="Arvo"/>
                          <a:sym typeface="Arvo"/>
                        </a:rPr>
                        <a:t>Você pode descrever a seção aqui</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38100" lvl="0" indent="0" algn="ctr" rtl="0">
                        <a:lnSpc>
                          <a:spcPct val="128571"/>
                        </a:lnSpc>
                        <a:spcBef>
                          <a:spcPts val="0"/>
                        </a:spcBef>
                        <a:spcAft>
                          <a:spcPts val="0"/>
                        </a:spcAft>
                        <a:buNone/>
                      </a:pPr>
                      <a:r>
                        <a:rPr lang="en" sz="1200">
                          <a:solidFill>
                            <a:schemeClr val="dk1"/>
                          </a:solidFill>
                          <a:latin typeface="Arvo"/>
                          <a:ea typeface="Arvo"/>
                          <a:cs typeface="Arvo"/>
                          <a:sym typeface="Arvo"/>
                        </a:rPr>
                        <a:t>Você pode descrever a seção aqui</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38100" lvl="0" indent="0" algn="ctr" rtl="0">
                        <a:lnSpc>
                          <a:spcPct val="128571"/>
                        </a:lnSpc>
                        <a:spcBef>
                          <a:spcPts val="0"/>
                        </a:spcBef>
                        <a:spcAft>
                          <a:spcPts val="0"/>
                        </a:spcAft>
                        <a:buNone/>
                      </a:pPr>
                      <a:r>
                        <a:rPr lang="en" sz="1200">
                          <a:solidFill>
                            <a:schemeClr val="dk1"/>
                          </a:solidFill>
                          <a:latin typeface="Arvo"/>
                          <a:ea typeface="Arvo"/>
                          <a:cs typeface="Arvo"/>
                          <a:sym typeface="Arvo"/>
                        </a:rPr>
                        <a:t>Você pode descrever a seção aqui</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79"/>
        <p:cNvGrpSpPr/>
        <p:nvPr/>
      </p:nvGrpSpPr>
      <p:grpSpPr>
        <a:xfrm>
          <a:off x="0" y="0"/>
          <a:ext cx="0" cy="0"/>
          <a:chOff x="0" y="0"/>
          <a:chExt cx="0" cy="0"/>
        </a:xfrm>
      </p:grpSpPr>
      <p:sp>
        <p:nvSpPr>
          <p:cNvPr id="1880" name="Google Shape;1880;p57"/>
          <p:cNvSpPr txBox="1">
            <a:spLocks noGrp="1"/>
          </p:cNvSpPr>
          <p:nvPr>
            <p:ph type="ctrTitle"/>
          </p:nvPr>
        </p:nvSpPr>
        <p:spPr>
          <a:xfrm>
            <a:off x="1047425" y="791675"/>
            <a:ext cx="7049100" cy="51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CRONOLOGIA DO </a:t>
            </a:r>
            <a:r>
              <a:rPr lang="en">
                <a:solidFill>
                  <a:schemeClr val="dk2"/>
                </a:solidFill>
              </a:rPr>
              <a:t>CASO CLÍNICO </a:t>
            </a:r>
            <a:endParaRPr>
              <a:solidFill>
                <a:schemeClr val="dk2"/>
              </a:solidFill>
            </a:endParaRPr>
          </a:p>
        </p:txBody>
      </p:sp>
      <p:sp>
        <p:nvSpPr>
          <p:cNvPr id="1881" name="Google Shape;1881;p57"/>
          <p:cNvSpPr txBox="1"/>
          <p:nvPr/>
        </p:nvSpPr>
        <p:spPr>
          <a:xfrm>
            <a:off x="2842196" y="3366800"/>
            <a:ext cx="1636800" cy="426300"/>
          </a:xfrm>
          <a:prstGeom prst="rect">
            <a:avLst/>
          </a:prstGeom>
          <a:noFill/>
          <a:ln>
            <a:noFill/>
          </a:ln>
        </p:spPr>
        <p:txBody>
          <a:bodyPr spcFirstLastPara="1" wrap="square" lIns="0" tIns="6700" rIns="0" bIns="0" anchor="t" anchorCtr="0">
            <a:noAutofit/>
          </a:bodyPr>
          <a:lstStyle/>
          <a:p>
            <a:pPr marL="0" lvl="0" indent="0" algn="ctr" rtl="0">
              <a:spcBef>
                <a:spcPts val="0"/>
              </a:spcBef>
              <a:spcAft>
                <a:spcPts val="0"/>
              </a:spcAft>
              <a:buClr>
                <a:srgbClr val="000000"/>
              </a:buClr>
              <a:buFont typeface="Arial"/>
              <a:buNone/>
            </a:pPr>
            <a:r>
              <a:rPr lang="en" sz="1200">
                <a:latin typeface="Arvo"/>
                <a:ea typeface="Arvo"/>
                <a:cs typeface="Arvo"/>
                <a:sym typeface="Arvo"/>
              </a:rPr>
              <a:t>Júpiter é o maior de todos os planetas</a:t>
            </a:r>
            <a:endParaRPr sz="1200">
              <a:latin typeface="Arvo"/>
              <a:ea typeface="Arvo"/>
              <a:cs typeface="Arvo"/>
              <a:sym typeface="Arvo"/>
            </a:endParaRPr>
          </a:p>
        </p:txBody>
      </p:sp>
      <p:sp>
        <p:nvSpPr>
          <p:cNvPr id="1882" name="Google Shape;1882;p57"/>
          <p:cNvSpPr txBox="1"/>
          <p:nvPr/>
        </p:nvSpPr>
        <p:spPr>
          <a:xfrm>
            <a:off x="6495012" y="3360050"/>
            <a:ext cx="1636800" cy="439800"/>
          </a:xfrm>
          <a:prstGeom prst="rect">
            <a:avLst/>
          </a:prstGeom>
          <a:noFill/>
          <a:ln>
            <a:noFill/>
          </a:ln>
        </p:spPr>
        <p:txBody>
          <a:bodyPr spcFirstLastPara="1" wrap="square" lIns="0" tIns="6700" rIns="0" bIns="0" anchor="t" anchorCtr="0">
            <a:noAutofit/>
          </a:bodyPr>
          <a:lstStyle/>
          <a:p>
            <a:pPr marL="0" marR="0" lvl="0" indent="0" algn="ctr" rtl="0">
              <a:lnSpc>
                <a:spcPct val="100000"/>
              </a:lnSpc>
              <a:spcBef>
                <a:spcPts val="0"/>
              </a:spcBef>
              <a:spcAft>
                <a:spcPts val="0"/>
              </a:spcAft>
              <a:buSzPts val="1100"/>
              <a:buNone/>
            </a:pPr>
            <a:r>
              <a:rPr lang="en" sz="1200">
                <a:latin typeface="Arvo"/>
                <a:ea typeface="Arvo"/>
                <a:cs typeface="Arvo"/>
                <a:sym typeface="Arvo"/>
              </a:rPr>
              <a:t>Netuno é o planeta mais distante do sol</a:t>
            </a:r>
            <a:endParaRPr sz="1200">
              <a:latin typeface="Arvo"/>
              <a:ea typeface="Arvo"/>
              <a:cs typeface="Arvo"/>
              <a:sym typeface="Arvo"/>
            </a:endParaRPr>
          </a:p>
        </p:txBody>
      </p:sp>
      <p:sp>
        <p:nvSpPr>
          <p:cNvPr id="1883" name="Google Shape;1883;p57"/>
          <p:cNvSpPr txBox="1"/>
          <p:nvPr/>
        </p:nvSpPr>
        <p:spPr>
          <a:xfrm>
            <a:off x="1012188" y="3366800"/>
            <a:ext cx="1640400" cy="426300"/>
          </a:xfrm>
          <a:prstGeom prst="rect">
            <a:avLst/>
          </a:prstGeom>
          <a:noFill/>
          <a:ln>
            <a:noFill/>
          </a:ln>
        </p:spPr>
        <p:txBody>
          <a:bodyPr spcFirstLastPara="1" wrap="square" lIns="0" tIns="6700" rIns="0" bIns="0" anchor="t" anchorCtr="0">
            <a:noAutofit/>
          </a:bodyPr>
          <a:lstStyle/>
          <a:p>
            <a:pPr marL="0" marR="0" lvl="0" indent="0" algn="ctr" rtl="0">
              <a:lnSpc>
                <a:spcPct val="100000"/>
              </a:lnSpc>
              <a:spcBef>
                <a:spcPts val="0"/>
              </a:spcBef>
              <a:spcAft>
                <a:spcPts val="0"/>
              </a:spcAft>
              <a:buNone/>
            </a:pPr>
            <a:r>
              <a:rPr lang="en" sz="1200">
                <a:latin typeface="Arvo"/>
                <a:ea typeface="Arvo"/>
                <a:cs typeface="Arvo"/>
                <a:sym typeface="Arvo"/>
              </a:rPr>
              <a:t>Mercúrio é o planeta mais próximo do Sol</a:t>
            </a:r>
            <a:endParaRPr sz="1200">
              <a:latin typeface="Arvo"/>
              <a:ea typeface="Arvo"/>
              <a:cs typeface="Arvo"/>
              <a:sym typeface="Arvo"/>
            </a:endParaRPr>
          </a:p>
        </p:txBody>
      </p:sp>
      <p:sp>
        <p:nvSpPr>
          <p:cNvPr id="1884" name="Google Shape;1884;p57"/>
          <p:cNvSpPr txBox="1"/>
          <p:nvPr/>
        </p:nvSpPr>
        <p:spPr>
          <a:xfrm>
            <a:off x="4668604" y="3360050"/>
            <a:ext cx="1636800" cy="439800"/>
          </a:xfrm>
          <a:prstGeom prst="rect">
            <a:avLst/>
          </a:prstGeom>
          <a:noFill/>
          <a:ln>
            <a:noFill/>
          </a:ln>
        </p:spPr>
        <p:txBody>
          <a:bodyPr spcFirstLastPara="1" wrap="square" lIns="0" tIns="6700" rIns="0" bIns="0" anchor="t" anchorCtr="0">
            <a:noAutofit/>
          </a:bodyPr>
          <a:lstStyle/>
          <a:p>
            <a:pPr marL="0" marR="0" lvl="0" indent="0" algn="ctr" rtl="0">
              <a:lnSpc>
                <a:spcPct val="100000"/>
              </a:lnSpc>
              <a:spcBef>
                <a:spcPts val="0"/>
              </a:spcBef>
              <a:spcAft>
                <a:spcPts val="0"/>
              </a:spcAft>
              <a:buNone/>
            </a:pPr>
            <a:r>
              <a:rPr lang="en" sz="1200">
                <a:latin typeface="Arvo"/>
                <a:ea typeface="Arvo"/>
                <a:cs typeface="Arvo"/>
                <a:sym typeface="Arvo"/>
              </a:rPr>
              <a:t>Saturno é composto de hidrogênio e hélio</a:t>
            </a:r>
            <a:endParaRPr sz="1200">
              <a:latin typeface="Arvo"/>
              <a:ea typeface="Arvo"/>
              <a:cs typeface="Arvo"/>
              <a:sym typeface="Arvo"/>
            </a:endParaRPr>
          </a:p>
        </p:txBody>
      </p:sp>
      <p:cxnSp>
        <p:nvCxnSpPr>
          <p:cNvPr id="1885" name="Google Shape;1885;p57"/>
          <p:cNvCxnSpPr>
            <a:stCxn id="1886" idx="6"/>
            <a:endCxn id="1887" idx="2"/>
          </p:cNvCxnSpPr>
          <p:nvPr/>
        </p:nvCxnSpPr>
        <p:spPr>
          <a:xfrm>
            <a:off x="2332488" y="2720094"/>
            <a:ext cx="826800" cy="0"/>
          </a:xfrm>
          <a:prstGeom prst="straightConnector1">
            <a:avLst/>
          </a:prstGeom>
          <a:noFill/>
          <a:ln w="19050" cap="flat" cmpd="sng">
            <a:solidFill>
              <a:schemeClr val="dk1"/>
            </a:solidFill>
            <a:prstDash val="solid"/>
            <a:round/>
            <a:headEnd type="none" w="med" len="med"/>
            <a:tailEnd type="none" w="med" len="med"/>
          </a:ln>
        </p:spPr>
      </p:cxnSp>
      <p:sp>
        <p:nvSpPr>
          <p:cNvPr id="1888" name="Google Shape;1888;p57"/>
          <p:cNvSpPr txBox="1"/>
          <p:nvPr/>
        </p:nvSpPr>
        <p:spPr>
          <a:xfrm>
            <a:off x="1109988" y="1710100"/>
            <a:ext cx="1444800" cy="36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6"/>
                </a:solidFill>
                <a:highlight>
                  <a:schemeClr val="accent3"/>
                </a:highlight>
                <a:latin typeface="Playfair Display SemiBold"/>
                <a:ea typeface="Playfair Display SemiBold"/>
                <a:cs typeface="Playfair Display SemiBold"/>
                <a:sym typeface="Playfair Display SemiBold"/>
              </a:rPr>
              <a:t>Dia 1</a:t>
            </a:r>
            <a:endParaRPr sz="1700">
              <a:solidFill>
                <a:schemeClr val="accent6"/>
              </a:solidFill>
              <a:highlight>
                <a:schemeClr val="accent3"/>
              </a:highlight>
              <a:latin typeface="Playfair Display SemiBold"/>
              <a:ea typeface="Playfair Display SemiBold"/>
              <a:cs typeface="Playfair Display SemiBold"/>
              <a:sym typeface="Playfair Display SemiBold"/>
            </a:endParaRPr>
          </a:p>
        </p:txBody>
      </p:sp>
      <p:sp>
        <p:nvSpPr>
          <p:cNvPr id="1889" name="Google Shape;1889;p57"/>
          <p:cNvSpPr txBox="1"/>
          <p:nvPr/>
        </p:nvSpPr>
        <p:spPr>
          <a:xfrm>
            <a:off x="2936996" y="1710100"/>
            <a:ext cx="1444800" cy="36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6"/>
                </a:solidFill>
                <a:highlight>
                  <a:schemeClr val="accent3"/>
                </a:highlight>
                <a:latin typeface="Playfair Display SemiBold"/>
                <a:ea typeface="Playfair Display SemiBold"/>
                <a:cs typeface="Playfair Display SemiBold"/>
                <a:sym typeface="Playfair Display SemiBold"/>
              </a:rPr>
              <a:t>Dia 2</a:t>
            </a:r>
            <a:endParaRPr sz="1700">
              <a:solidFill>
                <a:schemeClr val="accent6"/>
              </a:solidFill>
              <a:highlight>
                <a:schemeClr val="accent3"/>
              </a:highlight>
              <a:latin typeface="Playfair Display SemiBold"/>
              <a:ea typeface="Playfair Display SemiBold"/>
              <a:cs typeface="Playfair Display SemiBold"/>
              <a:sym typeface="Playfair Display SemiBold"/>
            </a:endParaRPr>
          </a:p>
        </p:txBody>
      </p:sp>
      <p:sp>
        <p:nvSpPr>
          <p:cNvPr id="1890" name="Google Shape;1890;p57"/>
          <p:cNvSpPr txBox="1"/>
          <p:nvPr/>
        </p:nvSpPr>
        <p:spPr>
          <a:xfrm>
            <a:off x="4764004" y="1710100"/>
            <a:ext cx="1444800" cy="36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6"/>
                </a:solidFill>
                <a:highlight>
                  <a:schemeClr val="accent3"/>
                </a:highlight>
                <a:latin typeface="Playfair Display SemiBold"/>
                <a:ea typeface="Playfair Display SemiBold"/>
                <a:cs typeface="Playfair Display SemiBold"/>
                <a:sym typeface="Playfair Display SemiBold"/>
              </a:rPr>
              <a:t>Dia 3</a:t>
            </a:r>
            <a:endParaRPr sz="1700">
              <a:solidFill>
                <a:schemeClr val="accent6"/>
              </a:solidFill>
              <a:highlight>
                <a:schemeClr val="accent3"/>
              </a:highlight>
              <a:latin typeface="Playfair Display SemiBold"/>
              <a:ea typeface="Playfair Display SemiBold"/>
              <a:cs typeface="Playfair Display SemiBold"/>
              <a:sym typeface="Playfair Display SemiBold"/>
            </a:endParaRPr>
          </a:p>
        </p:txBody>
      </p:sp>
      <p:sp>
        <p:nvSpPr>
          <p:cNvPr id="1891" name="Google Shape;1891;p57"/>
          <p:cNvSpPr txBox="1"/>
          <p:nvPr/>
        </p:nvSpPr>
        <p:spPr>
          <a:xfrm>
            <a:off x="6591012" y="1710100"/>
            <a:ext cx="1444800" cy="36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6"/>
                </a:solidFill>
                <a:highlight>
                  <a:schemeClr val="accent3"/>
                </a:highlight>
                <a:latin typeface="Playfair Display SemiBold"/>
                <a:ea typeface="Playfair Display SemiBold"/>
                <a:cs typeface="Playfair Display SemiBold"/>
                <a:sym typeface="Playfair Display SemiBold"/>
              </a:rPr>
              <a:t>Dia 4</a:t>
            </a:r>
            <a:endParaRPr sz="1700">
              <a:solidFill>
                <a:schemeClr val="accent6"/>
              </a:solidFill>
              <a:highlight>
                <a:schemeClr val="accent3"/>
              </a:highlight>
              <a:latin typeface="Playfair Display SemiBold"/>
              <a:ea typeface="Playfair Display SemiBold"/>
              <a:cs typeface="Playfair Display SemiBold"/>
              <a:sym typeface="Playfair Display SemiBold"/>
            </a:endParaRPr>
          </a:p>
        </p:txBody>
      </p:sp>
      <p:cxnSp>
        <p:nvCxnSpPr>
          <p:cNvPr id="1892" name="Google Shape;1892;p57"/>
          <p:cNvCxnSpPr>
            <a:stCxn id="1887" idx="6"/>
            <a:endCxn id="1893" idx="2"/>
          </p:cNvCxnSpPr>
          <p:nvPr/>
        </p:nvCxnSpPr>
        <p:spPr>
          <a:xfrm>
            <a:off x="4159496" y="2720094"/>
            <a:ext cx="826800" cy="0"/>
          </a:xfrm>
          <a:prstGeom prst="straightConnector1">
            <a:avLst/>
          </a:prstGeom>
          <a:noFill/>
          <a:ln w="19050" cap="flat" cmpd="sng">
            <a:solidFill>
              <a:schemeClr val="dk1"/>
            </a:solidFill>
            <a:prstDash val="solid"/>
            <a:round/>
            <a:headEnd type="none" w="med" len="med"/>
            <a:tailEnd type="none" w="med" len="med"/>
          </a:ln>
        </p:spPr>
      </p:cxnSp>
      <p:cxnSp>
        <p:nvCxnSpPr>
          <p:cNvPr id="1894" name="Google Shape;1894;p57"/>
          <p:cNvCxnSpPr>
            <a:stCxn id="1893" idx="6"/>
            <a:endCxn id="1895" idx="2"/>
          </p:cNvCxnSpPr>
          <p:nvPr/>
        </p:nvCxnSpPr>
        <p:spPr>
          <a:xfrm>
            <a:off x="5986504" y="2720094"/>
            <a:ext cx="826800" cy="0"/>
          </a:xfrm>
          <a:prstGeom prst="straightConnector1">
            <a:avLst/>
          </a:prstGeom>
          <a:noFill/>
          <a:ln w="19050" cap="flat" cmpd="sng">
            <a:solidFill>
              <a:schemeClr val="dk1"/>
            </a:solidFill>
            <a:prstDash val="solid"/>
            <a:round/>
            <a:headEnd type="none" w="med" len="med"/>
            <a:tailEnd type="none" w="med" len="med"/>
          </a:ln>
        </p:spPr>
      </p:cxnSp>
      <p:sp>
        <p:nvSpPr>
          <p:cNvPr id="1886" name="Google Shape;1886;p57"/>
          <p:cNvSpPr/>
          <p:nvPr/>
        </p:nvSpPr>
        <p:spPr>
          <a:xfrm>
            <a:off x="1332288" y="2219994"/>
            <a:ext cx="1000200" cy="10002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7"/>
          <p:cNvSpPr/>
          <p:nvPr/>
        </p:nvSpPr>
        <p:spPr>
          <a:xfrm>
            <a:off x="3159296" y="2219994"/>
            <a:ext cx="1000200" cy="10002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7"/>
          <p:cNvSpPr/>
          <p:nvPr/>
        </p:nvSpPr>
        <p:spPr>
          <a:xfrm>
            <a:off x="4986304" y="2219994"/>
            <a:ext cx="1000200" cy="10002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7"/>
          <p:cNvSpPr/>
          <p:nvPr/>
        </p:nvSpPr>
        <p:spPr>
          <a:xfrm>
            <a:off x="6813312" y="2219994"/>
            <a:ext cx="1000200" cy="10002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6" name="Google Shape;1896;p57"/>
          <p:cNvGrpSpPr/>
          <p:nvPr/>
        </p:nvGrpSpPr>
        <p:grpSpPr>
          <a:xfrm>
            <a:off x="7039512" y="2444099"/>
            <a:ext cx="547801" cy="548624"/>
            <a:chOff x="647400" y="2704600"/>
            <a:chExt cx="330100" cy="331075"/>
          </a:xfrm>
        </p:grpSpPr>
        <p:sp>
          <p:nvSpPr>
            <p:cNvPr id="1897" name="Google Shape;1897;p57"/>
            <p:cNvSpPr/>
            <p:nvPr/>
          </p:nvSpPr>
          <p:spPr>
            <a:xfrm>
              <a:off x="647400" y="2704600"/>
              <a:ext cx="330100" cy="330575"/>
            </a:xfrm>
            <a:custGeom>
              <a:avLst/>
              <a:gdLst/>
              <a:ahLst/>
              <a:cxnLst/>
              <a:rect l="l" t="t" r="r" b="b"/>
              <a:pathLst>
                <a:path w="13204" h="13223" extrusionOk="0">
                  <a:moveTo>
                    <a:pt x="6602" y="0"/>
                  </a:moveTo>
                  <a:cubicBezTo>
                    <a:pt x="2958" y="0"/>
                    <a:pt x="0" y="2958"/>
                    <a:pt x="0" y="6602"/>
                  </a:cubicBezTo>
                  <a:cubicBezTo>
                    <a:pt x="0" y="10246"/>
                    <a:pt x="2958" y="13223"/>
                    <a:pt x="6602" y="13223"/>
                  </a:cubicBezTo>
                  <a:cubicBezTo>
                    <a:pt x="10246" y="13223"/>
                    <a:pt x="13204" y="10246"/>
                    <a:pt x="13204" y="6602"/>
                  </a:cubicBezTo>
                  <a:cubicBezTo>
                    <a:pt x="13204" y="2958"/>
                    <a:pt x="10246" y="0"/>
                    <a:pt x="6602" y="0"/>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7"/>
            <p:cNvSpPr/>
            <p:nvPr/>
          </p:nvSpPr>
          <p:spPr>
            <a:xfrm>
              <a:off x="724200" y="2740375"/>
              <a:ext cx="252825" cy="295300"/>
            </a:xfrm>
            <a:custGeom>
              <a:avLst/>
              <a:gdLst/>
              <a:ahLst/>
              <a:cxnLst/>
              <a:rect l="l" t="t" r="r" b="b"/>
              <a:pathLst>
                <a:path w="10113" h="11812" extrusionOk="0">
                  <a:moveTo>
                    <a:pt x="2748" y="0"/>
                  </a:moveTo>
                  <a:lnTo>
                    <a:pt x="2290" y="1450"/>
                  </a:lnTo>
                  <a:lnTo>
                    <a:pt x="1469" y="649"/>
                  </a:lnTo>
                  <a:lnTo>
                    <a:pt x="859" y="2481"/>
                  </a:lnTo>
                  <a:lnTo>
                    <a:pt x="0" y="1622"/>
                  </a:lnTo>
                  <a:lnTo>
                    <a:pt x="1126" y="5534"/>
                  </a:lnTo>
                  <a:lnTo>
                    <a:pt x="134" y="9998"/>
                  </a:lnTo>
                  <a:lnTo>
                    <a:pt x="1698" y="11544"/>
                  </a:lnTo>
                  <a:cubicBezTo>
                    <a:pt x="2271" y="11716"/>
                    <a:pt x="2881" y="11811"/>
                    <a:pt x="3530" y="11811"/>
                  </a:cubicBezTo>
                  <a:cubicBezTo>
                    <a:pt x="7155" y="11754"/>
                    <a:pt x="10113" y="8834"/>
                    <a:pt x="10113" y="5171"/>
                  </a:cubicBezTo>
                  <a:lnTo>
                    <a:pt x="10113" y="5133"/>
                  </a:lnTo>
                  <a:lnTo>
                    <a:pt x="6106" y="1126"/>
                  </a:lnTo>
                  <a:lnTo>
                    <a:pt x="5858" y="1641"/>
                  </a:lnTo>
                  <a:lnTo>
                    <a:pt x="4770" y="554"/>
                  </a:lnTo>
                  <a:lnTo>
                    <a:pt x="3759" y="1031"/>
                  </a:lnTo>
                  <a:lnTo>
                    <a:pt x="2748"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7"/>
            <p:cNvSpPr/>
            <p:nvPr/>
          </p:nvSpPr>
          <p:spPr>
            <a:xfrm>
              <a:off x="834850" y="2949300"/>
              <a:ext cx="6700" cy="20525"/>
            </a:xfrm>
            <a:custGeom>
              <a:avLst/>
              <a:gdLst/>
              <a:ahLst/>
              <a:cxnLst/>
              <a:rect l="l" t="t" r="r" b="b"/>
              <a:pathLst>
                <a:path w="268" h="821" extrusionOk="0">
                  <a:moveTo>
                    <a:pt x="1" y="0"/>
                  </a:moveTo>
                  <a:lnTo>
                    <a:pt x="1" y="821"/>
                  </a:lnTo>
                  <a:lnTo>
                    <a:pt x="268" y="821"/>
                  </a:lnTo>
                  <a:lnTo>
                    <a:pt x="1" y="0"/>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7"/>
            <p:cNvSpPr/>
            <p:nvPr/>
          </p:nvSpPr>
          <p:spPr>
            <a:xfrm>
              <a:off x="835800" y="2818575"/>
              <a:ext cx="36775" cy="102125"/>
            </a:xfrm>
            <a:custGeom>
              <a:avLst/>
              <a:gdLst/>
              <a:ahLst/>
              <a:cxnLst/>
              <a:rect l="l" t="t" r="r" b="b"/>
              <a:pathLst>
                <a:path w="1471" h="4085" extrusionOk="0">
                  <a:moveTo>
                    <a:pt x="870" y="1"/>
                  </a:moveTo>
                  <a:cubicBezTo>
                    <a:pt x="651" y="1"/>
                    <a:pt x="447" y="135"/>
                    <a:pt x="344" y="326"/>
                  </a:cubicBezTo>
                  <a:lnTo>
                    <a:pt x="1" y="1223"/>
                  </a:lnTo>
                  <a:lnTo>
                    <a:pt x="1" y="4085"/>
                  </a:lnTo>
                  <a:lnTo>
                    <a:pt x="1356" y="765"/>
                  </a:lnTo>
                  <a:cubicBezTo>
                    <a:pt x="1470" y="478"/>
                    <a:pt x="1337" y="173"/>
                    <a:pt x="1069" y="40"/>
                  </a:cubicBezTo>
                  <a:cubicBezTo>
                    <a:pt x="1003" y="13"/>
                    <a:pt x="936" y="1"/>
                    <a:pt x="870" y="1"/>
                  </a:cubicBez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7"/>
            <p:cNvSpPr/>
            <p:nvPr/>
          </p:nvSpPr>
          <p:spPr>
            <a:xfrm>
              <a:off x="704625" y="2737975"/>
              <a:ext cx="130250" cy="231850"/>
            </a:xfrm>
            <a:custGeom>
              <a:avLst/>
              <a:gdLst/>
              <a:ahLst/>
              <a:cxnLst/>
              <a:rect l="l" t="t" r="r" b="b"/>
              <a:pathLst>
                <a:path w="5210" h="9274" extrusionOk="0">
                  <a:moveTo>
                    <a:pt x="3206" y="1"/>
                  </a:moveTo>
                  <a:cubicBezTo>
                    <a:pt x="2996" y="20"/>
                    <a:pt x="2825" y="211"/>
                    <a:pt x="2825" y="440"/>
                  </a:cubicBezTo>
                  <a:lnTo>
                    <a:pt x="2825" y="3531"/>
                  </a:lnTo>
                  <a:cubicBezTo>
                    <a:pt x="2825" y="3645"/>
                    <a:pt x="2729" y="3741"/>
                    <a:pt x="2615" y="3741"/>
                  </a:cubicBezTo>
                  <a:cubicBezTo>
                    <a:pt x="2500" y="3741"/>
                    <a:pt x="2405" y="3645"/>
                    <a:pt x="2405" y="3531"/>
                  </a:cubicBezTo>
                  <a:lnTo>
                    <a:pt x="2405" y="1031"/>
                  </a:lnTo>
                  <a:cubicBezTo>
                    <a:pt x="2405" y="783"/>
                    <a:pt x="2214" y="592"/>
                    <a:pt x="1966" y="592"/>
                  </a:cubicBezTo>
                  <a:cubicBezTo>
                    <a:pt x="1737" y="592"/>
                    <a:pt x="1546" y="783"/>
                    <a:pt x="1546" y="1031"/>
                  </a:cubicBezTo>
                  <a:lnTo>
                    <a:pt x="1546" y="3722"/>
                  </a:lnTo>
                  <a:lnTo>
                    <a:pt x="1489" y="3817"/>
                  </a:lnTo>
                  <a:lnTo>
                    <a:pt x="898" y="1833"/>
                  </a:lnTo>
                  <a:cubicBezTo>
                    <a:pt x="836" y="1648"/>
                    <a:pt x="674" y="1525"/>
                    <a:pt x="484" y="1525"/>
                  </a:cubicBezTo>
                  <a:cubicBezTo>
                    <a:pt x="439" y="1525"/>
                    <a:pt x="392" y="1532"/>
                    <a:pt x="344" y="1546"/>
                  </a:cubicBezTo>
                  <a:cubicBezTo>
                    <a:pt x="115" y="1623"/>
                    <a:pt x="1" y="1871"/>
                    <a:pt x="58" y="2100"/>
                  </a:cubicBezTo>
                  <a:lnTo>
                    <a:pt x="1375" y="6832"/>
                  </a:lnTo>
                  <a:lnTo>
                    <a:pt x="917" y="9274"/>
                  </a:lnTo>
                  <a:lnTo>
                    <a:pt x="5210" y="9274"/>
                  </a:lnTo>
                  <a:lnTo>
                    <a:pt x="5210" y="8453"/>
                  </a:lnTo>
                  <a:lnTo>
                    <a:pt x="5019" y="7805"/>
                  </a:lnTo>
                  <a:lnTo>
                    <a:pt x="5210" y="7328"/>
                  </a:lnTo>
                  <a:lnTo>
                    <a:pt x="5210" y="4466"/>
                  </a:lnTo>
                  <a:lnTo>
                    <a:pt x="5019" y="4943"/>
                  </a:lnTo>
                  <a:lnTo>
                    <a:pt x="5019" y="1031"/>
                  </a:lnTo>
                  <a:cubicBezTo>
                    <a:pt x="5019" y="783"/>
                    <a:pt x="4828" y="592"/>
                    <a:pt x="4599" y="592"/>
                  </a:cubicBezTo>
                  <a:cubicBezTo>
                    <a:pt x="4351" y="592"/>
                    <a:pt x="4160" y="783"/>
                    <a:pt x="4160" y="1031"/>
                  </a:cubicBezTo>
                  <a:lnTo>
                    <a:pt x="4160" y="3531"/>
                  </a:lnTo>
                  <a:cubicBezTo>
                    <a:pt x="4160" y="3645"/>
                    <a:pt x="4065" y="3741"/>
                    <a:pt x="3950" y="3741"/>
                  </a:cubicBezTo>
                  <a:lnTo>
                    <a:pt x="3931" y="3741"/>
                  </a:lnTo>
                  <a:cubicBezTo>
                    <a:pt x="3817" y="3741"/>
                    <a:pt x="3721" y="3645"/>
                    <a:pt x="3721" y="3531"/>
                  </a:cubicBezTo>
                  <a:lnTo>
                    <a:pt x="3721" y="459"/>
                  </a:lnTo>
                  <a:cubicBezTo>
                    <a:pt x="3721" y="268"/>
                    <a:pt x="3588" y="96"/>
                    <a:pt x="3397" y="20"/>
                  </a:cubicBezTo>
                  <a:cubicBezTo>
                    <a:pt x="3340" y="1"/>
                    <a:pt x="3283" y="1"/>
                    <a:pt x="3206" y="1"/>
                  </a:cubicBez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7"/>
            <p:cNvSpPr/>
            <p:nvPr/>
          </p:nvSpPr>
          <p:spPr>
            <a:xfrm>
              <a:off x="727525" y="2969800"/>
              <a:ext cx="114025" cy="19125"/>
            </a:xfrm>
            <a:custGeom>
              <a:avLst/>
              <a:gdLst/>
              <a:ahLst/>
              <a:cxnLst/>
              <a:rect l="l" t="t" r="r" b="b"/>
              <a:pathLst>
                <a:path w="4561" h="765" extrusionOk="0">
                  <a:moveTo>
                    <a:pt x="1" y="1"/>
                  </a:moveTo>
                  <a:lnTo>
                    <a:pt x="1" y="764"/>
                  </a:lnTo>
                  <a:lnTo>
                    <a:pt x="4561" y="764"/>
                  </a:lnTo>
                  <a:lnTo>
                    <a:pt x="4561"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7"/>
            <p:cNvSpPr/>
            <p:nvPr/>
          </p:nvSpPr>
          <p:spPr>
            <a:xfrm>
              <a:off x="777125" y="2975525"/>
              <a:ext cx="64425" cy="25325"/>
            </a:xfrm>
            <a:custGeom>
              <a:avLst/>
              <a:gdLst/>
              <a:ahLst/>
              <a:cxnLst/>
              <a:rect l="l" t="t" r="r" b="b"/>
              <a:pathLst>
                <a:path w="2577" h="1013" extrusionOk="0">
                  <a:moveTo>
                    <a:pt x="2310" y="1"/>
                  </a:moveTo>
                  <a:lnTo>
                    <a:pt x="1" y="249"/>
                  </a:lnTo>
                  <a:lnTo>
                    <a:pt x="1" y="1012"/>
                  </a:lnTo>
                  <a:lnTo>
                    <a:pt x="2310" y="1012"/>
                  </a:lnTo>
                  <a:lnTo>
                    <a:pt x="2577" y="631"/>
                  </a:lnTo>
                  <a:lnTo>
                    <a:pt x="2310"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7"/>
            <p:cNvSpPr/>
            <p:nvPr/>
          </p:nvSpPr>
          <p:spPr>
            <a:xfrm>
              <a:off x="834850" y="2975525"/>
              <a:ext cx="56325" cy="25325"/>
            </a:xfrm>
            <a:custGeom>
              <a:avLst/>
              <a:gdLst/>
              <a:ahLst/>
              <a:cxnLst/>
              <a:rect l="l" t="t" r="r" b="b"/>
              <a:pathLst>
                <a:path w="2253" h="1013" extrusionOk="0">
                  <a:moveTo>
                    <a:pt x="1" y="1"/>
                  </a:moveTo>
                  <a:lnTo>
                    <a:pt x="1" y="1012"/>
                  </a:lnTo>
                  <a:lnTo>
                    <a:pt x="2252" y="1012"/>
                  </a:lnTo>
                  <a:lnTo>
                    <a:pt x="2252" y="249"/>
                  </a:lnTo>
                  <a:lnTo>
                    <a:pt x="1"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7"/>
            <p:cNvSpPr/>
            <p:nvPr/>
          </p:nvSpPr>
          <p:spPr>
            <a:xfrm>
              <a:off x="753275" y="2749900"/>
              <a:ext cx="88750" cy="231850"/>
            </a:xfrm>
            <a:custGeom>
              <a:avLst/>
              <a:gdLst/>
              <a:ahLst/>
              <a:cxnLst/>
              <a:rect l="l" t="t" r="r" b="b"/>
              <a:pathLst>
                <a:path w="3550" h="9274" extrusionOk="0">
                  <a:moveTo>
                    <a:pt x="3226" y="1"/>
                  </a:moveTo>
                  <a:cubicBezTo>
                    <a:pt x="3016" y="20"/>
                    <a:pt x="2844" y="211"/>
                    <a:pt x="2844" y="440"/>
                  </a:cubicBezTo>
                  <a:lnTo>
                    <a:pt x="2844" y="3531"/>
                  </a:lnTo>
                  <a:cubicBezTo>
                    <a:pt x="2844" y="3645"/>
                    <a:pt x="2749" y="3741"/>
                    <a:pt x="2634" y="3741"/>
                  </a:cubicBezTo>
                  <a:cubicBezTo>
                    <a:pt x="2501" y="3741"/>
                    <a:pt x="2405" y="3645"/>
                    <a:pt x="2405" y="3531"/>
                  </a:cubicBezTo>
                  <a:lnTo>
                    <a:pt x="2405" y="1031"/>
                  </a:lnTo>
                  <a:cubicBezTo>
                    <a:pt x="2405" y="783"/>
                    <a:pt x="2214" y="592"/>
                    <a:pt x="1985" y="592"/>
                  </a:cubicBezTo>
                  <a:cubicBezTo>
                    <a:pt x="1737" y="592"/>
                    <a:pt x="1546" y="783"/>
                    <a:pt x="1546" y="1031"/>
                  </a:cubicBezTo>
                  <a:lnTo>
                    <a:pt x="1546" y="3722"/>
                  </a:lnTo>
                  <a:lnTo>
                    <a:pt x="1508" y="3817"/>
                  </a:lnTo>
                  <a:lnTo>
                    <a:pt x="917" y="1833"/>
                  </a:lnTo>
                  <a:cubicBezTo>
                    <a:pt x="855" y="1648"/>
                    <a:pt x="681" y="1525"/>
                    <a:pt x="496" y="1525"/>
                  </a:cubicBezTo>
                  <a:cubicBezTo>
                    <a:pt x="452" y="1525"/>
                    <a:pt x="407" y="1532"/>
                    <a:pt x="364" y="1546"/>
                  </a:cubicBezTo>
                  <a:cubicBezTo>
                    <a:pt x="115" y="1623"/>
                    <a:pt x="1" y="1871"/>
                    <a:pt x="77" y="2100"/>
                  </a:cubicBezTo>
                  <a:lnTo>
                    <a:pt x="1432" y="6832"/>
                  </a:lnTo>
                  <a:lnTo>
                    <a:pt x="974" y="9274"/>
                  </a:lnTo>
                  <a:lnTo>
                    <a:pt x="3302" y="9274"/>
                  </a:lnTo>
                  <a:lnTo>
                    <a:pt x="3550" y="5439"/>
                  </a:lnTo>
                  <a:lnTo>
                    <a:pt x="3302"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7"/>
            <p:cNvSpPr/>
            <p:nvPr/>
          </p:nvSpPr>
          <p:spPr>
            <a:xfrm>
              <a:off x="834850" y="2749425"/>
              <a:ext cx="87325" cy="231850"/>
            </a:xfrm>
            <a:custGeom>
              <a:avLst/>
              <a:gdLst/>
              <a:ahLst/>
              <a:cxnLst/>
              <a:rect l="l" t="t" r="r" b="b"/>
              <a:pathLst>
                <a:path w="3493" h="9274" extrusionOk="0">
                  <a:moveTo>
                    <a:pt x="1" y="1"/>
                  </a:moveTo>
                  <a:lnTo>
                    <a:pt x="1" y="9274"/>
                  </a:lnTo>
                  <a:lnTo>
                    <a:pt x="2252" y="9274"/>
                  </a:lnTo>
                  <a:lnTo>
                    <a:pt x="1794" y="7767"/>
                  </a:lnTo>
                  <a:lnTo>
                    <a:pt x="3378" y="3950"/>
                  </a:lnTo>
                  <a:cubicBezTo>
                    <a:pt x="3492" y="3721"/>
                    <a:pt x="3340" y="3416"/>
                    <a:pt x="3054" y="3283"/>
                  </a:cubicBezTo>
                  <a:cubicBezTo>
                    <a:pt x="2987" y="3256"/>
                    <a:pt x="2920" y="3244"/>
                    <a:pt x="2854" y="3244"/>
                  </a:cubicBezTo>
                  <a:cubicBezTo>
                    <a:pt x="2636" y="3244"/>
                    <a:pt x="2436" y="3378"/>
                    <a:pt x="2348" y="3569"/>
                  </a:cubicBezTo>
                  <a:lnTo>
                    <a:pt x="1775" y="4943"/>
                  </a:lnTo>
                  <a:lnTo>
                    <a:pt x="1775" y="1031"/>
                  </a:lnTo>
                  <a:cubicBezTo>
                    <a:pt x="1775" y="783"/>
                    <a:pt x="1584" y="592"/>
                    <a:pt x="1336" y="592"/>
                  </a:cubicBezTo>
                  <a:cubicBezTo>
                    <a:pt x="1107" y="592"/>
                    <a:pt x="917" y="783"/>
                    <a:pt x="917" y="1031"/>
                  </a:cubicBezTo>
                  <a:lnTo>
                    <a:pt x="917" y="3531"/>
                  </a:lnTo>
                  <a:cubicBezTo>
                    <a:pt x="917" y="3645"/>
                    <a:pt x="821" y="3741"/>
                    <a:pt x="707" y="3741"/>
                  </a:cubicBezTo>
                  <a:lnTo>
                    <a:pt x="669" y="3741"/>
                  </a:lnTo>
                  <a:cubicBezTo>
                    <a:pt x="554" y="3741"/>
                    <a:pt x="459" y="3645"/>
                    <a:pt x="459" y="3531"/>
                  </a:cubicBezTo>
                  <a:lnTo>
                    <a:pt x="459" y="459"/>
                  </a:lnTo>
                  <a:cubicBezTo>
                    <a:pt x="459" y="268"/>
                    <a:pt x="344" y="96"/>
                    <a:pt x="153" y="20"/>
                  </a:cubicBezTo>
                  <a:cubicBezTo>
                    <a:pt x="96" y="1"/>
                    <a:pt x="58" y="1"/>
                    <a:pt x="1"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57"/>
          <p:cNvGrpSpPr/>
          <p:nvPr/>
        </p:nvGrpSpPr>
        <p:grpSpPr>
          <a:xfrm>
            <a:off x="5212689" y="2444514"/>
            <a:ext cx="548631" cy="547796"/>
            <a:chOff x="5910750" y="3255550"/>
            <a:chExt cx="330600" cy="330575"/>
          </a:xfrm>
        </p:grpSpPr>
        <p:sp>
          <p:nvSpPr>
            <p:cNvPr id="1908" name="Google Shape;1908;p57"/>
            <p:cNvSpPr/>
            <p:nvPr/>
          </p:nvSpPr>
          <p:spPr>
            <a:xfrm>
              <a:off x="5910750" y="3255550"/>
              <a:ext cx="330600" cy="330100"/>
            </a:xfrm>
            <a:custGeom>
              <a:avLst/>
              <a:gdLst/>
              <a:ahLst/>
              <a:cxnLst/>
              <a:rect l="l" t="t" r="r" b="b"/>
              <a:pathLst>
                <a:path w="13224" h="13204" extrusionOk="0">
                  <a:moveTo>
                    <a:pt x="6622" y="0"/>
                  </a:moveTo>
                  <a:cubicBezTo>
                    <a:pt x="2977" y="0"/>
                    <a:pt x="1" y="2958"/>
                    <a:pt x="1" y="6602"/>
                  </a:cubicBezTo>
                  <a:cubicBezTo>
                    <a:pt x="1" y="10246"/>
                    <a:pt x="2977" y="13204"/>
                    <a:pt x="6622" y="13204"/>
                  </a:cubicBezTo>
                  <a:cubicBezTo>
                    <a:pt x="10266" y="13204"/>
                    <a:pt x="13223" y="10246"/>
                    <a:pt x="13223" y="6602"/>
                  </a:cubicBezTo>
                  <a:cubicBezTo>
                    <a:pt x="13223" y="2958"/>
                    <a:pt x="10266" y="0"/>
                    <a:pt x="6622" y="0"/>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7"/>
            <p:cNvSpPr/>
            <p:nvPr/>
          </p:nvSpPr>
          <p:spPr>
            <a:xfrm>
              <a:off x="5965125" y="3319925"/>
              <a:ext cx="276225" cy="266200"/>
            </a:xfrm>
            <a:custGeom>
              <a:avLst/>
              <a:gdLst/>
              <a:ahLst/>
              <a:cxnLst/>
              <a:rect l="l" t="t" r="r" b="b"/>
              <a:pathLst>
                <a:path w="11049" h="10648" extrusionOk="0">
                  <a:moveTo>
                    <a:pt x="8301" y="1"/>
                  </a:moveTo>
                  <a:lnTo>
                    <a:pt x="1" y="6164"/>
                  </a:lnTo>
                  <a:lnTo>
                    <a:pt x="1203" y="7347"/>
                  </a:lnTo>
                  <a:lnTo>
                    <a:pt x="840" y="7729"/>
                  </a:lnTo>
                  <a:lnTo>
                    <a:pt x="3702" y="10591"/>
                  </a:lnTo>
                  <a:cubicBezTo>
                    <a:pt x="3970" y="10610"/>
                    <a:pt x="4199" y="10648"/>
                    <a:pt x="4466" y="10648"/>
                  </a:cubicBezTo>
                  <a:cubicBezTo>
                    <a:pt x="8091" y="10610"/>
                    <a:pt x="11048" y="7652"/>
                    <a:pt x="11048" y="4027"/>
                  </a:cubicBezTo>
                  <a:cubicBezTo>
                    <a:pt x="11048" y="3531"/>
                    <a:pt x="10991" y="3054"/>
                    <a:pt x="10877" y="2596"/>
                  </a:cubicBezTo>
                  <a:lnTo>
                    <a:pt x="8301"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7"/>
            <p:cNvSpPr/>
            <p:nvPr/>
          </p:nvSpPr>
          <p:spPr>
            <a:xfrm>
              <a:off x="6004250" y="3319925"/>
              <a:ext cx="25300" cy="26750"/>
            </a:xfrm>
            <a:custGeom>
              <a:avLst/>
              <a:gdLst/>
              <a:ahLst/>
              <a:cxnLst/>
              <a:rect l="l" t="t" r="r" b="b"/>
              <a:pathLst>
                <a:path w="1012" h="1070" extrusionOk="0">
                  <a:moveTo>
                    <a:pt x="0" y="1"/>
                  </a:moveTo>
                  <a:lnTo>
                    <a:pt x="0" y="1069"/>
                  </a:lnTo>
                  <a:lnTo>
                    <a:pt x="764" y="1069"/>
                  </a:lnTo>
                  <a:lnTo>
                    <a:pt x="1012" y="478"/>
                  </a:lnTo>
                  <a:lnTo>
                    <a:pt x="764"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7"/>
            <p:cNvSpPr/>
            <p:nvPr/>
          </p:nvSpPr>
          <p:spPr>
            <a:xfrm>
              <a:off x="6023325" y="3319925"/>
              <a:ext cx="19100" cy="27700"/>
            </a:xfrm>
            <a:custGeom>
              <a:avLst/>
              <a:gdLst/>
              <a:ahLst/>
              <a:cxnLst/>
              <a:rect l="l" t="t" r="r" b="b"/>
              <a:pathLst>
                <a:path w="764" h="1108" extrusionOk="0">
                  <a:moveTo>
                    <a:pt x="1" y="1"/>
                  </a:moveTo>
                  <a:lnTo>
                    <a:pt x="1" y="1108"/>
                  </a:lnTo>
                  <a:lnTo>
                    <a:pt x="764" y="1108"/>
                  </a:lnTo>
                  <a:lnTo>
                    <a:pt x="764" y="1"/>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7"/>
            <p:cNvSpPr/>
            <p:nvPr/>
          </p:nvSpPr>
          <p:spPr>
            <a:xfrm>
              <a:off x="5960375" y="3339025"/>
              <a:ext cx="133100" cy="143600"/>
            </a:xfrm>
            <a:custGeom>
              <a:avLst/>
              <a:gdLst/>
              <a:ahLst/>
              <a:cxnLst/>
              <a:rect l="l" t="t" r="r" b="b"/>
              <a:pathLst>
                <a:path w="5324" h="5744" extrusionOk="0">
                  <a:moveTo>
                    <a:pt x="0" y="0"/>
                  </a:moveTo>
                  <a:lnTo>
                    <a:pt x="0" y="4789"/>
                  </a:lnTo>
                  <a:cubicBezTo>
                    <a:pt x="0" y="5324"/>
                    <a:pt x="439" y="5743"/>
                    <a:pt x="954" y="5743"/>
                  </a:cubicBezTo>
                  <a:lnTo>
                    <a:pt x="5056" y="5743"/>
                  </a:lnTo>
                  <a:lnTo>
                    <a:pt x="5323" y="2595"/>
                  </a:lnTo>
                  <a:lnTo>
                    <a:pt x="5056"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7"/>
            <p:cNvSpPr/>
            <p:nvPr/>
          </p:nvSpPr>
          <p:spPr>
            <a:xfrm>
              <a:off x="6086300" y="3319925"/>
              <a:ext cx="86350" cy="162700"/>
            </a:xfrm>
            <a:custGeom>
              <a:avLst/>
              <a:gdLst/>
              <a:ahLst/>
              <a:cxnLst/>
              <a:rect l="l" t="t" r="r" b="b"/>
              <a:pathLst>
                <a:path w="3454" h="6508" extrusionOk="0">
                  <a:moveTo>
                    <a:pt x="764" y="1"/>
                  </a:moveTo>
                  <a:lnTo>
                    <a:pt x="496" y="764"/>
                  </a:lnTo>
                  <a:lnTo>
                    <a:pt x="0" y="764"/>
                  </a:lnTo>
                  <a:lnTo>
                    <a:pt x="0" y="6507"/>
                  </a:lnTo>
                  <a:lnTo>
                    <a:pt x="2500" y="6507"/>
                  </a:lnTo>
                  <a:cubicBezTo>
                    <a:pt x="3034" y="6507"/>
                    <a:pt x="3454" y="6088"/>
                    <a:pt x="3454" y="5553"/>
                  </a:cubicBezTo>
                  <a:lnTo>
                    <a:pt x="3454" y="764"/>
                  </a:lnTo>
                  <a:lnTo>
                    <a:pt x="3454"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7"/>
            <p:cNvSpPr/>
            <p:nvPr/>
          </p:nvSpPr>
          <p:spPr>
            <a:xfrm>
              <a:off x="6086300" y="3358100"/>
              <a:ext cx="19100" cy="26725"/>
            </a:xfrm>
            <a:custGeom>
              <a:avLst/>
              <a:gdLst/>
              <a:ahLst/>
              <a:cxnLst/>
              <a:rect l="l" t="t" r="r" b="b"/>
              <a:pathLst>
                <a:path w="764" h="1069" extrusionOk="0">
                  <a:moveTo>
                    <a:pt x="0" y="0"/>
                  </a:moveTo>
                  <a:lnTo>
                    <a:pt x="0" y="1069"/>
                  </a:lnTo>
                  <a:lnTo>
                    <a:pt x="764" y="1069"/>
                  </a:lnTo>
                  <a:lnTo>
                    <a:pt x="764"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7"/>
            <p:cNvSpPr/>
            <p:nvPr/>
          </p:nvSpPr>
          <p:spPr>
            <a:xfrm>
              <a:off x="6023800" y="3358100"/>
              <a:ext cx="19100" cy="26725"/>
            </a:xfrm>
            <a:custGeom>
              <a:avLst/>
              <a:gdLst/>
              <a:ahLst/>
              <a:cxnLst/>
              <a:rect l="l" t="t" r="r" b="b"/>
              <a:pathLst>
                <a:path w="764" h="1069" extrusionOk="0">
                  <a:moveTo>
                    <a:pt x="1" y="0"/>
                  </a:moveTo>
                  <a:lnTo>
                    <a:pt x="1" y="1069"/>
                  </a:lnTo>
                  <a:lnTo>
                    <a:pt x="764" y="1069"/>
                  </a:lnTo>
                  <a:lnTo>
                    <a:pt x="764"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7"/>
            <p:cNvSpPr/>
            <p:nvPr/>
          </p:nvSpPr>
          <p:spPr>
            <a:xfrm>
              <a:off x="5980400" y="3377175"/>
              <a:ext cx="112600" cy="143600"/>
            </a:xfrm>
            <a:custGeom>
              <a:avLst/>
              <a:gdLst/>
              <a:ahLst/>
              <a:cxnLst/>
              <a:rect l="l" t="t" r="r" b="b"/>
              <a:pathLst>
                <a:path w="4504" h="5744" extrusionOk="0">
                  <a:moveTo>
                    <a:pt x="0" y="1"/>
                  </a:moveTo>
                  <a:lnTo>
                    <a:pt x="0" y="4790"/>
                  </a:lnTo>
                  <a:cubicBezTo>
                    <a:pt x="0" y="5324"/>
                    <a:pt x="420" y="5744"/>
                    <a:pt x="954" y="5744"/>
                  </a:cubicBezTo>
                  <a:lnTo>
                    <a:pt x="4236" y="5744"/>
                  </a:lnTo>
                  <a:lnTo>
                    <a:pt x="4503" y="2576"/>
                  </a:lnTo>
                  <a:lnTo>
                    <a:pt x="4236" y="1"/>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7"/>
            <p:cNvSpPr/>
            <p:nvPr/>
          </p:nvSpPr>
          <p:spPr>
            <a:xfrm>
              <a:off x="6085825" y="3358100"/>
              <a:ext cx="105925" cy="162675"/>
            </a:xfrm>
            <a:custGeom>
              <a:avLst/>
              <a:gdLst/>
              <a:ahLst/>
              <a:cxnLst/>
              <a:rect l="l" t="t" r="r" b="b"/>
              <a:pathLst>
                <a:path w="4237" h="6507" extrusionOk="0">
                  <a:moveTo>
                    <a:pt x="1565" y="0"/>
                  </a:moveTo>
                  <a:lnTo>
                    <a:pt x="1317" y="764"/>
                  </a:lnTo>
                  <a:lnTo>
                    <a:pt x="0" y="764"/>
                  </a:lnTo>
                  <a:lnTo>
                    <a:pt x="0" y="6507"/>
                  </a:lnTo>
                  <a:lnTo>
                    <a:pt x="3282" y="6507"/>
                  </a:lnTo>
                  <a:cubicBezTo>
                    <a:pt x="3816" y="6507"/>
                    <a:pt x="4236" y="6087"/>
                    <a:pt x="4236" y="5553"/>
                  </a:cubicBezTo>
                  <a:lnTo>
                    <a:pt x="4236" y="764"/>
                  </a:lnTo>
                  <a:lnTo>
                    <a:pt x="4236"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7"/>
            <p:cNvSpPr/>
            <p:nvPr/>
          </p:nvSpPr>
          <p:spPr>
            <a:xfrm>
              <a:off x="6099650" y="3409625"/>
              <a:ext cx="79675" cy="79675"/>
            </a:xfrm>
            <a:custGeom>
              <a:avLst/>
              <a:gdLst/>
              <a:ahLst/>
              <a:cxnLst/>
              <a:rect l="l" t="t" r="r" b="b"/>
              <a:pathLst>
                <a:path w="3187" h="3187" extrusionOk="0">
                  <a:moveTo>
                    <a:pt x="1584" y="0"/>
                  </a:moveTo>
                  <a:cubicBezTo>
                    <a:pt x="707" y="0"/>
                    <a:pt x="1" y="706"/>
                    <a:pt x="1" y="1584"/>
                  </a:cubicBezTo>
                  <a:cubicBezTo>
                    <a:pt x="1" y="2481"/>
                    <a:pt x="707" y="3187"/>
                    <a:pt x="1584" y="3187"/>
                  </a:cubicBezTo>
                  <a:cubicBezTo>
                    <a:pt x="2481" y="3187"/>
                    <a:pt x="3187" y="2481"/>
                    <a:pt x="3187" y="1584"/>
                  </a:cubicBezTo>
                  <a:cubicBezTo>
                    <a:pt x="3187" y="706"/>
                    <a:pt x="2481" y="0"/>
                    <a:pt x="1584"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7"/>
            <p:cNvSpPr/>
            <p:nvPr/>
          </p:nvSpPr>
          <p:spPr>
            <a:xfrm>
              <a:off x="6113000" y="3422975"/>
              <a:ext cx="52500" cy="52500"/>
            </a:xfrm>
            <a:custGeom>
              <a:avLst/>
              <a:gdLst/>
              <a:ahLst/>
              <a:cxnLst/>
              <a:rect l="l" t="t" r="r" b="b"/>
              <a:pathLst>
                <a:path w="2100" h="2100" extrusionOk="0">
                  <a:moveTo>
                    <a:pt x="726" y="0"/>
                  </a:moveTo>
                  <a:lnTo>
                    <a:pt x="726" y="725"/>
                  </a:lnTo>
                  <a:lnTo>
                    <a:pt x="1" y="725"/>
                  </a:lnTo>
                  <a:lnTo>
                    <a:pt x="1" y="1393"/>
                  </a:lnTo>
                  <a:lnTo>
                    <a:pt x="726" y="1393"/>
                  </a:lnTo>
                  <a:lnTo>
                    <a:pt x="726" y="2099"/>
                  </a:lnTo>
                  <a:lnTo>
                    <a:pt x="1394" y="2099"/>
                  </a:lnTo>
                  <a:lnTo>
                    <a:pt x="1394" y="1393"/>
                  </a:lnTo>
                  <a:lnTo>
                    <a:pt x="2100" y="1393"/>
                  </a:lnTo>
                  <a:lnTo>
                    <a:pt x="2100" y="725"/>
                  </a:lnTo>
                  <a:lnTo>
                    <a:pt x="1394" y="725"/>
                  </a:lnTo>
                  <a:lnTo>
                    <a:pt x="1394"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7"/>
            <p:cNvSpPr/>
            <p:nvPr/>
          </p:nvSpPr>
          <p:spPr>
            <a:xfrm>
              <a:off x="5993275" y="3429175"/>
              <a:ext cx="80175" cy="40100"/>
            </a:xfrm>
            <a:custGeom>
              <a:avLst/>
              <a:gdLst/>
              <a:ahLst/>
              <a:cxnLst/>
              <a:rect l="l" t="t" r="r" b="b"/>
              <a:pathLst>
                <a:path w="3207" h="1604" extrusionOk="0">
                  <a:moveTo>
                    <a:pt x="1" y="0"/>
                  </a:moveTo>
                  <a:lnTo>
                    <a:pt x="1" y="1603"/>
                  </a:lnTo>
                  <a:lnTo>
                    <a:pt x="3206" y="1603"/>
                  </a:lnTo>
                  <a:lnTo>
                    <a:pt x="3206"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 name="Google Shape;1921;p57"/>
          <p:cNvGrpSpPr/>
          <p:nvPr/>
        </p:nvGrpSpPr>
        <p:grpSpPr>
          <a:xfrm>
            <a:off x="1558093" y="2444493"/>
            <a:ext cx="548589" cy="547837"/>
            <a:chOff x="3851500" y="1628925"/>
            <a:chExt cx="330575" cy="330600"/>
          </a:xfrm>
        </p:grpSpPr>
        <p:sp>
          <p:nvSpPr>
            <p:cNvPr id="1922" name="Google Shape;1922;p57"/>
            <p:cNvSpPr/>
            <p:nvPr/>
          </p:nvSpPr>
          <p:spPr>
            <a:xfrm>
              <a:off x="3851500" y="1628925"/>
              <a:ext cx="330575" cy="330125"/>
            </a:xfrm>
            <a:custGeom>
              <a:avLst/>
              <a:gdLst/>
              <a:ahLst/>
              <a:cxnLst/>
              <a:rect l="l" t="t" r="r" b="b"/>
              <a:pathLst>
                <a:path w="13223" h="13205" extrusionOk="0">
                  <a:moveTo>
                    <a:pt x="6602" y="1"/>
                  </a:moveTo>
                  <a:cubicBezTo>
                    <a:pt x="2957" y="1"/>
                    <a:pt x="0" y="2958"/>
                    <a:pt x="0" y="6603"/>
                  </a:cubicBezTo>
                  <a:cubicBezTo>
                    <a:pt x="0" y="10247"/>
                    <a:pt x="2957" y="13205"/>
                    <a:pt x="6602" y="13205"/>
                  </a:cubicBezTo>
                  <a:cubicBezTo>
                    <a:pt x="10246" y="13205"/>
                    <a:pt x="13223" y="10247"/>
                    <a:pt x="13223" y="6603"/>
                  </a:cubicBezTo>
                  <a:cubicBezTo>
                    <a:pt x="13223" y="2958"/>
                    <a:pt x="10246" y="1"/>
                    <a:pt x="6602"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7"/>
            <p:cNvSpPr/>
            <p:nvPr/>
          </p:nvSpPr>
          <p:spPr>
            <a:xfrm>
              <a:off x="3903475" y="1665200"/>
              <a:ext cx="277650" cy="294325"/>
            </a:xfrm>
            <a:custGeom>
              <a:avLst/>
              <a:gdLst/>
              <a:ahLst/>
              <a:cxnLst/>
              <a:rect l="l" t="t" r="r" b="b"/>
              <a:pathLst>
                <a:path w="11106" h="11773" extrusionOk="0">
                  <a:moveTo>
                    <a:pt x="5496" y="0"/>
                  </a:moveTo>
                  <a:lnTo>
                    <a:pt x="1394" y="2290"/>
                  </a:lnTo>
                  <a:lnTo>
                    <a:pt x="2061" y="2957"/>
                  </a:lnTo>
                  <a:lnTo>
                    <a:pt x="2061" y="4827"/>
                  </a:lnTo>
                  <a:lnTo>
                    <a:pt x="382" y="4827"/>
                  </a:lnTo>
                  <a:lnTo>
                    <a:pt x="1" y="5056"/>
                  </a:lnTo>
                  <a:lnTo>
                    <a:pt x="955" y="6010"/>
                  </a:lnTo>
                  <a:lnTo>
                    <a:pt x="344" y="9788"/>
                  </a:lnTo>
                  <a:lnTo>
                    <a:pt x="1737" y="11162"/>
                  </a:lnTo>
                  <a:cubicBezTo>
                    <a:pt x="2577" y="11544"/>
                    <a:pt x="3473" y="11773"/>
                    <a:pt x="4447" y="11773"/>
                  </a:cubicBezTo>
                  <a:cubicBezTo>
                    <a:pt x="8148" y="11773"/>
                    <a:pt x="11087" y="8834"/>
                    <a:pt x="11106" y="5228"/>
                  </a:cubicBezTo>
                  <a:lnTo>
                    <a:pt x="7576" y="1698"/>
                  </a:lnTo>
                  <a:lnTo>
                    <a:pt x="7404" y="1908"/>
                  </a:lnTo>
                  <a:lnTo>
                    <a:pt x="5496"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7"/>
            <p:cNvSpPr/>
            <p:nvPr/>
          </p:nvSpPr>
          <p:spPr>
            <a:xfrm>
              <a:off x="4076650" y="1783475"/>
              <a:ext cx="43425" cy="126450"/>
            </a:xfrm>
            <a:custGeom>
              <a:avLst/>
              <a:gdLst/>
              <a:ahLst/>
              <a:cxnLst/>
              <a:rect l="l" t="t" r="r" b="b"/>
              <a:pathLst>
                <a:path w="1737" h="5058" extrusionOk="0">
                  <a:moveTo>
                    <a:pt x="0" y="1"/>
                  </a:moveTo>
                  <a:lnTo>
                    <a:pt x="0" y="4790"/>
                  </a:lnTo>
                  <a:lnTo>
                    <a:pt x="305" y="5057"/>
                  </a:lnTo>
                  <a:lnTo>
                    <a:pt x="1736" y="5057"/>
                  </a:lnTo>
                  <a:lnTo>
                    <a:pt x="1736"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7"/>
            <p:cNvSpPr/>
            <p:nvPr/>
          </p:nvSpPr>
          <p:spPr>
            <a:xfrm>
              <a:off x="3913500" y="1783475"/>
              <a:ext cx="40575" cy="126450"/>
            </a:xfrm>
            <a:custGeom>
              <a:avLst/>
              <a:gdLst/>
              <a:ahLst/>
              <a:cxnLst/>
              <a:rect l="l" t="t" r="r" b="b"/>
              <a:pathLst>
                <a:path w="1623" h="5058" extrusionOk="0">
                  <a:moveTo>
                    <a:pt x="0" y="1"/>
                  </a:moveTo>
                  <a:lnTo>
                    <a:pt x="0" y="5057"/>
                  </a:lnTo>
                  <a:lnTo>
                    <a:pt x="1412" y="5057"/>
                  </a:lnTo>
                  <a:lnTo>
                    <a:pt x="1622" y="4790"/>
                  </a:lnTo>
                  <a:lnTo>
                    <a:pt x="1622"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7"/>
            <p:cNvSpPr/>
            <p:nvPr/>
          </p:nvSpPr>
          <p:spPr>
            <a:xfrm>
              <a:off x="4077600" y="1773950"/>
              <a:ext cx="55825" cy="19100"/>
            </a:xfrm>
            <a:custGeom>
              <a:avLst/>
              <a:gdLst/>
              <a:ahLst/>
              <a:cxnLst/>
              <a:rect l="l" t="t" r="r" b="b"/>
              <a:pathLst>
                <a:path w="2233" h="764" extrusionOk="0">
                  <a:moveTo>
                    <a:pt x="0" y="0"/>
                  </a:moveTo>
                  <a:lnTo>
                    <a:pt x="0" y="764"/>
                  </a:lnTo>
                  <a:lnTo>
                    <a:pt x="1851" y="764"/>
                  </a:lnTo>
                  <a:cubicBezTo>
                    <a:pt x="2080" y="764"/>
                    <a:pt x="2233" y="573"/>
                    <a:pt x="2233" y="382"/>
                  </a:cubicBezTo>
                  <a:cubicBezTo>
                    <a:pt x="2233" y="172"/>
                    <a:pt x="2080" y="0"/>
                    <a:pt x="1851" y="0"/>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7"/>
            <p:cNvSpPr/>
            <p:nvPr/>
          </p:nvSpPr>
          <p:spPr>
            <a:xfrm>
              <a:off x="3899200" y="1773950"/>
              <a:ext cx="56775" cy="19100"/>
            </a:xfrm>
            <a:custGeom>
              <a:avLst/>
              <a:gdLst/>
              <a:ahLst/>
              <a:cxnLst/>
              <a:rect l="l" t="t" r="r" b="b"/>
              <a:pathLst>
                <a:path w="2271" h="764" extrusionOk="0">
                  <a:moveTo>
                    <a:pt x="401" y="0"/>
                  </a:moveTo>
                  <a:cubicBezTo>
                    <a:pt x="191" y="0"/>
                    <a:pt x="19" y="172"/>
                    <a:pt x="19" y="382"/>
                  </a:cubicBezTo>
                  <a:cubicBezTo>
                    <a:pt x="0" y="573"/>
                    <a:pt x="191" y="764"/>
                    <a:pt x="401" y="764"/>
                  </a:cubicBezTo>
                  <a:lnTo>
                    <a:pt x="2271" y="764"/>
                  </a:lnTo>
                  <a:lnTo>
                    <a:pt x="2271"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7"/>
            <p:cNvSpPr/>
            <p:nvPr/>
          </p:nvSpPr>
          <p:spPr>
            <a:xfrm>
              <a:off x="3987925" y="1652775"/>
              <a:ext cx="28150" cy="60150"/>
            </a:xfrm>
            <a:custGeom>
              <a:avLst/>
              <a:gdLst/>
              <a:ahLst/>
              <a:cxnLst/>
              <a:rect l="l" t="t" r="r" b="b"/>
              <a:pathLst>
                <a:path w="1126" h="2406" extrusionOk="0">
                  <a:moveTo>
                    <a:pt x="992" y="1"/>
                  </a:moveTo>
                  <a:cubicBezTo>
                    <a:pt x="439" y="1"/>
                    <a:pt x="0" y="440"/>
                    <a:pt x="0" y="974"/>
                  </a:cubicBezTo>
                  <a:lnTo>
                    <a:pt x="0" y="2405"/>
                  </a:lnTo>
                  <a:lnTo>
                    <a:pt x="1126" y="2405"/>
                  </a:lnTo>
                  <a:lnTo>
                    <a:pt x="1126"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7"/>
            <p:cNvSpPr/>
            <p:nvPr/>
          </p:nvSpPr>
          <p:spPr>
            <a:xfrm>
              <a:off x="4016525" y="1652775"/>
              <a:ext cx="28175" cy="60150"/>
            </a:xfrm>
            <a:custGeom>
              <a:avLst/>
              <a:gdLst/>
              <a:ahLst/>
              <a:cxnLst/>
              <a:rect l="l" t="t" r="r" b="b"/>
              <a:pathLst>
                <a:path w="1127" h="2406" extrusionOk="0">
                  <a:moveTo>
                    <a:pt x="1" y="1"/>
                  </a:moveTo>
                  <a:lnTo>
                    <a:pt x="1" y="2405"/>
                  </a:lnTo>
                  <a:lnTo>
                    <a:pt x="1127" y="2405"/>
                  </a:lnTo>
                  <a:lnTo>
                    <a:pt x="1127" y="974"/>
                  </a:lnTo>
                  <a:cubicBezTo>
                    <a:pt x="1127" y="440"/>
                    <a:pt x="707" y="1"/>
                    <a:pt x="154"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7"/>
            <p:cNvSpPr/>
            <p:nvPr/>
          </p:nvSpPr>
          <p:spPr>
            <a:xfrm>
              <a:off x="3948800" y="1715275"/>
              <a:ext cx="67275" cy="194650"/>
            </a:xfrm>
            <a:custGeom>
              <a:avLst/>
              <a:gdLst/>
              <a:ahLst/>
              <a:cxnLst/>
              <a:rect l="l" t="t" r="r" b="b"/>
              <a:pathLst>
                <a:path w="2691" h="7786" extrusionOk="0">
                  <a:moveTo>
                    <a:pt x="0" y="0"/>
                  </a:moveTo>
                  <a:lnTo>
                    <a:pt x="0" y="7785"/>
                  </a:lnTo>
                  <a:lnTo>
                    <a:pt x="2691" y="7785"/>
                  </a:lnTo>
                  <a:lnTo>
                    <a:pt x="2691"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7"/>
            <p:cNvSpPr/>
            <p:nvPr/>
          </p:nvSpPr>
          <p:spPr>
            <a:xfrm>
              <a:off x="4016525" y="1715275"/>
              <a:ext cx="67775" cy="194650"/>
            </a:xfrm>
            <a:custGeom>
              <a:avLst/>
              <a:gdLst/>
              <a:ahLst/>
              <a:cxnLst/>
              <a:rect l="l" t="t" r="r" b="b"/>
              <a:pathLst>
                <a:path w="2711" h="7786" extrusionOk="0">
                  <a:moveTo>
                    <a:pt x="1" y="0"/>
                  </a:moveTo>
                  <a:lnTo>
                    <a:pt x="1" y="7785"/>
                  </a:lnTo>
                  <a:lnTo>
                    <a:pt x="2710" y="7785"/>
                  </a:lnTo>
                  <a:lnTo>
                    <a:pt x="2710"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7"/>
            <p:cNvSpPr/>
            <p:nvPr/>
          </p:nvSpPr>
          <p:spPr>
            <a:xfrm>
              <a:off x="3968350" y="1734350"/>
              <a:ext cx="19100" cy="19100"/>
            </a:xfrm>
            <a:custGeom>
              <a:avLst/>
              <a:gdLst/>
              <a:ahLst/>
              <a:cxnLst/>
              <a:rect l="l" t="t" r="r" b="b"/>
              <a:pathLst>
                <a:path w="764" h="764" extrusionOk="0">
                  <a:moveTo>
                    <a:pt x="1" y="1"/>
                  </a:moveTo>
                  <a:lnTo>
                    <a:pt x="1" y="764"/>
                  </a:lnTo>
                  <a:lnTo>
                    <a:pt x="764" y="764"/>
                  </a:lnTo>
                  <a:lnTo>
                    <a:pt x="764"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7"/>
            <p:cNvSpPr/>
            <p:nvPr/>
          </p:nvSpPr>
          <p:spPr>
            <a:xfrm>
              <a:off x="3968350" y="1773475"/>
              <a:ext cx="19100" cy="19100"/>
            </a:xfrm>
            <a:custGeom>
              <a:avLst/>
              <a:gdLst/>
              <a:ahLst/>
              <a:cxnLst/>
              <a:rect l="l" t="t" r="r" b="b"/>
              <a:pathLst>
                <a:path w="764" h="764" extrusionOk="0">
                  <a:moveTo>
                    <a:pt x="1" y="0"/>
                  </a:moveTo>
                  <a:lnTo>
                    <a:pt x="1" y="763"/>
                  </a:lnTo>
                  <a:lnTo>
                    <a:pt x="764" y="763"/>
                  </a:lnTo>
                  <a:lnTo>
                    <a:pt x="764"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7"/>
            <p:cNvSpPr/>
            <p:nvPr/>
          </p:nvSpPr>
          <p:spPr>
            <a:xfrm>
              <a:off x="3968350" y="1812100"/>
              <a:ext cx="19100" cy="19100"/>
            </a:xfrm>
            <a:custGeom>
              <a:avLst/>
              <a:gdLst/>
              <a:ahLst/>
              <a:cxnLst/>
              <a:rect l="l" t="t" r="r" b="b"/>
              <a:pathLst>
                <a:path w="764" h="764" extrusionOk="0">
                  <a:moveTo>
                    <a:pt x="1" y="1"/>
                  </a:moveTo>
                  <a:lnTo>
                    <a:pt x="1" y="764"/>
                  </a:lnTo>
                  <a:lnTo>
                    <a:pt x="764" y="764"/>
                  </a:lnTo>
                  <a:lnTo>
                    <a:pt x="764"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7"/>
            <p:cNvSpPr/>
            <p:nvPr/>
          </p:nvSpPr>
          <p:spPr>
            <a:xfrm>
              <a:off x="4045150" y="1734350"/>
              <a:ext cx="19100" cy="19100"/>
            </a:xfrm>
            <a:custGeom>
              <a:avLst/>
              <a:gdLst/>
              <a:ahLst/>
              <a:cxnLst/>
              <a:rect l="l" t="t" r="r" b="b"/>
              <a:pathLst>
                <a:path w="764" h="764" extrusionOk="0">
                  <a:moveTo>
                    <a:pt x="1" y="1"/>
                  </a:moveTo>
                  <a:lnTo>
                    <a:pt x="1" y="764"/>
                  </a:lnTo>
                  <a:lnTo>
                    <a:pt x="764" y="764"/>
                  </a:lnTo>
                  <a:lnTo>
                    <a:pt x="764"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7"/>
            <p:cNvSpPr/>
            <p:nvPr/>
          </p:nvSpPr>
          <p:spPr>
            <a:xfrm>
              <a:off x="4045150" y="1773475"/>
              <a:ext cx="19100" cy="19100"/>
            </a:xfrm>
            <a:custGeom>
              <a:avLst/>
              <a:gdLst/>
              <a:ahLst/>
              <a:cxnLst/>
              <a:rect l="l" t="t" r="r" b="b"/>
              <a:pathLst>
                <a:path w="764" h="764" extrusionOk="0">
                  <a:moveTo>
                    <a:pt x="1" y="0"/>
                  </a:moveTo>
                  <a:lnTo>
                    <a:pt x="1" y="763"/>
                  </a:lnTo>
                  <a:lnTo>
                    <a:pt x="764" y="763"/>
                  </a:lnTo>
                  <a:lnTo>
                    <a:pt x="764"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7"/>
            <p:cNvSpPr/>
            <p:nvPr/>
          </p:nvSpPr>
          <p:spPr>
            <a:xfrm>
              <a:off x="4045150" y="1812100"/>
              <a:ext cx="19100" cy="19100"/>
            </a:xfrm>
            <a:custGeom>
              <a:avLst/>
              <a:gdLst/>
              <a:ahLst/>
              <a:cxnLst/>
              <a:rect l="l" t="t" r="r" b="b"/>
              <a:pathLst>
                <a:path w="764" h="764" extrusionOk="0">
                  <a:moveTo>
                    <a:pt x="1" y="1"/>
                  </a:moveTo>
                  <a:lnTo>
                    <a:pt x="1" y="764"/>
                  </a:lnTo>
                  <a:lnTo>
                    <a:pt x="764" y="764"/>
                  </a:lnTo>
                  <a:lnTo>
                    <a:pt x="764"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7"/>
            <p:cNvSpPr/>
            <p:nvPr/>
          </p:nvSpPr>
          <p:spPr>
            <a:xfrm>
              <a:off x="3968350" y="1850750"/>
              <a:ext cx="61575" cy="59175"/>
            </a:xfrm>
            <a:custGeom>
              <a:avLst/>
              <a:gdLst/>
              <a:ahLst/>
              <a:cxnLst/>
              <a:rect l="l" t="t" r="r" b="b"/>
              <a:pathLst>
                <a:path w="2463" h="2367" extrusionOk="0">
                  <a:moveTo>
                    <a:pt x="1" y="0"/>
                  </a:moveTo>
                  <a:lnTo>
                    <a:pt x="1" y="2366"/>
                  </a:lnTo>
                  <a:lnTo>
                    <a:pt x="1928" y="2366"/>
                  </a:lnTo>
                  <a:lnTo>
                    <a:pt x="2462" y="1164"/>
                  </a:lnTo>
                  <a:lnTo>
                    <a:pt x="1928"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7"/>
            <p:cNvSpPr/>
            <p:nvPr/>
          </p:nvSpPr>
          <p:spPr>
            <a:xfrm>
              <a:off x="4016525" y="1850750"/>
              <a:ext cx="48700" cy="59175"/>
            </a:xfrm>
            <a:custGeom>
              <a:avLst/>
              <a:gdLst/>
              <a:ahLst/>
              <a:cxnLst/>
              <a:rect l="l" t="t" r="r" b="b"/>
              <a:pathLst>
                <a:path w="1948" h="2367" extrusionOk="0">
                  <a:moveTo>
                    <a:pt x="1" y="0"/>
                  </a:moveTo>
                  <a:lnTo>
                    <a:pt x="1" y="2366"/>
                  </a:lnTo>
                  <a:lnTo>
                    <a:pt x="1947" y="2366"/>
                  </a:lnTo>
                  <a:lnTo>
                    <a:pt x="1947"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7"/>
            <p:cNvSpPr/>
            <p:nvPr/>
          </p:nvSpPr>
          <p:spPr>
            <a:xfrm>
              <a:off x="3998875" y="1662325"/>
              <a:ext cx="21500" cy="35325"/>
            </a:xfrm>
            <a:custGeom>
              <a:avLst/>
              <a:gdLst/>
              <a:ahLst/>
              <a:cxnLst/>
              <a:rect l="l" t="t" r="r" b="b"/>
              <a:pathLst>
                <a:path w="860" h="1413" extrusionOk="0">
                  <a:moveTo>
                    <a:pt x="478" y="1"/>
                  </a:moveTo>
                  <a:lnTo>
                    <a:pt x="478" y="478"/>
                  </a:lnTo>
                  <a:lnTo>
                    <a:pt x="1" y="478"/>
                  </a:lnTo>
                  <a:lnTo>
                    <a:pt x="1" y="935"/>
                  </a:lnTo>
                  <a:lnTo>
                    <a:pt x="478" y="935"/>
                  </a:lnTo>
                  <a:lnTo>
                    <a:pt x="478" y="1412"/>
                  </a:lnTo>
                  <a:lnTo>
                    <a:pt x="707" y="1412"/>
                  </a:lnTo>
                  <a:lnTo>
                    <a:pt x="860" y="687"/>
                  </a:lnTo>
                  <a:lnTo>
                    <a:pt x="707"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7"/>
            <p:cNvSpPr/>
            <p:nvPr/>
          </p:nvSpPr>
          <p:spPr>
            <a:xfrm>
              <a:off x="4007000" y="1735300"/>
              <a:ext cx="12900" cy="19125"/>
            </a:xfrm>
            <a:custGeom>
              <a:avLst/>
              <a:gdLst/>
              <a:ahLst/>
              <a:cxnLst/>
              <a:rect l="l" t="t" r="r" b="b"/>
              <a:pathLst>
                <a:path w="516" h="765" extrusionOk="0">
                  <a:moveTo>
                    <a:pt x="0" y="1"/>
                  </a:moveTo>
                  <a:lnTo>
                    <a:pt x="0" y="764"/>
                  </a:lnTo>
                  <a:lnTo>
                    <a:pt x="382" y="764"/>
                  </a:lnTo>
                  <a:lnTo>
                    <a:pt x="515" y="382"/>
                  </a:lnTo>
                  <a:lnTo>
                    <a:pt x="382"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7"/>
            <p:cNvSpPr/>
            <p:nvPr/>
          </p:nvSpPr>
          <p:spPr>
            <a:xfrm>
              <a:off x="4016525" y="1734350"/>
              <a:ext cx="9575" cy="19100"/>
            </a:xfrm>
            <a:custGeom>
              <a:avLst/>
              <a:gdLst/>
              <a:ahLst/>
              <a:cxnLst/>
              <a:rect l="l" t="t" r="r" b="b"/>
              <a:pathLst>
                <a:path w="383" h="764" extrusionOk="0">
                  <a:moveTo>
                    <a:pt x="1" y="1"/>
                  </a:moveTo>
                  <a:lnTo>
                    <a:pt x="1" y="764"/>
                  </a:lnTo>
                  <a:lnTo>
                    <a:pt x="382" y="764"/>
                  </a:lnTo>
                  <a:lnTo>
                    <a:pt x="382"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7"/>
            <p:cNvSpPr/>
            <p:nvPr/>
          </p:nvSpPr>
          <p:spPr>
            <a:xfrm>
              <a:off x="4007000" y="1773950"/>
              <a:ext cx="16225" cy="19100"/>
            </a:xfrm>
            <a:custGeom>
              <a:avLst/>
              <a:gdLst/>
              <a:ahLst/>
              <a:cxnLst/>
              <a:rect l="l" t="t" r="r" b="b"/>
              <a:pathLst>
                <a:path w="649" h="764" extrusionOk="0">
                  <a:moveTo>
                    <a:pt x="0" y="0"/>
                  </a:moveTo>
                  <a:lnTo>
                    <a:pt x="0" y="764"/>
                  </a:lnTo>
                  <a:lnTo>
                    <a:pt x="382" y="764"/>
                  </a:lnTo>
                  <a:lnTo>
                    <a:pt x="649" y="382"/>
                  </a:lnTo>
                  <a:lnTo>
                    <a:pt x="382"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7"/>
            <p:cNvSpPr/>
            <p:nvPr/>
          </p:nvSpPr>
          <p:spPr>
            <a:xfrm>
              <a:off x="4007000" y="1812100"/>
              <a:ext cx="16225" cy="19100"/>
            </a:xfrm>
            <a:custGeom>
              <a:avLst/>
              <a:gdLst/>
              <a:ahLst/>
              <a:cxnLst/>
              <a:rect l="l" t="t" r="r" b="b"/>
              <a:pathLst>
                <a:path w="649" h="764" extrusionOk="0">
                  <a:moveTo>
                    <a:pt x="0" y="1"/>
                  </a:moveTo>
                  <a:lnTo>
                    <a:pt x="0" y="764"/>
                  </a:lnTo>
                  <a:lnTo>
                    <a:pt x="382" y="764"/>
                  </a:lnTo>
                  <a:lnTo>
                    <a:pt x="649" y="382"/>
                  </a:lnTo>
                  <a:lnTo>
                    <a:pt x="382"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7"/>
            <p:cNvSpPr/>
            <p:nvPr/>
          </p:nvSpPr>
          <p:spPr>
            <a:xfrm>
              <a:off x="4016525" y="1812100"/>
              <a:ext cx="9575" cy="19100"/>
            </a:xfrm>
            <a:custGeom>
              <a:avLst/>
              <a:gdLst/>
              <a:ahLst/>
              <a:cxnLst/>
              <a:rect l="l" t="t" r="r" b="b"/>
              <a:pathLst>
                <a:path w="383" h="764" extrusionOk="0">
                  <a:moveTo>
                    <a:pt x="1" y="1"/>
                  </a:moveTo>
                  <a:lnTo>
                    <a:pt x="1" y="764"/>
                  </a:lnTo>
                  <a:lnTo>
                    <a:pt x="382" y="764"/>
                  </a:lnTo>
                  <a:lnTo>
                    <a:pt x="382"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7"/>
            <p:cNvSpPr/>
            <p:nvPr/>
          </p:nvSpPr>
          <p:spPr>
            <a:xfrm>
              <a:off x="4016050" y="1662325"/>
              <a:ext cx="18150" cy="35325"/>
            </a:xfrm>
            <a:custGeom>
              <a:avLst/>
              <a:gdLst/>
              <a:ahLst/>
              <a:cxnLst/>
              <a:rect l="l" t="t" r="r" b="b"/>
              <a:pathLst>
                <a:path w="726" h="1413" extrusionOk="0">
                  <a:moveTo>
                    <a:pt x="1" y="1"/>
                  </a:moveTo>
                  <a:lnTo>
                    <a:pt x="1" y="1412"/>
                  </a:lnTo>
                  <a:lnTo>
                    <a:pt x="249" y="1412"/>
                  </a:lnTo>
                  <a:lnTo>
                    <a:pt x="249" y="935"/>
                  </a:lnTo>
                  <a:lnTo>
                    <a:pt x="726" y="935"/>
                  </a:lnTo>
                  <a:lnTo>
                    <a:pt x="726" y="478"/>
                  </a:lnTo>
                  <a:lnTo>
                    <a:pt x="249" y="478"/>
                  </a:lnTo>
                  <a:lnTo>
                    <a:pt x="249"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7"/>
            <p:cNvSpPr/>
            <p:nvPr/>
          </p:nvSpPr>
          <p:spPr>
            <a:xfrm>
              <a:off x="3935925" y="1705725"/>
              <a:ext cx="87300" cy="19125"/>
            </a:xfrm>
            <a:custGeom>
              <a:avLst/>
              <a:gdLst/>
              <a:ahLst/>
              <a:cxnLst/>
              <a:rect l="l" t="t" r="r" b="b"/>
              <a:pathLst>
                <a:path w="3492" h="765" extrusionOk="0">
                  <a:moveTo>
                    <a:pt x="382" y="1"/>
                  </a:moveTo>
                  <a:cubicBezTo>
                    <a:pt x="172" y="1"/>
                    <a:pt x="0" y="173"/>
                    <a:pt x="0" y="382"/>
                  </a:cubicBezTo>
                  <a:cubicBezTo>
                    <a:pt x="0" y="592"/>
                    <a:pt x="172" y="764"/>
                    <a:pt x="382" y="764"/>
                  </a:cubicBezTo>
                  <a:lnTo>
                    <a:pt x="3225" y="764"/>
                  </a:lnTo>
                  <a:lnTo>
                    <a:pt x="3492" y="382"/>
                  </a:lnTo>
                  <a:lnTo>
                    <a:pt x="3225"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7"/>
            <p:cNvSpPr/>
            <p:nvPr/>
          </p:nvSpPr>
          <p:spPr>
            <a:xfrm>
              <a:off x="4016525" y="1773475"/>
              <a:ext cx="9575" cy="19100"/>
            </a:xfrm>
            <a:custGeom>
              <a:avLst/>
              <a:gdLst/>
              <a:ahLst/>
              <a:cxnLst/>
              <a:rect l="l" t="t" r="r" b="b"/>
              <a:pathLst>
                <a:path w="383" h="764" extrusionOk="0">
                  <a:moveTo>
                    <a:pt x="1" y="0"/>
                  </a:moveTo>
                  <a:lnTo>
                    <a:pt x="1" y="763"/>
                  </a:lnTo>
                  <a:lnTo>
                    <a:pt x="382" y="763"/>
                  </a:lnTo>
                  <a:lnTo>
                    <a:pt x="382"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7"/>
            <p:cNvSpPr/>
            <p:nvPr/>
          </p:nvSpPr>
          <p:spPr>
            <a:xfrm>
              <a:off x="4016525" y="1705725"/>
              <a:ext cx="80650" cy="19125"/>
            </a:xfrm>
            <a:custGeom>
              <a:avLst/>
              <a:gdLst/>
              <a:ahLst/>
              <a:cxnLst/>
              <a:rect l="l" t="t" r="r" b="b"/>
              <a:pathLst>
                <a:path w="3226" h="765" extrusionOk="0">
                  <a:moveTo>
                    <a:pt x="1" y="1"/>
                  </a:moveTo>
                  <a:lnTo>
                    <a:pt x="1" y="764"/>
                  </a:lnTo>
                  <a:lnTo>
                    <a:pt x="2844" y="764"/>
                  </a:lnTo>
                  <a:cubicBezTo>
                    <a:pt x="3054" y="764"/>
                    <a:pt x="3225" y="611"/>
                    <a:pt x="3225" y="382"/>
                  </a:cubicBezTo>
                  <a:cubicBezTo>
                    <a:pt x="3225" y="173"/>
                    <a:pt x="3054" y="1"/>
                    <a:pt x="2844" y="1"/>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 name="Google Shape;1950;p57"/>
          <p:cNvGrpSpPr/>
          <p:nvPr/>
        </p:nvGrpSpPr>
        <p:grpSpPr>
          <a:xfrm>
            <a:off x="3386283" y="2444098"/>
            <a:ext cx="548626" cy="548626"/>
            <a:chOff x="3259525" y="3255550"/>
            <a:chExt cx="330100" cy="330100"/>
          </a:xfrm>
        </p:grpSpPr>
        <p:sp>
          <p:nvSpPr>
            <p:cNvPr id="1951" name="Google Shape;1951;p57"/>
            <p:cNvSpPr/>
            <p:nvPr/>
          </p:nvSpPr>
          <p:spPr>
            <a:xfrm>
              <a:off x="3259525" y="3255550"/>
              <a:ext cx="330100" cy="330100"/>
            </a:xfrm>
            <a:custGeom>
              <a:avLst/>
              <a:gdLst/>
              <a:ahLst/>
              <a:cxnLst/>
              <a:rect l="l" t="t" r="r" b="b"/>
              <a:pathLst>
                <a:path w="13204" h="13204" extrusionOk="0">
                  <a:moveTo>
                    <a:pt x="6602" y="0"/>
                  </a:moveTo>
                  <a:cubicBezTo>
                    <a:pt x="2958" y="0"/>
                    <a:pt x="0" y="2958"/>
                    <a:pt x="0" y="6602"/>
                  </a:cubicBezTo>
                  <a:cubicBezTo>
                    <a:pt x="0" y="10246"/>
                    <a:pt x="2958" y="13204"/>
                    <a:pt x="6602" y="13204"/>
                  </a:cubicBezTo>
                  <a:cubicBezTo>
                    <a:pt x="10246" y="13204"/>
                    <a:pt x="13204" y="10246"/>
                    <a:pt x="13204" y="6602"/>
                  </a:cubicBezTo>
                  <a:cubicBezTo>
                    <a:pt x="13204" y="2958"/>
                    <a:pt x="10246" y="0"/>
                    <a:pt x="6602" y="0"/>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7"/>
            <p:cNvSpPr/>
            <p:nvPr/>
          </p:nvSpPr>
          <p:spPr>
            <a:xfrm>
              <a:off x="3302450" y="3355225"/>
              <a:ext cx="286700" cy="229950"/>
            </a:xfrm>
            <a:custGeom>
              <a:avLst/>
              <a:gdLst/>
              <a:ahLst/>
              <a:cxnLst/>
              <a:rect l="l" t="t" r="r" b="b"/>
              <a:pathLst>
                <a:path w="11468" h="9198" extrusionOk="0">
                  <a:moveTo>
                    <a:pt x="4694" y="1"/>
                  </a:moveTo>
                  <a:lnTo>
                    <a:pt x="4236" y="497"/>
                  </a:lnTo>
                  <a:lnTo>
                    <a:pt x="4236" y="2367"/>
                  </a:lnTo>
                  <a:lnTo>
                    <a:pt x="0" y="2977"/>
                  </a:lnTo>
                  <a:lnTo>
                    <a:pt x="1164" y="4141"/>
                  </a:lnTo>
                  <a:lnTo>
                    <a:pt x="687" y="6278"/>
                  </a:lnTo>
                  <a:lnTo>
                    <a:pt x="3473" y="9064"/>
                  </a:lnTo>
                  <a:cubicBezTo>
                    <a:pt x="3931" y="9160"/>
                    <a:pt x="4408" y="9198"/>
                    <a:pt x="4885" y="9198"/>
                  </a:cubicBezTo>
                  <a:cubicBezTo>
                    <a:pt x="8377" y="9198"/>
                    <a:pt x="11239" y="6507"/>
                    <a:pt x="11468" y="3073"/>
                  </a:cubicBezTo>
                  <a:lnTo>
                    <a:pt x="8396"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7"/>
            <p:cNvSpPr/>
            <p:nvPr/>
          </p:nvSpPr>
          <p:spPr>
            <a:xfrm>
              <a:off x="3322000" y="3324700"/>
              <a:ext cx="110225" cy="85900"/>
            </a:xfrm>
            <a:custGeom>
              <a:avLst/>
              <a:gdLst/>
              <a:ahLst/>
              <a:cxnLst/>
              <a:rect l="l" t="t" r="r" b="b"/>
              <a:pathLst>
                <a:path w="4409" h="3436" extrusionOk="0">
                  <a:moveTo>
                    <a:pt x="554" y="1"/>
                  </a:moveTo>
                  <a:lnTo>
                    <a:pt x="1" y="554"/>
                  </a:lnTo>
                  <a:lnTo>
                    <a:pt x="2882" y="3435"/>
                  </a:lnTo>
                  <a:lnTo>
                    <a:pt x="4160" y="3435"/>
                  </a:lnTo>
                  <a:lnTo>
                    <a:pt x="4408" y="3054"/>
                  </a:lnTo>
                  <a:lnTo>
                    <a:pt x="4160" y="2672"/>
                  </a:lnTo>
                  <a:lnTo>
                    <a:pt x="3225" y="2672"/>
                  </a:lnTo>
                  <a:lnTo>
                    <a:pt x="554" y="1"/>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7"/>
            <p:cNvSpPr/>
            <p:nvPr/>
          </p:nvSpPr>
          <p:spPr>
            <a:xfrm>
              <a:off x="3334400" y="3448725"/>
              <a:ext cx="95425" cy="13375"/>
            </a:xfrm>
            <a:custGeom>
              <a:avLst/>
              <a:gdLst/>
              <a:ahLst/>
              <a:cxnLst/>
              <a:rect l="l" t="t" r="r" b="b"/>
              <a:pathLst>
                <a:path w="3817" h="535" extrusionOk="0">
                  <a:moveTo>
                    <a:pt x="1" y="1"/>
                  </a:moveTo>
                  <a:lnTo>
                    <a:pt x="1" y="535"/>
                  </a:lnTo>
                  <a:lnTo>
                    <a:pt x="3626" y="535"/>
                  </a:lnTo>
                  <a:lnTo>
                    <a:pt x="3817" y="287"/>
                  </a:lnTo>
                  <a:lnTo>
                    <a:pt x="3626"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7"/>
            <p:cNvSpPr/>
            <p:nvPr/>
          </p:nvSpPr>
          <p:spPr>
            <a:xfrm>
              <a:off x="3426000" y="3448725"/>
              <a:ext cx="88750" cy="13375"/>
            </a:xfrm>
            <a:custGeom>
              <a:avLst/>
              <a:gdLst/>
              <a:ahLst/>
              <a:cxnLst/>
              <a:rect l="l" t="t" r="r" b="b"/>
              <a:pathLst>
                <a:path w="3550" h="535" extrusionOk="0">
                  <a:moveTo>
                    <a:pt x="0" y="1"/>
                  </a:moveTo>
                  <a:lnTo>
                    <a:pt x="0" y="535"/>
                  </a:lnTo>
                  <a:lnTo>
                    <a:pt x="3549" y="535"/>
                  </a:lnTo>
                  <a:lnTo>
                    <a:pt x="3549"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7"/>
            <p:cNvSpPr/>
            <p:nvPr/>
          </p:nvSpPr>
          <p:spPr>
            <a:xfrm>
              <a:off x="3426000" y="3391500"/>
              <a:ext cx="102575" cy="19100"/>
            </a:xfrm>
            <a:custGeom>
              <a:avLst/>
              <a:gdLst/>
              <a:ahLst/>
              <a:cxnLst/>
              <a:rect l="l" t="t" r="r" b="b"/>
              <a:pathLst>
                <a:path w="4103" h="764" extrusionOk="0">
                  <a:moveTo>
                    <a:pt x="0" y="0"/>
                  </a:moveTo>
                  <a:lnTo>
                    <a:pt x="0" y="763"/>
                  </a:lnTo>
                  <a:lnTo>
                    <a:pt x="4102" y="763"/>
                  </a:lnTo>
                  <a:lnTo>
                    <a:pt x="4102" y="0"/>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7"/>
            <p:cNvSpPr/>
            <p:nvPr/>
          </p:nvSpPr>
          <p:spPr>
            <a:xfrm>
              <a:off x="3321525" y="3427275"/>
              <a:ext cx="19100" cy="71100"/>
            </a:xfrm>
            <a:custGeom>
              <a:avLst/>
              <a:gdLst/>
              <a:ahLst/>
              <a:cxnLst/>
              <a:rect l="l" t="t" r="r" b="b"/>
              <a:pathLst>
                <a:path w="764" h="2844" extrusionOk="0">
                  <a:moveTo>
                    <a:pt x="1" y="0"/>
                  </a:moveTo>
                  <a:lnTo>
                    <a:pt x="1" y="2843"/>
                  </a:lnTo>
                  <a:lnTo>
                    <a:pt x="764" y="2843"/>
                  </a:lnTo>
                  <a:lnTo>
                    <a:pt x="764"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7"/>
            <p:cNvSpPr/>
            <p:nvPr/>
          </p:nvSpPr>
          <p:spPr>
            <a:xfrm>
              <a:off x="3508525" y="3427275"/>
              <a:ext cx="19100" cy="71100"/>
            </a:xfrm>
            <a:custGeom>
              <a:avLst/>
              <a:gdLst/>
              <a:ahLst/>
              <a:cxnLst/>
              <a:rect l="l" t="t" r="r" b="b"/>
              <a:pathLst>
                <a:path w="764" h="2844" extrusionOk="0">
                  <a:moveTo>
                    <a:pt x="0" y="0"/>
                  </a:moveTo>
                  <a:lnTo>
                    <a:pt x="0" y="2843"/>
                  </a:lnTo>
                  <a:lnTo>
                    <a:pt x="763" y="2843"/>
                  </a:lnTo>
                  <a:lnTo>
                    <a:pt x="763"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7"/>
            <p:cNvSpPr/>
            <p:nvPr/>
          </p:nvSpPr>
          <p:spPr>
            <a:xfrm>
              <a:off x="3312950" y="3480200"/>
              <a:ext cx="35800" cy="35825"/>
            </a:xfrm>
            <a:custGeom>
              <a:avLst/>
              <a:gdLst/>
              <a:ahLst/>
              <a:cxnLst/>
              <a:rect l="l" t="t" r="r" b="b"/>
              <a:pathLst>
                <a:path w="1432" h="1433" extrusionOk="0">
                  <a:moveTo>
                    <a:pt x="725" y="1"/>
                  </a:moveTo>
                  <a:cubicBezTo>
                    <a:pt x="324" y="1"/>
                    <a:pt x="0" y="325"/>
                    <a:pt x="0" y="726"/>
                  </a:cubicBezTo>
                  <a:cubicBezTo>
                    <a:pt x="0" y="1108"/>
                    <a:pt x="324" y="1432"/>
                    <a:pt x="725" y="1432"/>
                  </a:cubicBezTo>
                  <a:cubicBezTo>
                    <a:pt x="1107" y="1432"/>
                    <a:pt x="1431" y="1108"/>
                    <a:pt x="1431" y="726"/>
                  </a:cubicBezTo>
                  <a:cubicBezTo>
                    <a:pt x="1431" y="325"/>
                    <a:pt x="1107" y="1"/>
                    <a:pt x="725" y="1"/>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7"/>
            <p:cNvSpPr/>
            <p:nvPr/>
          </p:nvSpPr>
          <p:spPr>
            <a:xfrm>
              <a:off x="3500400" y="3480200"/>
              <a:ext cx="35800" cy="35825"/>
            </a:xfrm>
            <a:custGeom>
              <a:avLst/>
              <a:gdLst/>
              <a:ahLst/>
              <a:cxnLst/>
              <a:rect l="l" t="t" r="r" b="b"/>
              <a:pathLst>
                <a:path w="1432" h="1433" extrusionOk="0">
                  <a:moveTo>
                    <a:pt x="707" y="1"/>
                  </a:moveTo>
                  <a:cubicBezTo>
                    <a:pt x="325" y="1"/>
                    <a:pt x="1" y="325"/>
                    <a:pt x="1" y="726"/>
                  </a:cubicBezTo>
                  <a:cubicBezTo>
                    <a:pt x="1" y="1108"/>
                    <a:pt x="325" y="1432"/>
                    <a:pt x="707" y="1432"/>
                  </a:cubicBezTo>
                  <a:cubicBezTo>
                    <a:pt x="1107" y="1432"/>
                    <a:pt x="1432" y="1108"/>
                    <a:pt x="1432" y="726"/>
                  </a:cubicBezTo>
                  <a:cubicBezTo>
                    <a:pt x="1432" y="325"/>
                    <a:pt x="1107" y="1"/>
                    <a:pt x="707" y="1"/>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7"/>
            <p:cNvSpPr/>
            <p:nvPr/>
          </p:nvSpPr>
          <p:spPr>
            <a:xfrm>
              <a:off x="3302450" y="3348075"/>
              <a:ext cx="129775" cy="82075"/>
            </a:xfrm>
            <a:custGeom>
              <a:avLst/>
              <a:gdLst/>
              <a:ahLst/>
              <a:cxnLst/>
              <a:rect l="l" t="t" r="r" b="b"/>
              <a:pathLst>
                <a:path w="5191" h="3283" extrusionOk="0">
                  <a:moveTo>
                    <a:pt x="4942" y="1"/>
                  </a:moveTo>
                  <a:cubicBezTo>
                    <a:pt x="4389" y="96"/>
                    <a:pt x="3950" y="573"/>
                    <a:pt x="3950" y="1165"/>
                  </a:cubicBezTo>
                  <a:lnTo>
                    <a:pt x="3950" y="2519"/>
                  </a:lnTo>
                  <a:lnTo>
                    <a:pt x="0" y="2519"/>
                  </a:lnTo>
                  <a:lnTo>
                    <a:pt x="0" y="3283"/>
                  </a:lnTo>
                  <a:lnTo>
                    <a:pt x="4942" y="3283"/>
                  </a:lnTo>
                  <a:lnTo>
                    <a:pt x="5190" y="2901"/>
                  </a:lnTo>
                  <a:lnTo>
                    <a:pt x="4942" y="2519"/>
                  </a:lnTo>
                  <a:lnTo>
                    <a:pt x="4484" y="2500"/>
                  </a:lnTo>
                  <a:lnTo>
                    <a:pt x="4484" y="1146"/>
                  </a:lnTo>
                  <a:cubicBezTo>
                    <a:pt x="4484" y="859"/>
                    <a:pt x="4675" y="592"/>
                    <a:pt x="4942" y="516"/>
                  </a:cubicBezTo>
                  <a:lnTo>
                    <a:pt x="5190" y="249"/>
                  </a:lnTo>
                  <a:lnTo>
                    <a:pt x="4942"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7"/>
            <p:cNvSpPr/>
            <p:nvPr/>
          </p:nvSpPr>
          <p:spPr>
            <a:xfrm>
              <a:off x="3426000" y="3347600"/>
              <a:ext cx="121650" cy="82550"/>
            </a:xfrm>
            <a:custGeom>
              <a:avLst/>
              <a:gdLst/>
              <a:ahLst/>
              <a:cxnLst/>
              <a:rect l="l" t="t" r="r" b="b"/>
              <a:pathLst>
                <a:path w="4866" h="3302" extrusionOk="0">
                  <a:moveTo>
                    <a:pt x="1870" y="497"/>
                  </a:moveTo>
                  <a:lnTo>
                    <a:pt x="1870" y="2519"/>
                  </a:lnTo>
                  <a:lnTo>
                    <a:pt x="954" y="2519"/>
                  </a:lnTo>
                  <a:lnTo>
                    <a:pt x="954" y="497"/>
                  </a:lnTo>
                  <a:close/>
                  <a:moveTo>
                    <a:pt x="2633" y="497"/>
                  </a:moveTo>
                  <a:cubicBezTo>
                    <a:pt x="2996" y="497"/>
                    <a:pt x="3301" y="783"/>
                    <a:pt x="3301" y="1165"/>
                  </a:cubicBezTo>
                  <a:lnTo>
                    <a:pt x="3301" y="2519"/>
                  </a:lnTo>
                  <a:lnTo>
                    <a:pt x="2385" y="2519"/>
                  </a:lnTo>
                  <a:lnTo>
                    <a:pt x="2385" y="497"/>
                  </a:lnTo>
                  <a:close/>
                  <a:moveTo>
                    <a:pt x="210" y="1"/>
                  </a:moveTo>
                  <a:cubicBezTo>
                    <a:pt x="134" y="1"/>
                    <a:pt x="57" y="1"/>
                    <a:pt x="0" y="20"/>
                  </a:cubicBezTo>
                  <a:lnTo>
                    <a:pt x="0" y="535"/>
                  </a:lnTo>
                  <a:cubicBezTo>
                    <a:pt x="57" y="516"/>
                    <a:pt x="134" y="516"/>
                    <a:pt x="210" y="516"/>
                  </a:cubicBezTo>
                  <a:lnTo>
                    <a:pt x="439" y="516"/>
                  </a:lnTo>
                  <a:lnTo>
                    <a:pt x="439" y="2538"/>
                  </a:lnTo>
                  <a:lnTo>
                    <a:pt x="0" y="2538"/>
                  </a:lnTo>
                  <a:lnTo>
                    <a:pt x="0" y="3302"/>
                  </a:lnTo>
                  <a:lnTo>
                    <a:pt x="4866" y="3302"/>
                  </a:lnTo>
                  <a:lnTo>
                    <a:pt x="4866" y="2519"/>
                  </a:lnTo>
                  <a:lnTo>
                    <a:pt x="3835" y="2519"/>
                  </a:lnTo>
                  <a:lnTo>
                    <a:pt x="3835" y="1165"/>
                  </a:lnTo>
                  <a:cubicBezTo>
                    <a:pt x="3835" y="516"/>
                    <a:pt x="3301" y="1"/>
                    <a:pt x="2671" y="1"/>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966"/>
        <p:cNvGrpSpPr/>
        <p:nvPr/>
      </p:nvGrpSpPr>
      <p:grpSpPr>
        <a:xfrm>
          <a:off x="0" y="0"/>
          <a:ext cx="0" cy="0"/>
          <a:chOff x="0" y="0"/>
          <a:chExt cx="0" cy="0"/>
        </a:xfrm>
      </p:grpSpPr>
      <p:sp>
        <p:nvSpPr>
          <p:cNvPr id="1967" name="Google Shape;1967;p58"/>
          <p:cNvSpPr txBox="1">
            <a:spLocks noGrp="1"/>
          </p:cNvSpPr>
          <p:nvPr>
            <p:ph type="title"/>
          </p:nvPr>
        </p:nvSpPr>
        <p:spPr>
          <a:xfrm>
            <a:off x="1165888" y="2285400"/>
            <a:ext cx="3322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CONCLUSÕES</a:t>
            </a:r>
            <a:endParaRPr/>
          </a:p>
        </p:txBody>
      </p:sp>
      <p:sp>
        <p:nvSpPr>
          <p:cNvPr id="1968" name="Google Shape;1968;p58"/>
          <p:cNvSpPr txBox="1">
            <a:spLocks noGrp="1"/>
          </p:cNvSpPr>
          <p:nvPr>
            <p:ph type="body" idx="1"/>
          </p:nvPr>
        </p:nvSpPr>
        <p:spPr>
          <a:xfrm>
            <a:off x="4671088" y="1904700"/>
            <a:ext cx="3322200" cy="133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Mercúrio é o planeta mais próximo do Sol e o mais pequeno planeta do Sistema Solar. O nome do planeta não tem nada a ver com o metal líquido, pois Mercúrio tem o nome de um deus romano</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972"/>
        <p:cNvGrpSpPr/>
        <p:nvPr/>
      </p:nvGrpSpPr>
      <p:grpSpPr>
        <a:xfrm>
          <a:off x="0" y="0"/>
          <a:ext cx="0" cy="0"/>
          <a:chOff x="0" y="0"/>
          <a:chExt cx="0" cy="0"/>
        </a:xfrm>
      </p:grpSpPr>
      <p:sp>
        <p:nvSpPr>
          <p:cNvPr id="1973" name="Google Shape;1973;p59"/>
          <p:cNvSpPr txBox="1">
            <a:spLocks noGrp="1"/>
          </p:cNvSpPr>
          <p:nvPr>
            <p:ph type="title"/>
          </p:nvPr>
        </p:nvSpPr>
        <p:spPr>
          <a:xfrm>
            <a:off x="1127050" y="914525"/>
            <a:ext cx="4897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REFERÊNCIAS</a:t>
            </a:r>
            <a:endParaRPr/>
          </a:p>
        </p:txBody>
      </p:sp>
      <p:sp>
        <p:nvSpPr>
          <p:cNvPr id="1974" name="Google Shape;1974;p59"/>
          <p:cNvSpPr txBox="1">
            <a:spLocks noGrp="1"/>
          </p:cNvSpPr>
          <p:nvPr>
            <p:ph type="body" idx="1"/>
          </p:nvPr>
        </p:nvSpPr>
        <p:spPr>
          <a:xfrm>
            <a:off x="1127050" y="1714900"/>
            <a:ext cx="4356900" cy="24294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a:t>AUTOR (ANO). </a:t>
            </a:r>
            <a:r>
              <a:rPr lang="en" i="1"/>
              <a:t>Título da publicação</a:t>
            </a:r>
            <a:r>
              <a:rPr lang="en"/>
              <a:t>. Editora</a:t>
            </a:r>
            <a:endParaRPr/>
          </a:p>
          <a:p>
            <a:pPr marL="457200" lvl="0" indent="-304800" algn="l" rtl="0">
              <a:spcBef>
                <a:spcPts val="0"/>
              </a:spcBef>
              <a:spcAft>
                <a:spcPts val="0"/>
              </a:spcAft>
              <a:buSzPts val="1200"/>
              <a:buChar char="●"/>
            </a:pPr>
            <a:r>
              <a:rPr lang="en"/>
              <a:t>AUTOR (ANO). </a:t>
            </a:r>
            <a:r>
              <a:rPr lang="en" i="1"/>
              <a:t>Título da publicação</a:t>
            </a:r>
            <a:r>
              <a:rPr lang="en"/>
              <a:t>. Editora</a:t>
            </a:r>
            <a:endParaRPr/>
          </a:p>
          <a:p>
            <a:pPr marL="457200" lvl="0" indent="-304800" algn="l" rtl="0">
              <a:spcBef>
                <a:spcPts val="0"/>
              </a:spcBef>
              <a:spcAft>
                <a:spcPts val="0"/>
              </a:spcAft>
              <a:buSzPts val="1200"/>
              <a:buChar char="●"/>
            </a:pPr>
            <a:r>
              <a:rPr lang="en"/>
              <a:t>AUTOR (ANO). </a:t>
            </a:r>
            <a:r>
              <a:rPr lang="en" i="1"/>
              <a:t>Título da publicação</a:t>
            </a:r>
            <a:r>
              <a:rPr lang="en"/>
              <a:t>. Editora</a:t>
            </a:r>
            <a:endParaRPr/>
          </a:p>
          <a:p>
            <a:pPr marL="457200" lvl="0" indent="-304800" algn="l" rtl="0">
              <a:spcBef>
                <a:spcPts val="0"/>
              </a:spcBef>
              <a:spcAft>
                <a:spcPts val="0"/>
              </a:spcAft>
              <a:buSzPts val="1200"/>
              <a:buChar char="●"/>
            </a:pPr>
            <a:r>
              <a:rPr lang="en"/>
              <a:t>AUTOR (ANO). </a:t>
            </a:r>
            <a:r>
              <a:rPr lang="en" i="1"/>
              <a:t>Título da publicação</a:t>
            </a:r>
            <a:r>
              <a:rPr lang="en"/>
              <a:t>. Editora</a:t>
            </a:r>
            <a:endParaRPr/>
          </a:p>
          <a:p>
            <a:pPr marL="457200" lvl="0" indent="-304800" algn="l" rtl="0">
              <a:spcBef>
                <a:spcPts val="0"/>
              </a:spcBef>
              <a:spcAft>
                <a:spcPts val="0"/>
              </a:spcAft>
              <a:buSzPts val="1200"/>
              <a:buChar char="●"/>
            </a:pPr>
            <a:r>
              <a:rPr lang="en"/>
              <a:t>AUTOR (ANO). </a:t>
            </a:r>
            <a:r>
              <a:rPr lang="en" i="1"/>
              <a:t>Título da publicação</a:t>
            </a:r>
            <a:r>
              <a:rPr lang="en"/>
              <a:t>. Editora</a:t>
            </a:r>
            <a:endParaRPr/>
          </a:p>
          <a:p>
            <a:pPr marL="457200" lvl="0" indent="-304800" algn="l" rtl="0">
              <a:spcBef>
                <a:spcPts val="0"/>
              </a:spcBef>
              <a:spcAft>
                <a:spcPts val="0"/>
              </a:spcAft>
              <a:buSzPts val="1200"/>
              <a:buChar char="●"/>
            </a:pPr>
            <a:r>
              <a:rPr lang="en"/>
              <a:t>AUTOR (ANO). </a:t>
            </a:r>
            <a:r>
              <a:rPr lang="en" i="1"/>
              <a:t>Título da publicação</a:t>
            </a:r>
            <a:r>
              <a:rPr lang="en"/>
              <a:t>. Editora</a:t>
            </a:r>
            <a:endParaRPr/>
          </a:p>
          <a:p>
            <a:pPr marL="457200" lvl="0" indent="-304800" algn="l" rtl="0">
              <a:spcBef>
                <a:spcPts val="0"/>
              </a:spcBef>
              <a:spcAft>
                <a:spcPts val="0"/>
              </a:spcAft>
              <a:buSzPts val="1200"/>
              <a:buChar char="●"/>
            </a:pPr>
            <a:r>
              <a:rPr lang="en"/>
              <a:t>AUTOR (ANO). </a:t>
            </a:r>
            <a:r>
              <a:rPr lang="en" i="1"/>
              <a:t>Título da publicação</a:t>
            </a:r>
            <a:r>
              <a:rPr lang="en"/>
              <a:t>. Editora</a:t>
            </a:r>
            <a:endParaRPr/>
          </a:p>
          <a:p>
            <a:pPr marL="457200" lvl="0" indent="-304800" algn="l" rtl="0">
              <a:spcBef>
                <a:spcPts val="0"/>
              </a:spcBef>
              <a:spcAft>
                <a:spcPts val="0"/>
              </a:spcAft>
              <a:buSzPts val="1200"/>
              <a:buChar char="●"/>
            </a:pPr>
            <a:r>
              <a:rPr lang="en"/>
              <a:t>AUTOR (ANO). </a:t>
            </a:r>
            <a:r>
              <a:rPr lang="en" i="1"/>
              <a:t>Título da publicação</a:t>
            </a:r>
            <a:r>
              <a:rPr lang="en"/>
              <a:t>. Editora</a:t>
            </a:r>
            <a:endParaRPr/>
          </a:p>
          <a:p>
            <a:pPr marL="457200" lvl="0" indent="-304800" algn="l" rtl="0">
              <a:spcBef>
                <a:spcPts val="0"/>
              </a:spcBef>
              <a:spcAft>
                <a:spcPts val="0"/>
              </a:spcAft>
              <a:buSzPts val="1200"/>
              <a:buChar char="●"/>
            </a:pPr>
            <a:r>
              <a:rPr lang="en"/>
              <a:t>AUTOR (ANO). </a:t>
            </a:r>
            <a:r>
              <a:rPr lang="en" i="1"/>
              <a:t>Título da publicação</a:t>
            </a:r>
            <a:r>
              <a:rPr lang="en"/>
              <a:t>. Editora</a:t>
            </a:r>
            <a:endParaRPr/>
          </a:p>
          <a:p>
            <a:pPr marL="457200" lvl="0" indent="-304800" algn="l" rtl="0">
              <a:spcBef>
                <a:spcPts val="0"/>
              </a:spcBef>
              <a:spcAft>
                <a:spcPts val="0"/>
              </a:spcAft>
              <a:buSzPts val="1200"/>
              <a:buChar char="●"/>
            </a:pPr>
            <a:r>
              <a:rPr lang="en"/>
              <a:t>AUTOR (ANO). </a:t>
            </a:r>
            <a:r>
              <a:rPr lang="en" i="1"/>
              <a:t>Título da publicação</a:t>
            </a:r>
            <a:r>
              <a:rPr lang="en"/>
              <a:t>. Editora</a:t>
            </a:r>
            <a:endParaRPr/>
          </a:p>
        </p:txBody>
      </p:sp>
      <p:grpSp>
        <p:nvGrpSpPr>
          <p:cNvPr id="1975" name="Google Shape;1975;p59"/>
          <p:cNvGrpSpPr/>
          <p:nvPr/>
        </p:nvGrpSpPr>
        <p:grpSpPr>
          <a:xfrm rot="1221192">
            <a:off x="5583443" y="931398"/>
            <a:ext cx="1669323" cy="1719550"/>
            <a:chOff x="6978825" y="2463475"/>
            <a:chExt cx="631981" cy="650996"/>
          </a:xfrm>
        </p:grpSpPr>
        <p:sp>
          <p:nvSpPr>
            <p:cNvPr id="1976" name="Google Shape;1976;p59"/>
            <p:cNvSpPr/>
            <p:nvPr/>
          </p:nvSpPr>
          <p:spPr>
            <a:xfrm>
              <a:off x="6978825" y="2463475"/>
              <a:ext cx="631981" cy="650996"/>
            </a:xfrm>
            <a:custGeom>
              <a:avLst/>
              <a:gdLst/>
              <a:ahLst/>
              <a:cxnLst/>
              <a:rect l="l" t="t" r="r" b="b"/>
              <a:pathLst>
                <a:path w="17781" h="18316" extrusionOk="0">
                  <a:moveTo>
                    <a:pt x="15011" y="0"/>
                  </a:moveTo>
                  <a:lnTo>
                    <a:pt x="1" y="3305"/>
                  </a:lnTo>
                  <a:lnTo>
                    <a:pt x="3280" y="18315"/>
                  </a:lnTo>
                  <a:lnTo>
                    <a:pt x="15977" y="15533"/>
                  </a:lnTo>
                  <a:lnTo>
                    <a:pt x="17780" y="12698"/>
                  </a:lnTo>
                  <a:lnTo>
                    <a:pt x="15011" y="0"/>
                  </a:lnTo>
                  <a:close/>
                </a:path>
              </a:pathLst>
            </a:custGeom>
            <a:solidFill>
              <a:schemeClr val="accent4"/>
            </a:solidFill>
            <a:ln>
              <a:noFill/>
            </a:ln>
            <a:effectLst>
              <a:outerShdw blurRad="57150" dist="38100" dir="4020000" algn="bl" rotWithShape="0">
                <a:srgbClr val="000000">
                  <a:alpha val="1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9"/>
            <p:cNvSpPr/>
            <p:nvPr/>
          </p:nvSpPr>
          <p:spPr>
            <a:xfrm>
              <a:off x="7528555" y="2914754"/>
              <a:ext cx="82245" cy="100799"/>
            </a:xfrm>
            <a:custGeom>
              <a:avLst/>
              <a:gdLst/>
              <a:ahLst/>
              <a:cxnLst/>
              <a:rect l="l" t="t" r="r" b="b"/>
              <a:pathLst>
                <a:path w="2314" h="2836" extrusionOk="0">
                  <a:moveTo>
                    <a:pt x="2313" y="1"/>
                  </a:moveTo>
                  <a:lnTo>
                    <a:pt x="1" y="497"/>
                  </a:lnTo>
                  <a:lnTo>
                    <a:pt x="510" y="2836"/>
                  </a:lnTo>
                  <a:lnTo>
                    <a:pt x="2313" y="1"/>
                  </a:lnTo>
                  <a:close/>
                </a:path>
              </a:pathLst>
            </a:custGeom>
            <a:solidFill>
              <a:schemeClr val="accent3"/>
            </a:solidFill>
            <a:ln>
              <a:noFill/>
            </a:ln>
            <a:effectLst>
              <a:outerShdw blurRad="57150" dist="38100" dir="4020000" algn="bl" rotWithShape="0">
                <a:srgbClr val="000000">
                  <a:alpha val="1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 name="Google Shape;1978;p59"/>
          <p:cNvGrpSpPr/>
          <p:nvPr/>
        </p:nvGrpSpPr>
        <p:grpSpPr>
          <a:xfrm rot="-6378437">
            <a:off x="5798801" y="2299015"/>
            <a:ext cx="3248858" cy="545677"/>
            <a:chOff x="2875098" y="-145475"/>
            <a:chExt cx="2409516" cy="404702"/>
          </a:xfrm>
        </p:grpSpPr>
        <p:sp>
          <p:nvSpPr>
            <p:cNvPr id="1979" name="Google Shape;1979;p59"/>
            <p:cNvSpPr/>
            <p:nvPr/>
          </p:nvSpPr>
          <p:spPr>
            <a:xfrm rot="293631">
              <a:off x="2878041" y="-26338"/>
              <a:ext cx="2398312" cy="171491"/>
            </a:xfrm>
            <a:custGeom>
              <a:avLst/>
              <a:gdLst/>
              <a:ahLst/>
              <a:cxnLst/>
              <a:rect l="l" t="t" r="r" b="b"/>
              <a:pathLst>
                <a:path w="29967" h="2380" extrusionOk="0">
                  <a:moveTo>
                    <a:pt x="29021" y="1"/>
                  </a:moveTo>
                  <a:cubicBezTo>
                    <a:pt x="29012" y="1"/>
                    <a:pt x="29002" y="1"/>
                    <a:pt x="28992" y="1"/>
                  </a:cubicBezTo>
                  <a:lnTo>
                    <a:pt x="21434" y="131"/>
                  </a:lnTo>
                  <a:lnTo>
                    <a:pt x="21434" y="115"/>
                  </a:lnTo>
                  <a:lnTo>
                    <a:pt x="943" y="472"/>
                  </a:lnTo>
                  <a:lnTo>
                    <a:pt x="910" y="472"/>
                  </a:lnTo>
                  <a:cubicBezTo>
                    <a:pt x="926" y="789"/>
                    <a:pt x="943" y="1113"/>
                    <a:pt x="967" y="1430"/>
                  </a:cubicBezTo>
                  <a:lnTo>
                    <a:pt x="951" y="1430"/>
                  </a:lnTo>
                  <a:cubicBezTo>
                    <a:pt x="934" y="1113"/>
                    <a:pt x="910" y="797"/>
                    <a:pt x="902" y="480"/>
                  </a:cubicBezTo>
                  <a:cubicBezTo>
                    <a:pt x="399" y="504"/>
                    <a:pt x="1" y="927"/>
                    <a:pt x="1" y="1446"/>
                  </a:cubicBezTo>
                  <a:cubicBezTo>
                    <a:pt x="9" y="1969"/>
                    <a:pt x="439" y="2380"/>
                    <a:pt x="952" y="2380"/>
                  </a:cubicBezTo>
                  <a:cubicBezTo>
                    <a:pt x="957" y="2380"/>
                    <a:pt x="962" y="2380"/>
                    <a:pt x="967" y="2380"/>
                  </a:cubicBezTo>
                  <a:lnTo>
                    <a:pt x="1024" y="2380"/>
                  </a:lnTo>
                  <a:cubicBezTo>
                    <a:pt x="1008" y="2234"/>
                    <a:pt x="999" y="2079"/>
                    <a:pt x="983" y="1925"/>
                  </a:cubicBezTo>
                  <a:lnTo>
                    <a:pt x="999" y="1925"/>
                  </a:lnTo>
                  <a:lnTo>
                    <a:pt x="1024" y="2380"/>
                  </a:lnTo>
                  <a:lnTo>
                    <a:pt x="21466" y="2031"/>
                  </a:lnTo>
                  <a:lnTo>
                    <a:pt x="29025" y="1893"/>
                  </a:lnTo>
                  <a:cubicBezTo>
                    <a:pt x="29552" y="1885"/>
                    <a:pt x="29967" y="1446"/>
                    <a:pt x="29958" y="935"/>
                  </a:cubicBezTo>
                  <a:cubicBezTo>
                    <a:pt x="29950" y="417"/>
                    <a:pt x="29528" y="1"/>
                    <a:pt x="29021" y="1"/>
                  </a:cubicBezTo>
                  <a:close/>
                </a:path>
              </a:pathLst>
            </a:custGeom>
            <a:solidFill>
              <a:srgbClr val="C4C6CB"/>
            </a:solidFill>
            <a:ln>
              <a:noFill/>
            </a:ln>
            <a:effectLst>
              <a:outerShdw blurRad="14288" dist="6667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0" name="Google Shape;1980;p59"/>
            <p:cNvGrpSpPr/>
            <p:nvPr/>
          </p:nvGrpSpPr>
          <p:grpSpPr>
            <a:xfrm rot="306748">
              <a:off x="2878857" y="-38834"/>
              <a:ext cx="2402006" cy="191418"/>
              <a:chOff x="1876900" y="3552750"/>
              <a:chExt cx="1103325" cy="87925"/>
            </a:xfrm>
          </p:grpSpPr>
          <p:sp>
            <p:nvSpPr>
              <p:cNvPr id="1981" name="Google Shape;1981;p59"/>
              <p:cNvSpPr/>
              <p:nvPr/>
            </p:nvSpPr>
            <p:spPr>
              <a:xfrm>
                <a:off x="1876900" y="3570700"/>
                <a:ext cx="37400" cy="69975"/>
              </a:xfrm>
              <a:custGeom>
                <a:avLst/>
                <a:gdLst/>
                <a:ahLst/>
                <a:cxnLst/>
                <a:rect l="l" t="t" r="r" b="b"/>
                <a:pathLst>
                  <a:path w="1496" h="2799" extrusionOk="0">
                    <a:moveTo>
                      <a:pt x="1328" y="0"/>
                    </a:moveTo>
                    <a:cubicBezTo>
                      <a:pt x="587" y="24"/>
                      <a:pt x="1" y="658"/>
                      <a:pt x="1" y="1423"/>
                    </a:cubicBezTo>
                    <a:cubicBezTo>
                      <a:pt x="13" y="2193"/>
                      <a:pt x="646" y="2798"/>
                      <a:pt x="1402" y="2798"/>
                    </a:cubicBezTo>
                    <a:cubicBezTo>
                      <a:pt x="1409" y="2798"/>
                      <a:pt x="1416" y="2798"/>
                      <a:pt x="1424" y="2798"/>
                    </a:cubicBezTo>
                    <a:lnTo>
                      <a:pt x="1495" y="2798"/>
                    </a:lnTo>
                    <a:cubicBezTo>
                      <a:pt x="1436" y="1865"/>
                      <a:pt x="1364" y="921"/>
                      <a:pt x="1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9"/>
              <p:cNvSpPr/>
              <p:nvPr/>
            </p:nvSpPr>
            <p:spPr>
              <a:xfrm>
                <a:off x="1910700" y="3557250"/>
                <a:ext cx="756550" cy="83425"/>
              </a:xfrm>
              <a:custGeom>
                <a:avLst/>
                <a:gdLst/>
                <a:ahLst/>
                <a:cxnLst/>
                <a:rect l="l" t="t" r="r" b="b"/>
                <a:pathLst>
                  <a:path w="30262" h="3337" extrusionOk="0">
                    <a:moveTo>
                      <a:pt x="30214" y="0"/>
                    </a:moveTo>
                    <a:lnTo>
                      <a:pt x="36" y="526"/>
                    </a:lnTo>
                    <a:lnTo>
                      <a:pt x="0" y="526"/>
                    </a:lnTo>
                    <a:cubicBezTo>
                      <a:pt x="24" y="1459"/>
                      <a:pt x="96" y="2403"/>
                      <a:pt x="155" y="3336"/>
                    </a:cubicBezTo>
                    <a:lnTo>
                      <a:pt x="30262" y="2810"/>
                    </a:lnTo>
                    <a:cubicBezTo>
                      <a:pt x="30250" y="1877"/>
                      <a:pt x="30226" y="945"/>
                      <a:pt x="30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9"/>
              <p:cNvSpPr/>
              <p:nvPr/>
            </p:nvSpPr>
            <p:spPr>
              <a:xfrm>
                <a:off x="2666050" y="3552750"/>
                <a:ext cx="314175" cy="74750"/>
              </a:xfrm>
              <a:custGeom>
                <a:avLst/>
                <a:gdLst/>
                <a:ahLst/>
                <a:cxnLst/>
                <a:rect l="l" t="t" r="r" b="b"/>
                <a:pathLst>
                  <a:path w="12567" h="2990" extrusionOk="0">
                    <a:moveTo>
                      <a:pt x="11154" y="1"/>
                    </a:moveTo>
                    <a:cubicBezTo>
                      <a:pt x="11146" y="1"/>
                      <a:pt x="11139" y="1"/>
                      <a:pt x="11132" y="1"/>
                    </a:cubicBezTo>
                    <a:lnTo>
                      <a:pt x="0" y="192"/>
                    </a:lnTo>
                    <a:cubicBezTo>
                      <a:pt x="12" y="1125"/>
                      <a:pt x="36" y="2045"/>
                      <a:pt x="48" y="2990"/>
                    </a:cubicBezTo>
                    <a:lnTo>
                      <a:pt x="11179" y="2799"/>
                    </a:lnTo>
                    <a:cubicBezTo>
                      <a:pt x="11957" y="2775"/>
                      <a:pt x="12566" y="2141"/>
                      <a:pt x="12554" y="1376"/>
                    </a:cubicBezTo>
                    <a:cubicBezTo>
                      <a:pt x="12543" y="606"/>
                      <a:pt x="11909" y="1"/>
                      <a:pt x="11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9"/>
              <p:cNvSpPr/>
              <p:nvPr/>
            </p:nvSpPr>
            <p:spPr>
              <a:xfrm>
                <a:off x="1884075" y="3587125"/>
                <a:ext cx="1089875" cy="37100"/>
              </a:xfrm>
              <a:custGeom>
                <a:avLst/>
                <a:gdLst/>
                <a:ahLst/>
                <a:cxnLst/>
                <a:rect l="l" t="t" r="r" b="b"/>
                <a:pathLst>
                  <a:path w="43595" h="1484" extrusionOk="0">
                    <a:moveTo>
                      <a:pt x="43224" y="1"/>
                    </a:moveTo>
                    <a:lnTo>
                      <a:pt x="360" y="742"/>
                    </a:lnTo>
                    <a:cubicBezTo>
                      <a:pt x="144" y="742"/>
                      <a:pt x="1" y="922"/>
                      <a:pt x="1" y="1125"/>
                    </a:cubicBezTo>
                    <a:cubicBezTo>
                      <a:pt x="1" y="1328"/>
                      <a:pt x="180" y="1483"/>
                      <a:pt x="372" y="1483"/>
                    </a:cubicBezTo>
                    <a:lnTo>
                      <a:pt x="43236" y="730"/>
                    </a:lnTo>
                    <a:cubicBezTo>
                      <a:pt x="43439" y="718"/>
                      <a:pt x="43594" y="551"/>
                      <a:pt x="43594" y="360"/>
                    </a:cubicBezTo>
                    <a:cubicBezTo>
                      <a:pt x="43594" y="144"/>
                      <a:pt x="43415" y="1"/>
                      <a:pt x="43224" y="1"/>
                    </a:cubicBezTo>
                    <a:close/>
                  </a:path>
                </a:pathLst>
              </a:custGeom>
              <a:solidFill>
                <a:srgbClr val="F5F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988"/>
        <p:cNvGrpSpPr/>
        <p:nvPr/>
      </p:nvGrpSpPr>
      <p:grpSpPr>
        <a:xfrm>
          <a:off x="0" y="0"/>
          <a:ext cx="0" cy="0"/>
          <a:chOff x="0" y="0"/>
          <a:chExt cx="0" cy="0"/>
        </a:xfrm>
      </p:grpSpPr>
      <p:sp>
        <p:nvSpPr>
          <p:cNvPr id="1989" name="Google Shape;1989;p60"/>
          <p:cNvSpPr txBox="1">
            <a:spLocks noGrp="1"/>
          </p:cNvSpPr>
          <p:nvPr>
            <p:ph type="ctrTitle"/>
          </p:nvPr>
        </p:nvSpPr>
        <p:spPr>
          <a:xfrm>
            <a:off x="928850" y="791675"/>
            <a:ext cx="7286100" cy="51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NOSSA </a:t>
            </a:r>
            <a:r>
              <a:rPr lang="en">
                <a:solidFill>
                  <a:schemeClr val="dk2"/>
                </a:solidFill>
              </a:rPr>
              <a:t>EQUIPE</a:t>
            </a:r>
            <a:endParaRPr>
              <a:solidFill>
                <a:schemeClr val="dk2"/>
              </a:solidFill>
            </a:endParaRPr>
          </a:p>
        </p:txBody>
      </p:sp>
      <p:sp>
        <p:nvSpPr>
          <p:cNvPr id="1990" name="Google Shape;1990;p60"/>
          <p:cNvSpPr txBox="1">
            <a:spLocks noGrp="1"/>
          </p:cNvSpPr>
          <p:nvPr>
            <p:ph type="subTitle" idx="1"/>
          </p:nvPr>
        </p:nvSpPr>
        <p:spPr>
          <a:xfrm>
            <a:off x="2018819" y="3799750"/>
            <a:ext cx="2015400" cy="51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Aqui você pode falar um pouco sobre essa pessoa</a:t>
            </a:r>
            <a:endParaRPr/>
          </a:p>
        </p:txBody>
      </p:sp>
      <p:sp>
        <p:nvSpPr>
          <p:cNvPr id="1991" name="Google Shape;1991;p60"/>
          <p:cNvSpPr txBox="1">
            <a:spLocks noGrp="1"/>
          </p:cNvSpPr>
          <p:nvPr>
            <p:ph type="subTitle" idx="2"/>
          </p:nvPr>
        </p:nvSpPr>
        <p:spPr>
          <a:xfrm>
            <a:off x="5113381" y="3798250"/>
            <a:ext cx="2011800" cy="52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Aqui você pode falar um pouco sobre essa pessoa</a:t>
            </a:r>
            <a:endParaRPr/>
          </a:p>
        </p:txBody>
      </p:sp>
      <p:sp>
        <p:nvSpPr>
          <p:cNvPr id="1992" name="Google Shape;1992;p60"/>
          <p:cNvSpPr txBox="1">
            <a:spLocks noGrp="1"/>
          </p:cNvSpPr>
          <p:nvPr>
            <p:ph type="subTitle" idx="3"/>
          </p:nvPr>
        </p:nvSpPr>
        <p:spPr>
          <a:xfrm>
            <a:off x="2241269" y="3291538"/>
            <a:ext cx="1570500" cy="38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1993" name="Google Shape;1993;p60"/>
          <p:cNvSpPr txBox="1">
            <a:spLocks noGrp="1"/>
          </p:cNvSpPr>
          <p:nvPr>
            <p:ph type="subTitle" idx="4"/>
          </p:nvPr>
        </p:nvSpPr>
        <p:spPr>
          <a:xfrm>
            <a:off x="5332831" y="3291538"/>
            <a:ext cx="1572900" cy="38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Jenna Doe</a:t>
            </a:r>
            <a:endParaRPr/>
          </a:p>
        </p:txBody>
      </p:sp>
      <p:pic>
        <p:nvPicPr>
          <p:cNvPr id="1994" name="Google Shape;1994;p60"/>
          <p:cNvPicPr preferRelativeResize="0"/>
          <p:nvPr/>
        </p:nvPicPr>
        <p:blipFill rotWithShape="1">
          <a:blip r:embed="rId3">
            <a:alphaModFix/>
          </a:blip>
          <a:srcRect l="21881" t="828" r="44403" b="49253"/>
          <a:stretch/>
        </p:blipFill>
        <p:spPr>
          <a:xfrm>
            <a:off x="2241270" y="1591478"/>
            <a:ext cx="1570499" cy="1597534"/>
          </a:xfrm>
          <a:prstGeom prst="rect">
            <a:avLst/>
          </a:prstGeom>
          <a:noFill/>
          <a:ln w="19050" cap="flat" cmpd="sng">
            <a:solidFill>
              <a:schemeClr val="dk1"/>
            </a:solidFill>
            <a:prstDash val="solid"/>
            <a:round/>
            <a:headEnd type="none" w="sm" len="sm"/>
            <a:tailEnd type="none" w="sm" len="sm"/>
          </a:ln>
        </p:spPr>
      </p:pic>
      <p:pic>
        <p:nvPicPr>
          <p:cNvPr id="1995" name="Google Shape;1995;p60"/>
          <p:cNvPicPr preferRelativeResize="0"/>
          <p:nvPr/>
        </p:nvPicPr>
        <p:blipFill rotWithShape="1">
          <a:blip r:embed="rId4">
            <a:alphaModFix/>
          </a:blip>
          <a:srcRect l="29910" t="2031" r="36900" b="47315"/>
          <a:stretch/>
        </p:blipFill>
        <p:spPr>
          <a:xfrm>
            <a:off x="5334032" y="1591478"/>
            <a:ext cx="1570499" cy="1597535"/>
          </a:xfrm>
          <a:prstGeom prst="rect">
            <a:avLst/>
          </a:prstGeom>
          <a:noFill/>
          <a:ln w="19050" cap="flat" cmpd="sng">
            <a:solidFill>
              <a:schemeClr val="dk1"/>
            </a:solidFill>
            <a:prstDash val="solid"/>
            <a:round/>
            <a:headEnd type="none" w="sm" len="sm"/>
            <a:tailEnd type="none" w="sm" len="sm"/>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999"/>
        <p:cNvGrpSpPr/>
        <p:nvPr/>
      </p:nvGrpSpPr>
      <p:grpSpPr>
        <a:xfrm>
          <a:off x="0" y="0"/>
          <a:ext cx="0" cy="0"/>
          <a:chOff x="0" y="0"/>
          <a:chExt cx="0" cy="0"/>
        </a:xfrm>
      </p:grpSpPr>
      <p:sp>
        <p:nvSpPr>
          <p:cNvPr id="2000" name="Google Shape;2000;p61"/>
          <p:cNvSpPr txBox="1">
            <a:spLocks noGrp="1"/>
          </p:cNvSpPr>
          <p:nvPr>
            <p:ph type="ctrTitle"/>
          </p:nvPr>
        </p:nvSpPr>
        <p:spPr>
          <a:xfrm>
            <a:off x="1174575" y="1649320"/>
            <a:ext cx="3251400" cy="85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SOFTWARE DE </a:t>
            </a:r>
            <a:r>
              <a:rPr lang="en">
                <a:solidFill>
                  <a:schemeClr val="dk2"/>
                </a:solidFill>
              </a:rPr>
              <a:t>COMPUTADOR</a:t>
            </a:r>
            <a:endParaRPr>
              <a:solidFill>
                <a:schemeClr val="dk2"/>
              </a:solidFill>
            </a:endParaRPr>
          </a:p>
        </p:txBody>
      </p:sp>
      <p:sp>
        <p:nvSpPr>
          <p:cNvPr id="2001" name="Google Shape;2001;p61"/>
          <p:cNvSpPr txBox="1">
            <a:spLocks noGrp="1"/>
          </p:cNvSpPr>
          <p:nvPr>
            <p:ph type="subTitle" idx="1"/>
          </p:nvPr>
        </p:nvSpPr>
        <p:spPr>
          <a:xfrm>
            <a:off x="1174575" y="2669955"/>
            <a:ext cx="3251400" cy="97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Você pode substituir a imagem na tela por outra. Basta clicar com o botão direito e selecionar “Substituir imagem”</a:t>
            </a:r>
            <a:endParaRPr/>
          </a:p>
          <a:p>
            <a:pPr marL="0" lvl="0" indent="0" algn="l" rtl="0">
              <a:spcBef>
                <a:spcPts val="0"/>
              </a:spcBef>
              <a:spcAft>
                <a:spcPts val="0"/>
              </a:spcAft>
              <a:buNone/>
            </a:pPr>
            <a:endParaRPr/>
          </a:p>
        </p:txBody>
      </p:sp>
      <p:grpSp>
        <p:nvGrpSpPr>
          <p:cNvPr id="2002" name="Google Shape;2002;p61"/>
          <p:cNvGrpSpPr/>
          <p:nvPr/>
        </p:nvGrpSpPr>
        <p:grpSpPr>
          <a:xfrm>
            <a:off x="4889925" y="1380413"/>
            <a:ext cx="3079500" cy="2382675"/>
            <a:chOff x="4889925" y="1380413"/>
            <a:chExt cx="3079500" cy="2382675"/>
          </a:xfrm>
        </p:grpSpPr>
        <p:sp>
          <p:nvSpPr>
            <p:cNvPr id="2003" name="Google Shape;2003;p61"/>
            <p:cNvSpPr/>
            <p:nvPr/>
          </p:nvSpPr>
          <p:spPr>
            <a:xfrm>
              <a:off x="6001613" y="3039638"/>
              <a:ext cx="856125" cy="570750"/>
            </a:xfrm>
            <a:prstGeom prst="flowChartManualOperation">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1"/>
            <p:cNvSpPr/>
            <p:nvPr/>
          </p:nvSpPr>
          <p:spPr>
            <a:xfrm>
              <a:off x="4889925" y="1380413"/>
              <a:ext cx="3079500" cy="1798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1"/>
            <p:cNvSpPr/>
            <p:nvPr/>
          </p:nvSpPr>
          <p:spPr>
            <a:xfrm>
              <a:off x="6001575" y="3557288"/>
              <a:ext cx="856200" cy="205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06" name="Google Shape;2006;p61"/>
          <p:cNvPicPr preferRelativeResize="0"/>
          <p:nvPr/>
        </p:nvPicPr>
        <p:blipFill rotWithShape="1">
          <a:blip r:embed="rId3">
            <a:alphaModFix/>
          </a:blip>
          <a:srcRect l="2317" t="4915" r="1110"/>
          <a:stretch/>
        </p:blipFill>
        <p:spPr>
          <a:xfrm>
            <a:off x="4986175" y="1493250"/>
            <a:ext cx="2887000" cy="15957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07"/>
        <p:cNvGrpSpPr/>
        <p:nvPr/>
      </p:nvGrpSpPr>
      <p:grpSpPr>
        <a:xfrm>
          <a:off x="0" y="0"/>
          <a:ext cx="0" cy="0"/>
          <a:chOff x="0" y="0"/>
          <a:chExt cx="0" cy="0"/>
        </a:xfrm>
      </p:grpSpPr>
      <p:sp>
        <p:nvSpPr>
          <p:cNvPr id="1308" name="Google Shape;1308;p35"/>
          <p:cNvSpPr txBox="1">
            <a:spLocks noGrp="1"/>
          </p:cNvSpPr>
          <p:nvPr>
            <p:ph type="title"/>
          </p:nvPr>
        </p:nvSpPr>
        <p:spPr>
          <a:xfrm>
            <a:off x="1212561" y="3325130"/>
            <a:ext cx="2673900" cy="114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ÍNDICE DE </a:t>
            </a:r>
            <a:r>
              <a:rPr lang="en">
                <a:solidFill>
                  <a:schemeClr val="dk2"/>
                </a:solidFill>
              </a:rPr>
              <a:t>CONTEÚDO</a:t>
            </a:r>
            <a:endParaRPr/>
          </a:p>
        </p:txBody>
      </p:sp>
      <p:sp>
        <p:nvSpPr>
          <p:cNvPr id="1309" name="Google Shape;1309;p35"/>
          <p:cNvSpPr txBox="1">
            <a:spLocks noGrp="1"/>
          </p:cNvSpPr>
          <p:nvPr>
            <p:ph type="title" idx="2"/>
          </p:nvPr>
        </p:nvSpPr>
        <p:spPr>
          <a:xfrm flipH="1">
            <a:off x="4028110" y="713069"/>
            <a:ext cx="871200" cy="36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310" name="Google Shape;1310;p35"/>
          <p:cNvSpPr txBox="1">
            <a:spLocks noGrp="1"/>
          </p:cNvSpPr>
          <p:nvPr>
            <p:ph type="title" idx="3"/>
          </p:nvPr>
        </p:nvSpPr>
        <p:spPr>
          <a:xfrm flipH="1">
            <a:off x="6115518" y="2001700"/>
            <a:ext cx="871200" cy="36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1311" name="Google Shape;1311;p35"/>
          <p:cNvSpPr txBox="1">
            <a:spLocks noGrp="1"/>
          </p:cNvSpPr>
          <p:nvPr>
            <p:ph type="title" idx="4"/>
          </p:nvPr>
        </p:nvSpPr>
        <p:spPr>
          <a:xfrm flipH="1">
            <a:off x="6115511" y="3291820"/>
            <a:ext cx="871200" cy="36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1312" name="Google Shape;1312;p35"/>
          <p:cNvSpPr txBox="1">
            <a:spLocks noGrp="1"/>
          </p:cNvSpPr>
          <p:nvPr>
            <p:ph type="title" idx="5"/>
          </p:nvPr>
        </p:nvSpPr>
        <p:spPr>
          <a:xfrm flipH="1">
            <a:off x="6115518" y="714633"/>
            <a:ext cx="871200" cy="36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313" name="Google Shape;1313;p35"/>
          <p:cNvSpPr txBox="1">
            <a:spLocks noGrp="1"/>
          </p:cNvSpPr>
          <p:nvPr>
            <p:ph type="title" idx="6"/>
          </p:nvPr>
        </p:nvSpPr>
        <p:spPr>
          <a:xfrm flipH="1">
            <a:off x="4028231" y="2001700"/>
            <a:ext cx="870900" cy="36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1314" name="Google Shape;1314;p35"/>
          <p:cNvSpPr txBox="1">
            <a:spLocks noGrp="1"/>
          </p:cNvSpPr>
          <p:nvPr>
            <p:ph type="subTitle" idx="1"/>
          </p:nvPr>
        </p:nvSpPr>
        <p:spPr>
          <a:xfrm>
            <a:off x="4027722" y="1128736"/>
            <a:ext cx="1942800" cy="29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Sobre o paciente</a:t>
            </a:r>
            <a:endParaRPr/>
          </a:p>
        </p:txBody>
      </p:sp>
      <p:sp>
        <p:nvSpPr>
          <p:cNvPr id="1315" name="Google Shape;1315;p35"/>
          <p:cNvSpPr txBox="1">
            <a:spLocks noGrp="1"/>
          </p:cNvSpPr>
          <p:nvPr>
            <p:ph type="subTitle" idx="7"/>
          </p:nvPr>
        </p:nvSpPr>
        <p:spPr>
          <a:xfrm>
            <a:off x="4028085" y="1474935"/>
            <a:ext cx="1942800" cy="48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Você pode descrever o tópico da seção aqui</a:t>
            </a:r>
            <a:endParaRPr/>
          </a:p>
        </p:txBody>
      </p:sp>
      <p:sp>
        <p:nvSpPr>
          <p:cNvPr id="1316" name="Google Shape;1316;p35"/>
          <p:cNvSpPr txBox="1">
            <a:spLocks noGrp="1"/>
          </p:cNvSpPr>
          <p:nvPr>
            <p:ph type="subTitle" idx="8"/>
          </p:nvPr>
        </p:nvSpPr>
        <p:spPr>
          <a:xfrm>
            <a:off x="6115491" y="2418867"/>
            <a:ext cx="1942800" cy="29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Tratamento</a:t>
            </a:r>
            <a:endParaRPr/>
          </a:p>
        </p:txBody>
      </p:sp>
      <p:sp>
        <p:nvSpPr>
          <p:cNvPr id="1317" name="Google Shape;1317;p35"/>
          <p:cNvSpPr txBox="1">
            <a:spLocks noGrp="1"/>
          </p:cNvSpPr>
          <p:nvPr>
            <p:ph type="subTitle" idx="9"/>
          </p:nvPr>
        </p:nvSpPr>
        <p:spPr>
          <a:xfrm>
            <a:off x="6115476" y="2757704"/>
            <a:ext cx="1942800" cy="48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Você pode descrever o tópico da seção aqui</a:t>
            </a:r>
            <a:endParaRPr/>
          </a:p>
        </p:txBody>
      </p:sp>
      <p:sp>
        <p:nvSpPr>
          <p:cNvPr id="1318" name="Google Shape;1318;p35"/>
          <p:cNvSpPr txBox="1">
            <a:spLocks noGrp="1"/>
          </p:cNvSpPr>
          <p:nvPr>
            <p:ph type="subTitle" idx="13"/>
          </p:nvPr>
        </p:nvSpPr>
        <p:spPr>
          <a:xfrm>
            <a:off x="6115491" y="1128736"/>
            <a:ext cx="1942800" cy="29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Discussão</a:t>
            </a:r>
            <a:endParaRPr/>
          </a:p>
        </p:txBody>
      </p:sp>
      <p:sp>
        <p:nvSpPr>
          <p:cNvPr id="1319" name="Google Shape;1319;p35"/>
          <p:cNvSpPr txBox="1">
            <a:spLocks noGrp="1"/>
          </p:cNvSpPr>
          <p:nvPr>
            <p:ph type="subTitle" idx="14"/>
          </p:nvPr>
        </p:nvSpPr>
        <p:spPr>
          <a:xfrm>
            <a:off x="6115491" y="1465764"/>
            <a:ext cx="1942800" cy="48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Você pode descrever o tópico da seção aqui</a:t>
            </a:r>
            <a:endParaRPr/>
          </a:p>
        </p:txBody>
      </p:sp>
      <p:sp>
        <p:nvSpPr>
          <p:cNvPr id="1320" name="Google Shape;1320;p35"/>
          <p:cNvSpPr txBox="1">
            <a:spLocks noGrp="1"/>
          </p:cNvSpPr>
          <p:nvPr>
            <p:ph type="subTitle" idx="15"/>
          </p:nvPr>
        </p:nvSpPr>
        <p:spPr>
          <a:xfrm>
            <a:off x="6114947" y="3708359"/>
            <a:ext cx="1942800" cy="29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Monitoramento</a:t>
            </a:r>
            <a:endParaRPr/>
          </a:p>
        </p:txBody>
      </p:sp>
      <p:sp>
        <p:nvSpPr>
          <p:cNvPr id="1321" name="Google Shape;1321;p35"/>
          <p:cNvSpPr txBox="1">
            <a:spLocks noGrp="1"/>
          </p:cNvSpPr>
          <p:nvPr>
            <p:ph type="subTitle" idx="16"/>
          </p:nvPr>
        </p:nvSpPr>
        <p:spPr>
          <a:xfrm>
            <a:off x="6115494" y="4053514"/>
            <a:ext cx="1942800" cy="48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Você pode descrever o tópico da seção aqui</a:t>
            </a:r>
            <a:endParaRPr/>
          </a:p>
        </p:txBody>
      </p:sp>
      <p:sp>
        <p:nvSpPr>
          <p:cNvPr id="1322" name="Google Shape;1322;p35"/>
          <p:cNvSpPr txBox="1">
            <a:spLocks noGrp="1"/>
          </p:cNvSpPr>
          <p:nvPr>
            <p:ph type="subTitle" idx="17"/>
          </p:nvPr>
        </p:nvSpPr>
        <p:spPr>
          <a:xfrm>
            <a:off x="4027720" y="2418867"/>
            <a:ext cx="1942800" cy="29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Diagnóstico</a:t>
            </a:r>
            <a:endParaRPr/>
          </a:p>
        </p:txBody>
      </p:sp>
      <p:sp>
        <p:nvSpPr>
          <p:cNvPr id="1323" name="Google Shape;1323;p35"/>
          <p:cNvSpPr txBox="1">
            <a:spLocks noGrp="1"/>
          </p:cNvSpPr>
          <p:nvPr>
            <p:ph type="subTitle" idx="18"/>
          </p:nvPr>
        </p:nvSpPr>
        <p:spPr>
          <a:xfrm>
            <a:off x="4028084" y="2757704"/>
            <a:ext cx="1942800" cy="48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Você pode descrever o tópico da seção aqui</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010"/>
        <p:cNvGrpSpPr/>
        <p:nvPr/>
      </p:nvGrpSpPr>
      <p:grpSpPr>
        <a:xfrm>
          <a:off x="0" y="0"/>
          <a:ext cx="0" cy="0"/>
          <a:chOff x="0" y="0"/>
          <a:chExt cx="0" cy="0"/>
        </a:xfrm>
      </p:grpSpPr>
      <p:sp>
        <p:nvSpPr>
          <p:cNvPr id="2011" name="Google Shape;2011;p62"/>
          <p:cNvSpPr txBox="1">
            <a:spLocks noGrp="1"/>
          </p:cNvSpPr>
          <p:nvPr>
            <p:ph type="ctrTitle"/>
          </p:nvPr>
        </p:nvSpPr>
        <p:spPr>
          <a:xfrm>
            <a:off x="2938650" y="835900"/>
            <a:ext cx="3266700" cy="70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OBRIGADO!</a:t>
            </a:r>
            <a:endParaRPr/>
          </a:p>
        </p:txBody>
      </p:sp>
      <p:sp>
        <p:nvSpPr>
          <p:cNvPr id="2012" name="Google Shape;2012;p62"/>
          <p:cNvSpPr txBox="1">
            <a:spLocks noGrp="1"/>
          </p:cNvSpPr>
          <p:nvPr>
            <p:ph type="subTitle" idx="1"/>
          </p:nvPr>
        </p:nvSpPr>
        <p:spPr>
          <a:xfrm>
            <a:off x="2986650" y="1619250"/>
            <a:ext cx="3170700" cy="90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b="1"/>
              <a:t>Alguém tem alguma pergunta?</a:t>
            </a:r>
            <a:endParaRPr b="1"/>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Clr>
                <a:schemeClr val="dk1"/>
              </a:buClr>
              <a:buSzPts val="1100"/>
              <a:buFont typeface="Arial"/>
              <a:buNone/>
            </a:pPr>
            <a:r>
              <a:rPr lang="en"/>
              <a:t>seuemail@freepik.com </a:t>
            </a:r>
            <a:endParaRPr/>
          </a:p>
          <a:p>
            <a:pPr marL="0" lvl="0" indent="0" algn="ctr" rtl="0">
              <a:spcBef>
                <a:spcPts val="0"/>
              </a:spcBef>
              <a:spcAft>
                <a:spcPts val="0"/>
              </a:spcAft>
              <a:buClr>
                <a:schemeClr val="dk1"/>
              </a:buClr>
              <a:buSzPts val="1100"/>
              <a:buFont typeface="Arial"/>
              <a:buNone/>
            </a:pPr>
            <a:r>
              <a:rPr lang="en"/>
              <a:t>+91  620 421 838 </a:t>
            </a:r>
            <a:endParaRPr/>
          </a:p>
          <a:p>
            <a:pPr marL="0" lvl="0" indent="0" algn="ctr" rtl="0">
              <a:spcBef>
                <a:spcPts val="0"/>
              </a:spcBef>
              <a:spcAft>
                <a:spcPts val="0"/>
              </a:spcAft>
              <a:buNone/>
            </a:pPr>
            <a:r>
              <a:rPr lang="en"/>
              <a:t>seusite.com</a:t>
            </a:r>
            <a:endParaRPr/>
          </a:p>
        </p:txBody>
      </p:sp>
      <p:grpSp>
        <p:nvGrpSpPr>
          <p:cNvPr id="2013" name="Google Shape;2013;p62"/>
          <p:cNvGrpSpPr/>
          <p:nvPr/>
        </p:nvGrpSpPr>
        <p:grpSpPr>
          <a:xfrm rot="3423886">
            <a:off x="7160677" y="92304"/>
            <a:ext cx="1818306" cy="1573047"/>
            <a:chOff x="7078396" y="-10935"/>
            <a:chExt cx="1818275" cy="1573020"/>
          </a:xfrm>
        </p:grpSpPr>
        <p:sp>
          <p:nvSpPr>
            <p:cNvPr id="2014" name="Google Shape;2014;p62"/>
            <p:cNvSpPr/>
            <p:nvPr/>
          </p:nvSpPr>
          <p:spPr>
            <a:xfrm rot="1020842">
              <a:off x="7274109" y="229322"/>
              <a:ext cx="1426859" cy="1092496"/>
            </a:xfrm>
            <a:custGeom>
              <a:avLst/>
              <a:gdLst/>
              <a:ahLst/>
              <a:cxnLst/>
              <a:rect l="l" t="t" r="r" b="b"/>
              <a:pathLst>
                <a:path w="13624" h="10433" extrusionOk="0">
                  <a:moveTo>
                    <a:pt x="5213" y="1"/>
                  </a:moveTo>
                  <a:cubicBezTo>
                    <a:pt x="2331" y="1"/>
                    <a:pt x="1" y="2331"/>
                    <a:pt x="1" y="5213"/>
                  </a:cubicBezTo>
                  <a:cubicBezTo>
                    <a:pt x="1" y="8095"/>
                    <a:pt x="2331" y="10433"/>
                    <a:pt x="5213" y="10433"/>
                  </a:cubicBezTo>
                  <a:cubicBezTo>
                    <a:pt x="7876" y="10433"/>
                    <a:pt x="10068" y="8444"/>
                    <a:pt x="10393" y="5862"/>
                  </a:cubicBezTo>
                  <a:lnTo>
                    <a:pt x="12974" y="5862"/>
                  </a:lnTo>
                  <a:cubicBezTo>
                    <a:pt x="13324" y="5862"/>
                    <a:pt x="13624" y="5570"/>
                    <a:pt x="13624" y="5213"/>
                  </a:cubicBezTo>
                  <a:cubicBezTo>
                    <a:pt x="13624" y="4864"/>
                    <a:pt x="13324" y="4563"/>
                    <a:pt x="12974" y="4563"/>
                  </a:cubicBezTo>
                  <a:lnTo>
                    <a:pt x="10393" y="4563"/>
                  </a:lnTo>
                  <a:cubicBezTo>
                    <a:pt x="10068" y="1990"/>
                    <a:pt x="7876" y="1"/>
                    <a:pt x="5213" y="1"/>
                  </a:cubicBezTo>
                  <a:close/>
                </a:path>
              </a:pathLst>
            </a:custGeom>
            <a:solidFill>
              <a:srgbClr val="C4C6CB"/>
            </a:solidFill>
            <a:ln>
              <a:noFill/>
            </a:ln>
            <a:effectLst>
              <a:outerShdw blurRad="57150" dist="104775" dir="54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5" name="Google Shape;2015;p62"/>
            <p:cNvGrpSpPr/>
            <p:nvPr/>
          </p:nvGrpSpPr>
          <p:grpSpPr>
            <a:xfrm rot="983592">
              <a:off x="7214122" y="183265"/>
              <a:ext cx="1546824" cy="1184622"/>
              <a:chOff x="4614375" y="1555050"/>
              <a:chExt cx="548025" cy="419700"/>
            </a:xfrm>
          </p:grpSpPr>
          <p:sp>
            <p:nvSpPr>
              <p:cNvPr id="2016" name="Google Shape;2016;p62"/>
              <p:cNvSpPr/>
              <p:nvPr/>
            </p:nvSpPr>
            <p:spPr>
              <a:xfrm>
                <a:off x="4614375" y="1555050"/>
                <a:ext cx="419675" cy="419700"/>
              </a:xfrm>
              <a:custGeom>
                <a:avLst/>
                <a:gdLst/>
                <a:ahLst/>
                <a:cxnLst/>
                <a:rect l="l" t="t" r="r" b="b"/>
                <a:pathLst>
                  <a:path w="16787" h="16788" extrusionOk="0">
                    <a:moveTo>
                      <a:pt x="8387" y="1"/>
                    </a:moveTo>
                    <a:cubicBezTo>
                      <a:pt x="3750" y="1"/>
                      <a:pt x="0" y="3750"/>
                      <a:pt x="0" y="8387"/>
                    </a:cubicBezTo>
                    <a:cubicBezTo>
                      <a:pt x="0" y="13025"/>
                      <a:pt x="3750" y="16787"/>
                      <a:pt x="8387" y="16787"/>
                    </a:cubicBezTo>
                    <a:cubicBezTo>
                      <a:pt x="13038" y="16787"/>
                      <a:pt x="16787" y="13025"/>
                      <a:pt x="16787" y="8387"/>
                    </a:cubicBezTo>
                    <a:cubicBezTo>
                      <a:pt x="16787" y="3750"/>
                      <a:pt x="13038" y="1"/>
                      <a:pt x="8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2"/>
              <p:cNvSpPr/>
              <p:nvPr/>
            </p:nvSpPr>
            <p:spPr>
              <a:xfrm>
                <a:off x="4640825" y="1603775"/>
                <a:ext cx="367100" cy="321725"/>
              </a:xfrm>
              <a:custGeom>
                <a:avLst/>
                <a:gdLst/>
                <a:ahLst/>
                <a:cxnLst/>
                <a:rect l="l" t="t" r="r" b="b"/>
                <a:pathLst>
                  <a:path w="14684" h="12869" extrusionOk="0">
                    <a:moveTo>
                      <a:pt x="7346" y="0"/>
                    </a:moveTo>
                    <a:cubicBezTo>
                      <a:pt x="5185" y="0"/>
                      <a:pt x="3075" y="1085"/>
                      <a:pt x="1855" y="3055"/>
                    </a:cubicBezTo>
                    <a:cubicBezTo>
                      <a:pt x="0" y="6086"/>
                      <a:pt x="941" y="10044"/>
                      <a:pt x="3959" y="11912"/>
                    </a:cubicBezTo>
                    <a:cubicBezTo>
                      <a:pt x="5011" y="12560"/>
                      <a:pt x="6175" y="12869"/>
                      <a:pt x="7325" y="12869"/>
                    </a:cubicBezTo>
                    <a:cubicBezTo>
                      <a:pt x="9486" y="12869"/>
                      <a:pt x="11596" y="11779"/>
                      <a:pt x="12816" y="9809"/>
                    </a:cubicBezTo>
                    <a:cubicBezTo>
                      <a:pt x="14684" y="6778"/>
                      <a:pt x="13730" y="2820"/>
                      <a:pt x="10712" y="952"/>
                    </a:cubicBezTo>
                    <a:cubicBezTo>
                      <a:pt x="9660" y="307"/>
                      <a:pt x="8496" y="0"/>
                      <a:pt x="73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2"/>
              <p:cNvSpPr/>
              <p:nvPr/>
            </p:nvSpPr>
            <p:spPr>
              <a:xfrm>
                <a:off x="4663350" y="1603700"/>
                <a:ext cx="161050" cy="321400"/>
              </a:xfrm>
              <a:custGeom>
                <a:avLst/>
                <a:gdLst/>
                <a:ahLst/>
                <a:cxnLst/>
                <a:rect l="l" t="t" r="r" b="b"/>
                <a:pathLst>
                  <a:path w="6442" h="12856" extrusionOk="0">
                    <a:moveTo>
                      <a:pt x="6441" y="1"/>
                    </a:moveTo>
                    <a:cubicBezTo>
                      <a:pt x="2875" y="1"/>
                      <a:pt x="1" y="2888"/>
                      <a:pt x="1" y="6428"/>
                    </a:cubicBezTo>
                    <a:cubicBezTo>
                      <a:pt x="1" y="9995"/>
                      <a:pt x="2888" y="12855"/>
                      <a:pt x="6441" y="12855"/>
                    </a:cubicBezTo>
                    <a:lnTo>
                      <a:pt x="64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2"/>
              <p:cNvSpPr/>
              <p:nvPr/>
            </p:nvSpPr>
            <p:spPr>
              <a:xfrm>
                <a:off x="4985050" y="1738600"/>
                <a:ext cx="177350" cy="52275"/>
              </a:xfrm>
              <a:custGeom>
                <a:avLst/>
                <a:gdLst/>
                <a:ahLst/>
                <a:cxnLst/>
                <a:rect l="l" t="t" r="r" b="b"/>
                <a:pathLst>
                  <a:path w="7094" h="2091" extrusionOk="0">
                    <a:moveTo>
                      <a:pt x="1045" y="0"/>
                    </a:moveTo>
                    <a:cubicBezTo>
                      <a:pt x="471" y="0"/>
                      <a:pt x="0" y="484"/>
                      <a:pt x="0" y="1045"/>
                    </a:cubicBezTo>
                    <a:cubicBezTo>
                      <a:pt x="0" y="1620"/>
                      <a:pt x="471" y="2090"/>
                      <a:pt x="1045" y="2090"/>
                    </a:cubicBezTo>
                    <a:lnTo>
                      <a:pt x="6049" y="2090"/>
                    </a:lnTo>
                    <a:cubicBezTo>
                      <a:pt x="6610" y="2090"/>
                      <a:pt x="7094" y="1620"/>
                      <a:pt x="7094" y="1045"/>
                    </a:cubicBezTo>
                    <a:cubicBezTo>
                      <a:pt x="7094" y="484"/>
                      <a:pt x="6610" y="0"/>
                      <a:pt x="60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20" name="Google Shape;2020;p62"/>
          <p:cNvSpPr txBox="1"/>
          <p:nvPr/>
        </p:nvSpPr>
        <p:spPr>
          <a:xfrm>
            <a:off x="3024000" y="4231601"/>
            <a:ext cx="3000000" cy="369300"/>
          </a:xfrm>
          <a:prstGeom prst="rect">
            <a:avLst/>
          </a:prstGeom>
          <a:solidFill>
            <a:schemeClr val="accent6"/>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vo"/>
                <a:ea typeface="Arvo"/>
                <a:cs typeface="Arvo"/>
                <a:sym typeface="Arvo"/>
              </a:rPr>
              <a:t>Mantenha este slide para atribuiç</a:t>
            </a:r>
            <a:r>
              <a:rPr lang="en" sz="1200">
                <a:solidFill>
                  <a:schemeClr val="dk1"/>
                </a:solidFill>
                <a:highlight>
                  <a:srgbClr val="F8F9FA"/>
                </a:highlight>
                <a:latin typeface="Arvo"/>
                <a:ea typeface="Arvo"/>
                <a:cs typeface="Arvo"/>
                <a:sym typeface="Arvo"/>
              </a:rPr>
              <a:t>ão</a:t>
            </a:r>
            <a:endParaRPr sz="1200">
              <a:solidFill>
                <a:schemeClr val="dk1"/>
              </a:solidFill>
              <a:highlight>
                <a:srgbClr val="F8F9FA"/>
              </a:highlight>
              <a:latin typeface="Arvo"/>
              <a:ea typeface="Arvo"/>
              <a:cs typeface="Arvo"/>
              <a:sym typeface="Arvo"/>
            </a:endParaRPr>
          </a:p>
          <a:p>
            <a:pPr marL="0" lvl="0" indent="0" algn="ctr" rtl="0">
              <a:spcBef>
                <a:spcPts val="0"/>
              </a:spcBef>
              <a:spcAft>
                <a:spcPts val="0"/>
              </a:spcAft>
              <a:buNone/>
            </a:pPr>
            <a:endParaRPr sz="1200">
              <a:solidFill>
                <a:schemeClr val="dk1"/>
              </a:solidFill>
              <a:latin typeface="Arvo"/>
              <a:ea typeface="Arvo"/>
              <a:cs typeface="Arvo"/>
              <a:sym typeface="Arvo"/>
            </a:endParaRPr>
          </a:p>
        </p:txBody>
      </p:sp>
      <p:grpSp>
        <p:nvGrpSpPr>
          <p:cNvPr id="2021" name="Google Shape;2021;p62"/>
          <p:cNvGrpSpPr/>
          <p:nvPr/>
        </p:nvGrpSpPr>
        <p:grpSpPr>
          <a:xfrm>
            <a:off x="4741328" y="2891912"/>
            <a:ext cx="562700" cy="548201"/>
            <a:chOff x="3763184" y="3817357"/>
            <a:chExt cx="363314" cy="356576"/>
          </a:xfrm>
        </p:grpSpPr>
        <p:sp>
          <p:nvSpPr>
            <p:cNvPr id="2022" name="Google Shape;2022;p62"/>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2"/>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2"/>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2"/>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2"/>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 name="Google Shape;2027;p62"/>
          <p:cNvGrpSpPr/>
          <p:nvPr/>
        </p:nvGrpSpPr>
        <p:grpSpPr>
          <a:xfrm>
            <a:off x="3839974" y="2891912"/>
            <a:ext cx="562132" cy="548201"/>
            <a:chOff x="4211985" y="3817357"/>
            <a:chExt cx="362947" cy="356576"/>
          </a:xfrm>
        </p:grpSpPr>
        <p:sp>
          <p:nvSpPr>
            <p:cNvPr id="2028" name="Google Shape;2028;p62"/>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2"/>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2"/>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1" name="Google Shape;2031;p62"/>
          <p:cNvGrpSpPr/>
          <p:nvPr/>
        </p:nvGrpSpPr>
        <p:grpSpPr>
          <a:xfrm>
            <a:off x="5643251" y="2891691"/>
            <a:ext cx="562091" cy="548644"/>
            <a:chOff x="3314750" y="3817357"/>
            <a:chExt cx="362920" cy="356865"/>
          </a:xfrm>
        </p:grpSpPr>
        <p:grpSp>
          <p:nvGrpSpPr>
            <p:cNvPr id="2032" name="Google Shape;2032;p62"/>
            <p:cNvGrpSpPr/>
            <p:nvPr/>
          </p:nvGrpSpPr>
          <p:grpSpPr>
            <a:xfrm>
              <a:off x="3314750" y="3817357"/>
              <a:ext cx="362920" cy="356865"/>
              <a:chOff x="3314750" y="3817357"/>
              <a:chExt cx="362920" cy="356865"/>
            </a:xfrm>
          </p:grpSpPr>
          <p:sp>
            <p:nvSpPr>
              <p:cNvPr id="2033" name="Google Shape;2033;p62"/>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2"/>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5" name="Google Shape;2035;p62"/>
            <p:cNvGrpSpPr/>
            <p:nvPr/>
          </p:nvGrpSpPr>
          <p:grpSpPr>
            <a:xfrm>
              <a:off x="3394986" y="3894612"/>
              <a:ext cx="202339" cy="202323"/>
              <a:chOff x="935197" y="1793977"/>
              <a:chExt cx="256451" cy="256430"/>
            </a:xfrm>
          </p:grpSpPr>
          <p:sp>
            <p:nvSpPr>
              <p:cNvPr id="2036" name="Google Shape;2036;p62"/>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2"/>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38" name="Google Shape;2038;p62"/>
          <p:cNvGrpSpPr/>
          <p:nvPr/>
        </p:nvGrpSpPr>
        <p:grpSpPr>
          <a:xfrm>
            <a:off x="2938660" y="2891691"/>
            <a:ext cx="562091" cy="548644"/>
            <a:chOff x="2866317" y="3817357"/>
            <a:chExt cx="362920" cy="356865"/>
          </a:xfrm>
        </p:grpSpPr>
        <p:sp>
          <p:nvSpPr>
            <p:cNvPr id="2039" name="Google Shape;2039;p62"/>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2"/>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2"/>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2" name="Google Shape;2042;p62"/>
          <p:cNvGrpSpPr/>
          <p:nvPr/>
        </p:nvGrpSpPr>
        <p:grpSpPr>
          <a:xfrm>
            <a:off x="249909" y="371366"/>
            <a:ext cx="1014952" cy="1014952"/>
            <a:chOff x="66384" y="27578"/>
            <a:chExt cx="1014952" cy="1014952"/>
          </a:xfrm>
        </p:grpSpPr>
        <p:sp>
          <p:nvSpPr>
            <p:cNvPr id="2043" name="Google Shape;2043;p62"/>
            <p:cNvSpPr/>
            <p:nvPr/>
          </p:nvSpPr>
          <p:spPr>
            <a:xfrm>
              <a:off x="94557" y="55771"/>
              <a:ext cx="958585" cy="958546"/>
            </a:xfrm>
            <a:custGeom>
              <a:avLst/>
              <a:gdLst/>
              <a:ahLst/>
              <a:cxnLst/>
              <a:rect l="l" t="t" r="r" b="b"/>
              <a:pathLst>
                <a:path w="15710" h="15710" extrusionOk="0">
                  <a:moveTo>
                    <a:pt x="7851" y="0"/>
                  </a:moveTo>
                  <a:cubicBezTo>
                    <a:pt x="3516" y="0"/>
                    <a:pt x="0" y="3515"/>
                    <a:pt x="0" y="7851"/>
                  </a:cubicBezTo>
                  <a:cubicBezTo>
                    <a:pt x="0" y="12194"/>
                    <a:pt x="3516" y="15710"/>
                    <a:pt x="7851" y="15710"/>
                  </a:cubicBezTo>
                  <a:cubicBezTo>
                    <a:pt x="12186" y="15710"/>
                    <a:pt x="15710" y="12194"/>
                    <a:pt x="15710" y="7851"/>
                  </a:cubicBezTo>
                  <a:cubicBezTo>
                    <a:pt x="15710" y="3515"/>
                    <a:pt x="12186" y="0"/>
                    <a:pt x="7851" y="0"/>
                  </a:cubicBezTo>
                  <a:close/>
                </a:path>
              </a:pathLst>
            </a:custGeom>
            <a:solidFill>
              <a:srgbClr val="C4C6CB"/>
            </a:solidFill>
            <a:ln>
              <a:noFill/>
            </a:ln>
            <a:effectLst>
              <a:outerShdw blurRad="57150" dist="85725" dir="3060000" algn="bl" rotWithShape="0">
                <a:srgbClr val="000000">
                  <a:alpha val="1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4" name="Google Shape;2044;p62"/>
            <p:cNvGrpSpPr/>
            <p:nvPr/>
          </p:nvGrpSpPr>
          <p:grpSpPr>
            <a:xfrm>
              <a:off x="66384" y="27578"/>
              <a:ext cx="1014952" cy="1014952"/>
              <a:chOff x="3263275" y="1448900"/>
              <a:chExt cx="631975" cy="631975"/>
            </a:xfrm>
          </p:grpSpPr>
          <p:sp>
            <p:nvSpPr>
              <p:cNvPr id="2045" name="Google Shape;2045;p62"/>
              <p:cNvSpPr/>
              <p:nvPr/>
            </p:nvSpPr>
            <p:spPr>
              <a:xfrm>
                <a:off x="3263275" y="1448900"/>
                <a:ext cx="631975" cy="631975"/>
              </a:xfrm>
              <a:custGeom>
                <a:avLst/>
                <a:gdLst/>
                <a:ahLst/>
                <a:cxnLst/>
                <a:rect l="l" t="t" r="r" b="b"/>
                <a:pathLst>
                  <a:path w="25279" h="25279" extrusionOk="0">
                    <a:moveTo>
                      <a:pt x="12633" y="1"/>
                    </a:moveTo>
                    <a:cubicBezTo>
                      <a:pt x="5657" y="1"/>
                      <a:pt x="1" y="5644"/>
                      <a:pt x="1" y="12633"/>
                    </a:cubicBezTo>
                    <a:cubicBezTo>
                      <a:pt x="1" y="19622"/>
                      <a:pt x="5644" y="25279"/>
                      <a:pt x="12633" y="25279"/>
                    </a:cubicBezTo>
                    <a:cubicBezTo>
                      <a:pt x="19609" y="25279"/>
                      <a:pt x="25279" y="19609"/>
                      <a:pt x="25279" y="12633"/>
                    </a:cubicBezTo>
                    <a:cubicBezTo>
                      <a:pt x="25279" y="5670"/>
                      <a:pt x="19622" y="1"/>
                      <a:pt x="126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2"/>
              <p:cNvSpPr/>
              <p:nvPr/>
            </p:nvSpPr>
            <p:spPr>
              <a:xfrm>
                <a:off x="3336775" y="1522400"/>
                <a:ext cx="485000" cy="485000"/>
              </a:xfrm>
              <a:custGeom>
                <a:avLst/>
                <a:gdLst/>
                <a:ahLst/>
                <a:cxnLst/>
                <a:rect l="l" t="t" r="r" b="b"/>
                <a:pathLst>
                  <a:path w="19400" h="19400" extrusionOk="0">
                    <a:moveTo>
                      <a:pt x="9693" y="0"/>
                    </a:moveTo>
                    <a:cubicBezTo>
                      <a:pt x="4337" y="0"/>
                      <a:pt x="0" y="4337"/>
                      <a:pt x="0" y="9693"/>
                    </a:cubicBezTo>
                    <a:cubicBezTo>
                      <a:pt x="0" y="15049"/>
                      <a:pt x="4337" y="19399"/>
                      <a:pt x="9693" y="19399"/>
                    </a:cubicBezTo>
                    <a:cubicBezTo>
                      <a:pt x="15049" y="19399"/>
                      <a:pt x="19399" y="15049"/>
                      <a:pt x="19399" y="9693"/>
                    </a:cubicBezTo>
                    <a:cubicBezTo>
                      <a:pt x="19399" y="4337"/>
                      <a:pt x="15049" y="0"/>
                      <a:pt x="9693" y="0"/>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2"/>
              <p:cNvSpPr/>
              <p:nvPr/>
            </p:nvSpPr>
            <p:spPr>
              <a:xfrm>
                <a:off x="3336775" y="1520541"/>
                <a:ext cx="242350" cy="485000"/>
              </a:xfrm>
              <a:custGeom>
                <a:avLst/>
                <a:gdLst/>
                <a:ahLst/>
                <a:cxnLst/>
                <a:rect l="l" t="t" r="r" b="b"/>
                <a:pathLst>
                  <a:path w="9694" h="19400" extrusionOk="0">
                    <a:moveTo>
                      <a:pt x="9693" y="0"/>
                    </a:moveTo>
                    <a:cubicBezTo>
                      <a:pt x="4337" y="0"/>
                      <a:pt x="0" y="4351"/>
                      <a:pt x="0" y="9707"/>
                    </a:cubicBezTo>
                    <a:cubicBezTo>
                      <a:pt x="0" y="15063"/>
                      <a:pt x="4337" y="19400"/>
                      <a:pt x="9693" y="19400"/>
                    </a:cubicBezTo>
                    <a:lnTo>
                      <a:pt x="9693" y="0"/>
                    </a:ln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2"/>
              <p:cNvSpPr/>
              <p:nvPr/>
            </p:nvSpPr>
            <p:spPr>
              <a:xfrm>
                <a:off x="3278950" y="1685275"/>
                <a:ext cx="307675" cy="149550"/>
              </a:xfrm>
              <a:custGeom>
                <a:avLst/>
                <a:gdLst/>
                <a:ahLst/>
                <a:cxnLst/>
                <a:rect l="l" t="t" r="r" b="b"/>
                <a:pathLst>
                  <a:path w="12307" h="5982" extrusionOk="0">
                    <a:moveTo>
                      <a:pt x="7042" y="1"/>
                    </a:moveTo>
                    <a:cubicBezTo>
                      <a:pt x="4392" y="1"/>
                      <a:pt x="1" y="1598"/>
                      <a:pt x="1" y="1598"/>
                    </a:cubicBezTo>
                    <a:cubicBezTo>
                      <a:pt x="1" y="1598"/>
                      <a:pt x="4377" y="5425"/>
                      <a:pt x="6794" y="5856"/>
                    </a:cubicBezTo>
                    <a:cubicBezTo>
                      <a:pt x="7248" y="5940"/>
                      <a:pt x="7700" y="5982"/>
                      <a:pt x="8137" y="5982"/>
                    </a:cubicBezTo>
                    <a:cubicBezTo>
                      <a:pt x="10024" y="5982"/>
                      <a:pt x="11631" y="5198"/>
                      <a:pt x="11928" y="3596"/>
                    </a:cubicBezTo>
                    <a:cubicBezTo>
                      <a:pt x="12307" y="1611"/>
                      <a:pt x="10295" y="500"/>
                      <a:pt x="7878" y="69"/>
                    </a:cubicBezTo>
                    <a:cubicBezTo>
                      <a:pt x="7629" y="22"/>
                      <a:pt x="7347" y="1"/>
                      <a:pt x="7042" y="1"/>
                    </a:cubicBezTo>
                    <a:close/>
                  </a:path>
                </a:pathLst>
              </a:custGeom>
              <a:solidFill>
                <a:srgbClr val="B1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2"/>
              <p:cNvSpPr/>
              <p:nvPr/>
            </p:nvSpPr>
            <p:spPr>
              <a:xfrm>
                <a:off x="3278950" y="1724875"/>
                <a:ext cx="298200" cy="109625"/>
              </a:xfrm>
              <a:custGeom>
                <a:avLst/>
                <a:gdLst/>
                <a:ahLst/>
                <a:cxnLst/>
                <a:rect l="l" t="t" r="r" b="b"/>
                <a:pathLst>
                  <a:path w="11928" h="4385" extrusionOk="0">
                    <a:moveTo>
                      <a:pt x="1" y="1"/>
                    </a:moveTo>
                    <a:cubicBezTo>
                      <a:pt x="1" y="1"/>
                      <a:pt x="4377" y="3815"/>
                      <a:pt x="6794" y="4259"/>
                    </a:cubicBezTo>
                    <a:cubicBezTo>
                      <a:pt x="7247" y="4343"/>
                      <a:pt x="7699" y="4385"/>
                      <a:pt x="8135" y="4385"/>
                    </a:cubicBezTo>
                    <a:cubicBezTo>
                      <a:pt x="10023" y="4385"/>
                      <a:pt x="11631" y="3599"/>
                      <a:pt x="11928" y="1986"/>
                    </a:cubicBezTo>
                    <a:lnTo>
                      <a:pt x="1" y="1"/>
                    </a:lnTo>
                    <a:close/>
                  </a:path>
                </a:pathLst>
              </a:custGeom>
              <a:solidFill>
                <a:srgbClr val="D2E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2"/>
              <p:cNvSpPr/>
              <p:nvPr/>
            </p:nvSpPr>
            <p:spPr>
              <a:xfrm>
                <a:off x="3556875" y="1616200"/>
                <a:ext cx="292975" cy="169100"/>
              </a:xfrm>
              <a:custGeom>
                <a:avLst/>
                <a:gdLst/>
                <a:ahLst/>
                <a:cxnLst/>
                <a:rect l="l" t="t" r="r" b="b"/>
                <a:pathLst>
                  <a:path w="11719" h="6764" extrusionOk="0">
                    <a:moveTo>
                      <a:pt x="8208" y="0"/>
                    </a:moveTo>
                    <a:cubicBezTo>
                      <a:pt x="6566" y="0"/>
                      <a:pt x="4749" y="129"/>
                      <a:pt x="3711" y="611"/>
                    </a:cubicBezTo>
                    <a:cubicBezTo>
                      <a:pt x="1490" y="1630"/>
                      <a:pt x="1" y="3603"/>
                      <a:pt x="837" y="5419"/>
                    </a:cubicBezTo>
                    <a:cubicBezTo>
                      <a:pt x="1276" y="6380"/>
                      <a:pt x="2116" y="6764"/>
                      <a:pt x="3137" y="6764"/>
                    </a:cubicBezTo>
                    <a:cubicBezTo>
                      <a:pt x="4058" y="6764"/>
                      <a:pt x="5126" y="6451"/>
                      <a:pt x="6180" y="5967"/>
                    </a:cubicBezTo>
                    <a:cubicBezTo>
                      <a:pt x="8414" y="4935"/>
                      <a:pt x="11719" y="167"/>
                      <a:pt x="11719" y="167"/>
                    </a:cubicBezTo>
                    <a:cubicBezTo>
                      <a:pt x="11719" y="167"/>
                      <a:pt x="10078" y="0"/>
                      <a:pt x="8208" y="0"/>
                    </a:cubicBezTo>
                    <a:close/>
                  </a:path>
                </a:pathLst>
              </a:custGeom>
              <a:solidFill>
                <a:srgbClr val="D2E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2"/>
              <p:cNvSpPr/>
              <p:nvPr/>
            </p:nvSpPr>
            <p:spPr>
              <a:xfrm>
                <a:off x="3557200" y="1616200"/>
                <a:ext cx="292650" cy="135475"/>
              </a:xfrm>
              <a:custGeom>
                <a:avLst/>
                <a:gdLst/>
                <a:ahLst/>
                <a:cxnLst/>
                <a:rect l="l" t="t" r="r" b="b"/>
                <a:pathLst>
                  <a:path w="11706" h="5419" extrusionOk="0">
                    <a:moveTo>
                      <a:pt x="8195" y="0"/>
                    </a:moveTo>
                    <a:cubicBezTo>
                      <a:pt x="6553" y="0"/>
                      <a:pt x="4736" y="129"/>
                      <a:pt x="3698" y="611"/>
                    </a:cubicBezTo>
                    <a:cubicBezTo>
                      <a:pt x="1477" y="1630"/>
                      <a:pt x="1" y="3603"/>
                      <a:pt x="824" y="5419"/>
                    </a:cubicBezTo>
                    <a:lnTo>
                      <a:pt x="11706" y="167"/>
                    </a:lnTo>
                    <a:cubicBezTo>
                      <a:pt x="11706" y="167"/>
                      <a:pt x="10065" y="0"/>
                      <a:pt x="8195" y="0"/>
                    </a:cubicBezTo>
                    <a:close/>
                  </a:path>
                </a:pathLst>
              </a:custGeom>
              <a:solidFill>
                <a:srgbClr val="B1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2"/>
              <p:cNvSpPr/>
              <p:nvPr/>
            </p:nvSpPr>
            <p:spPr>
              <a:xfrm>
                <a:off x="3499400" y="1457725"/>
                <a:ext cx="147975" cy="302125"/>
              </a:xfrm>
              <a:custGeom>
                <a:avLst/>
                <a:gdLst/>
                <a:ahLst/>
                <a:cxnLst/>
                <a:rect l="l" t="t" r="r" b="b"/>
                <a:pathLst>
                  <a:path w="5919" h="12085" extrusionOk="0">
                    <a:moveTo>
                      <a:pt x="2992" y="1"/>
                    </a:moveTo>
                    <a:cubicBezTo>
                      <a:pt x="2992" y="1"/>
                      <a:pt x="40" y="5004"/>
                      <a:pt x="27" y="7447"/>
                    </a:cubicBezTo>
                    <a:cubicBezTo>
                      <a:pt x="1" y="9903"/>
                      <a:pt x="1163" y="12084"/>
                      <a:pt x="3175" y="12084"/>
                    </a:cubicBezTo>
                    <a:cubicBezTo>
                      <a:pt x="5161" y="12084"/>
                      <a:pt x="5905" y="9916"/>
                      <a:pt x="5918" y="7473"/>
                    </a:cubicBezTo>
                    <a:cubicBezTo>
                      <a:pt x="5918" y="5017"/>
                      <a:pt x="2992" y="1"/>
                      <a:pt x="2992" y="1"/>
                    </a:cubicBezTo>
                    <a:close/>
                  </a:path>
                </a:pathLst>
              </a:custGeom>
              <a:solidFill>
                <a:srgbClr val="D2E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2"/>
              <p:cNvSpPr/>
              <p:nvPr/>
            </p:nvSpPr>
            <p:spPr>
              <a:xfrm>
                <a:off x="3499075" y="1457725"/>
                <a:ext cx="79400" cy="302125"/>
              </a:xfrm>
              <a:custGeom>
                <a:avLst/>
                <a:gdLst/>
                <a:ahLst/>
                <a:cxnLst/>
                <a:rect l="l" t="t" r="r" b="b"/>
                <a:pathLst>
                  <a:path w="3176" h="12085" extrusionOk="0">
                    <a:moveTo>
                      <a:pt x="2992" y="1"/>
                    </a:moveTo>
                    <a:cubicBezTo>
                      <a:pt x="2992" y="1"/>
                      <a:pt x="40" y="5004"/>
                      <a:pt x="14" y="7447"/>
                    </a:cubicBezTo>
                    <a:cubicBezTo>
                      <a:pt x="1" y="9903"/>
                      <a:pt x="1163" y="12084"/>
                      <a:pt x="3175" y="12084"/>
                    </a:cubicBezTo>
                    <a:lnTo>
                      <a:pt x="2992" y="1"/>
                    </a:lnTo>
                    <a:close/>
                  </a:path>
                </a:pathLst>
              </a:custGeom>
              <a:solidFill>
                <a:srgbClr val="B1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2"/>
              <p:cNvSpPr/>
              <p:nvPr/>
            </p:nvSpPr>
            <p:spPr>
              <a:xfrm>
                <a:off x="3531075" y="1757700"/>
                <a:ext cx="242025" cy="238275"/>
              </a:xfrm>
              <a:custGeom>
                <a:avLst/>
                <a:gdLst/>
                <a:ahLst/>
                <a:cxnLst/>
                <a:rect l="l" t="t" r="r" b="b"/>
                <a:pathLst>
                  <a:path w="9681" h="9531" extrusionOk="0">
                    <a:moveTo>
                      <a:pt x="3229" y="1"/>
                    </a:moveTo>
                    <a:cubicBezTo>
                      <a:pt x="2600" y="1"/>
                      <a:pt x="2006" y="201"/>
                      <a:pt x="1503" y="647"/>
                    </a:cubicBezTo>
                    <a:cubicBezTo>
                      <a:pt x="1" y="1966"/>
                      <a:pt x="889" y="4096"/>
                      <a:pt x="2522" y="5925"/>
                    </a:cubicBezTo>
                    <a:cubicBezTo>
                      <a:pt x="4142" y="7754"/>
                      <a:pt x="9681" y="9530"/>
                      <a:pt x="9681" y="9530"/>
                    </a:cubicBezTo>
                    <a:cubicBezTo>
                      <a:pt x="9681" y="9530"/>
                      <a:pt x="8570" y="3835"/>
                      <a:pt x="6938" y="2006"/>
                    </a:cubicBezTo>
                    <a:cubicBezTo>
                      <a:pt x="5860" y="789"/>
                      <a:pt x="4477" y="1"/>
                      <a:pt x="3229" y="1"/>
                    </a:cubicBezTo>
                    <a:close/>
                  </a:path>
                </a:pathLst>
              </a:custGeom>
              <a:solidFill>
                <a:srgbClr val="B1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2"/>
              <p:cNvSpPr/>
              <p:nvPr/>
            </p:nvSpPr>
            <p:spPr>
              <a:xfrm>
                <a:off x="3531075" y="1773875"/>
                <a:ext cx="242025" cy="222425"/>
              </a:xfrm>
              <a:custGeom>
                <a:avLst/>
                <a:gdLst/>
                <a:ahLst/>
                <a:cxnLst/>
                <a:rect l="l" t="t" r="r" b="b"/>
                <a:pathLst>
                  <a:path w="9681" h="8897" extrusionOk="0">
                    <a:moveTo>
                      <a:pt x="1503" y="0"/>
                    </a:moveTo>
                    <a:lnTo>
                      <a:pt x="1503" y="0"/>
                    </a:lnTo>
                    <a:cubicBezTo>
                      <a:pt x="1" y="1319"/>
                      <a:pt x="889" y="3449"/>
                      <a:pt x="2522" y="5278"/>
                    </a:cubicBezTo>
                    <a:cubicBezTo>
                      <a:pt x="4155" y="7120"/>
                      <a:pt x="9681" y="8896"/>
                      <a:pt x="9681" y="8896"/>
                    </a:cubicBezTo>
                    <a:lnTo>
                      <a:pt x="1503" y="0"/>
                    </a:lnTo>
                    <a:close/>
                  </a:path>
                </a:pathLst>
              </a:custGeom>
              <a:solidFill>
                <a:srgbClr val="D2E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2"/>
              <p:cNvSpPr/>
              <p:nvPr/>
            </p:nvSpPr>
            <p:spPr>
              <a:xfrm>
                <a:off x="3570925" y="1707375"/>
                <a:ext cx="210675" cy="131050"/>
              </a:xfrm>
              <a:custGeom>
                <a:avLst/>
                <a:gdLst/>
                <a:ahLst/>
                <a:cxnLst/>
                <a:rect l="l" t="t" r="r" b="b"/>
                <a:pathLst>
                  <a:path w="8427" h="5242" extrusionOk="0">
                    <a:moveTo>
                      <a:pt x="2799" y="0"/>
                    </a:moveTo>
                    <a:cubicBezTo>
                      <a:pt x="1493" y="0"/>
                      <a:pt x="577" y="669"/>
                      <a:pt x="314" y="2137"/>
                    </a:cubicBezTo>
                    <a:cubicBezTo>
                      <a:pt x="1" y="3888"/>
                      <a:pt x="954" y="4894"/>
                      <a:pt x="2692" y="5207"/>
                    </a:cubicBezTo>
                    <a:cubicBezTo>
                      <a:pt x="2822" y="5231"/>
                      <a:pt x="2965" y="5242"/>
                      <a:pt x="3118" y="5242"/>
                    </a:cubicBezTo>
                    <a:cubicBezTo>
                      <a:pt x="5014" y="5242"/>
                      <a:pt x="8426" y="3574"/>
                      <a:pt x="8426" y="3574"/>
                    </a:cubicBezTo>
                    <a:cubicBezTo>
                      <a:pt x="8426" y="3574"/>
                      <a:pt x="5344" y="387"/>
                      <a:pt x="3593" y="73"/>
                    </a:cubicBezTo>
                    <a:cubicBezTo>
                      <a:pt x="3315" y="25"/>
                      <a:pt x="3050" y="0"/>
                      <a:pt x="2799" y="0"/>
                    </a:cubicBezTo>
                    <a:close/>
                  </a:path>
                </a:pathLst>
              </a:custGeom>
              <a:solidFill>
                <a:srgbClr val="B1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2"/>
              <p:cNvSpPr/>
              <p:nvPr/>
            </p:nvSpPr>
            <p:spPr>
              <a:xfrm>
                <a:off x="3578775" y="1707900"/>
                <a:ext cx="202825" cy="89175"/>
              </a:xfrm>
              <a:custGeom>
                <a:avLst/>
                <a:gdLst/>
                <a:ahLst/>
                <a:cxnLst/>
                <a:rect l="l" t="t" r="r" b="b"/>
                <a:pathLst>
                  <a:path w="8113" h="3567" extrusionOk="0">
                    <a:moveTo>
                      <a:pt x="2463" y="0"/>
                    </a:moveTo>
                    <a:cubicBezTo>
                      <a:pt x="1168" y="0"/>
                      <a:pt x="262" y="669"/>
                      <a:pt x="0" y="2130"/>
                    </a:cubicBezTo>
                    <a:lnTo>
                      <a:pt x="8112" y="3567"/>
                    </a:lnTo>
                    <a:cubicBezTo>
                      <a:pt x="8112" y="3567"/>
                      <a:pt x="5030" y="379"/>
                      <a:pt x="3279" y="79"/>
                    </a:cubicBezTo>
                    <a:cubicBezTo>
                      <a:pt x="2993" y="27"/>
                      <a:pt x="2720" y="0"/>
                      <a:pt x="2463" y="0"/>
                    </a:cubicBezTo>
                    <a:close/>
                  </a:path>
                </a:pathLst>
              </a:custGeom>
              <a:solidFill>
                <a:srgbClr val="D2E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2"/>
              <p:cNvSpPr/>
              <p:nvPr/>
            </p:nvSpPr>
            <p:spPr>
              <a:xfrm>
                <a:off x="3439975" y="1752000"/>
                <a:ext cx="189425" cy="273675"/>
              </a:xfrm>
              <a:custGeom>
                <a:avLst/>
                <a:gdLst/>
                <a:ahLst/>
                <a:cxnLst/>
                <a:rect l="l" t="t" r="r" b="b"/>
                <a:pathLst>
                  <a:path w="7577" h="10947" extrusionOk="0">
                    <a:moveTo>
                      <a:pt x="4733" y="0"/>
                    </a:moveTo>
                    <a:cubicBezTo>
                      <a:pt x="3384" y="0"/>
                      <a:pt x="2128" y="1326"/>
                      <a:pt x="1189" y="3017"/>
                    </a:cubicBezTo>
                    <a:cubicBezTo>
                      <a:pt x="0" y="5147"/>
                      <a:pt x="118" y="10947"/>
                      <a:pt x="118" y="10947"/>
                    </a:cubicBezTo>
                    <a:cubicBezTo>
                      <a:pt x="118" y="10947"/>
                      <a:pt x="5147" y="8021"/>
                      <a:pt x="6336" y="5891"/>
                    </a:cubicBezTo>
                    <a:cubicBezTo>
                      <a:pt x="7525" y="3749"/>
                      <a:pt x="7577" y="1280"/>
                      <a:pt x="5826" y="300"/>
                    </a:cubicBezTo>
                    <a:cubicBezTo>
                      <a:pt x="5458" y="94"/>
                      <a:pt x="5093" y="0"/>
                      <a:pt x="4733" y="0"/>
                    </a:cubicBezTo>
                    <a:close/>
                  </a:path>
                </a:pathLst>
              </a:custGeom>
              <a:solidFill>
                <a:srgbClr val="B1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2"/>
              <p:cNvSpPr/>
              <p:nvPr/>
            </p:nvSpPr>
            <p:spPr>
              <a:xfrm>
                <a:off x="3439975" y="1752325"/>
                <a:ext cx="146000" cy="273675"/>
              </a:xfrm>
              <a:custGeom>
                <a:avLst/>
                <a:gdLst/>
                <a:ahLst/>
                <a:cxnLst/>
                <a:rect l="l" t="t" r="r" b="b"/>
                <a:pathLst>
                  <a:path w="5840" h="10947" extrusionOk="0">
                    <a:moveTo>
                      <a:pt x="4753" y="0"/>
                    </a:moveTo>
                    <a:cubicBezTo>
                      <a:pt x="3410" y="0"/>
                      <a:pt x="2151" y="1326"/>
                      <a:pt x="1202" y="3017"/>
                    </a:cubicBezTo>
                    <a:cubicBezTo>
                      <a:pt x="0" y="5160"/>
                      <a:pt x="131" y="10947"/>
                      <a:pt x="131" y="10947"/>
                    </a:cubicBezTo>
                    <a:lnTo>
                      <a:pt x="5839" y="300"/>
                    </a:lnTo>
                    <a:cubicBezTo>
                      <a:pt x="5474" y="94"/>
                      <a:pt x="5111" y="0"/>
                      <a:pt x="4753" y="0"/>
                    </a:cubicBezTo>
                    <a:close/>
                  </a:path>
                </a:pathLst>
              </a:custGeom>
              <a:solidFill>
                <a:srgbClr val="D2E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2"/>
              <p:cNvSpPr/>
              <p:nvPr/>
            </p:nvSpPr>
            <p:spPr>
              <a:xfrm>
                <a:off x="3472300" y="1749625"/>
                <a:ext cx="162000" cy="178075"/>
              </a:xfrm>
              <a:custGeom>
                <a:avLst/>
                <a:gdLst/>
                <a:ahLst/>
                <a:cxnLst/>
                <a:rect l="l" t="t" r="r" b="b"/>
                <a:pathLst>
                  <a:path w="6480" h="7123" extrusionOk="0">
                    <a:moveTo>
                      <a:pt x="3463" y="1"/>
                    </a:moveTo>
                    <a:cubicBezTo>
                      <a:pt x="2671" y="1"/>
                      <a:pt x="1927" y="465"/>
                      <a:pt x="1268" y="1297"/>
                    </a:cubicBezTo>
                    <a:cubicBezTo>
                      <a:pt x="170" y="2681"/>
                      <a:pt x="0" y="7123"/>
                      <a:pt x="0" y="7123"/>
                    </a:cubicBezTo>
                    <a:cubicBezTo>
                      <a:pt x="0" y="7123"/>
                      <a:pt x="4259" y="5895"/>
                      <a:pt x="5356" y="4510"/>
                    </a:cubicBezTo>
                    <a:cubicBezTo>
                      <a:pt x="6441" y="3125"/>
                      <a:pt x="6480" y="1741"/>
                      <a:pt x="5095" y="643"/>
                    </a:cubicBezTo>
                    <a:cubicBezTo>
                      <a:pt x="4537" y="205"/>
                      <a:pt x="3990" y="1"/>
                      <a:pt x="3463" y="1"/>
                    </a:cubicBezTo>
                    <a:close/>
                  </a:path>
                </a:pathLst>
              </a:custGeom>
              <a:solidFill>
                <a:srgbClr val="D2E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2"/>
              <p:cNvSpPr/>
              <p:nvPr/>
            </p:nvSpPr>
            <p:spPr>
              <a:xfrm>
                <a:off x="3472300" y="1749525"/>
                <a:ext cx="127400" cy="178175"/>
              </a:xfrm>
              <a:custGeom>
                <a:avLst/>
                <a:gdLst/>
                <a:ahLst/>
                <a:cxnLst/>
                <a:rect l="l" t="t" r="r" b="b"/>
                <a:pathLst>
                  <a:path w="5096" h="7127" extrusionOk="0">
                    <a:moveTo>
                      <a:pt x="3457" y="1"/>
                    </a:moveTo>
                    <a:cubicBezTo>
                      <a:pt x="2667" y="1"/>
                      <a:pt x="1925" y="463"/>
                      <a:pt x="1268" y="1301"/>
                    </a:cubicBezTo>
                    <a:cubicBezTo>
                      <a:pt x="170" y="2685"/>
                      <a:pt x="0" y="7127"/>
                      <a:pt x="0" y="7127"/>
                    </a:cubicBezTo>
                    <a:lnTo>
                      <a:pt x="5095" y="647"/>
                    </a:lnTo>
                    <a:cubicBezTo>
                      <a:pt x="4535" y="208"/>
                      <a:pt x="3985" y="1"/>
                      <a:pt x="3457" y="1"/>
                    </a:cubicBezTo>
                    <a:close/>
                  </a:path>
                </a:pathLst>
              </a:custGeom>
              <a:solidFill>
                <a:srgbClr val="B1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2"/>
              <p:cNvSpPr/>
              <p:nvPr/>
            </p:nvSpPr>
            <p:spPr>
              <a:xfrm>
                <a:off x="3450425" y="1623625"/>
                <a:ext cx="179975" cy="163800"/>
              </a:xfrm>
              <a:custGeom>
                <a:avLst/>
                <a:gdLst/>
                <a:ahLst/>
                <a:cxnLst/>
                <a:rect l="l" t="t" r="r" b="b"/>
                <a:pathLst>
                  <a:path w="7199" h="6552" extrusionOk="0">
                    <a:moveTo>
                      <a:pt x="0" y="1"/>
                    </a:moveTo>
                    <a:cubicBezTo>
                      <a:pt x="0" y="1"/>
                      <a:pt x="823" y="4364"/>
                      <a:pt x="2116" y="5566"/>
                    </a:cubicBezTo>
                    <a:cubicBezTo>
                      <a:pt x="2790" y="6205"/>
                      <a:pt x="3489" y="6551"/>
                      <a:pt x="4179" y="6551"/>
                    </a:cubicBezTo>
                    <a:cubicBezTo>
                      <a:pt x="4800" y="6551"/>
                      <a:pt x="5414" y="6271"/>
                      <a:pt x="5996" y="5670"/>
                    </a:cubicBezTo>
                    <a:cubicBezTo>
                      <a:pt x="7198" y="4377"/>
                      <a:pt x="6976" y="3005"/>
                      <a:pt x="5683" y="1791"/>
                    </a:cubicBezTo>
                    <a:cubicBezTo>
                      <a:pt x="4403" y="589"/>
                      <a:pt x="0" y="1"/>
                      <a:pt x="0" y="1"/>
                    </a:cubicBezTo>
                    <a:close/>
                  </a:path>
                </a:pathLst>
              </a:custGeom>
              <a:solidFill>
                <a:srgbClr val="D2E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2"/>
              <p:cNvSpPr/>
              <p:nvPr/>
            </p:nvSpPr>
            <p:spPr>
              <a:xfrm>
                <a:off x="3450100" y="1623625"/>
                <a:ext cx="179975" cy="141775"/>
              </a:xfrm>
              <a:custGeom>
                <a:avLst/>
                <a:gdLst/>
                <a:ahLst/>
                <a:cxnLst/>
                <a:rect l="l" t="t" r="r" b="b"/>
                <a:pathLst>
                  <a:path w="7199" h="5671" extrusionOk="0">
                    <a:moveTo>
                      <a:pt x="0" y="1"/>
                    </a:moveTo>
                    <a:lnTo>
                      <a:pt x="5996" y="5670"/>
                    </a:lnTo>
                    <a:cubicBezTo>
                      <a:pt x="7198" y="4377"/>
                      <a:pt x="6976" y="3005"/>
                      <a:pt x="5683" y="1791"/>
                    </a:cubicBezTo>
                    <a:cubicBezTo>
                      <a:pt x="4389" y="589"/>
                      <a:pt x="0" y="1"/>
                      <a:pt x="0" y="1"/>
                    </a:cubicBezTo>
                    <a:close/>
                  </a:path>
                </a:pathLst>
              </a:custGeom>
              <a:solidFill>
                <a:srgbClr val="B1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64" name="Google Shape;2064;p62"/>
          <p:cNvGrpSpPr/>
          <p:nvPr/>
        </p:nvGrpSpPr>
        <p:grpSpPr>
          <a:xfrm rot="-4614525">
            <a:off x="6314158" y="3039868"/>
            <a:ext cx="2409490" cy="404697"/>
            <a:chOff x="2875098" y="-145475"/>
            <a:chExt cx="2409516" cy="404702"/>
          </a:xfrm>
        </p:grpSpPr>
        <p:sp>
          <p:nvSpPr>
            <p:cNvPr id="2065" name="Google Shape;2065;p62"/>
            <p:cNvSpPr/>
            <p:nvPr/>
          </p:nvSpPr>
          <p:spPr>
            <a:xfrm rot="293631">
              <a:off x="2878041" y="-26338"/>
              <a:ext cx="2398312" cy="171491"/>
            </a:xfrm>
            <a:custGeom>
              <a:avLst/>
              <a:gdLst/>
              <a:ahLst/>
              <a:cxnLst/>
              <a:rect l="l" t="t" r="r" b="b"/>
              <a:pathLst>
                <a:path w="29967" h="2380" extrusionOk="0">
                  <a:moveTo>
                    <a:pt x="29021" y="1"/>
                  </a:moveTo>
                  <a:cubicBezTo>
                    <a:pt x="29012" y="1"/>
                    <a:pt x="29002" y="1"/>
                    <a:pt x="28992" y="1"/>
                  </a:cubicBezTo>
                  <a:lnTo>
                    <a:pt x="21434" y="131"/>
                  </a:lnTo>
                  <a:lnTo>
                    <a:pt x="21434" y="115"/>
                  </a:lnTo>
                  <a:lnTo>
                    <a:pt x="943" y="472"/>
                  </a:lnTo>
                  <a:lnTo>
                    <a:pt x="910" y="472"/>
                  </a:lnTo>
                  <a:cubicBezTo>
                    <a:pt x="926" y="789"/>
                    <a:pt x="943" y="1113"/>
                    <a:pt x="967" y="1430"/>
                  </a:cubicBezTo>
                  <a:lnTo>
                    <a:pt x="951" y="1430"/>
                  </a:lnTo>
                  <a:cubicBezTo>
                    <a:pt x="934" y="1113"/>
                    <a:pt x="910" y="797"/>
                    <a:pt x="902" y="480"/>
                  </a:cubicBezTo>
                  <a:cubicBezTo>
                    <a:pt x="399" y="504"/>
                    <a:pt x="1" y="927"/>
                    <a:pt x="1" y="1446"/>
                  </a:cubicBezTo>
                  <a:cubicBezTo>
                    <a:pt x="9" y="1969"/>
                    <a:pt x="439" y="2380"/>
                    <a:pt x="952" y="2380"/>
                  </a:cubicBezTo>
                  <a:cubicBezTo>
                    <a:pt x="957" y="2380"/>
                    <a:pt x="962" y="2380"/>
                    <a:pt x="967" y="2380"/>
                  </a:cubicBezTo>
                  <a:lnTo>
                    <a:pt x="1024" y="2380"/>
                  </a:lnTo>
                  <a:cubicBezTo>
                    <a:pt x="1008" y="2234"/>
                    <a:pt x="999" y="2079"/>
                    <a:pt x="983" y="1925"/>
                  </a:cubicBezTo>
                  <a:lnTo>
                    <a:pt x="999" y="1925"/>
                  </a:lnTo>
                  <a:lnTo>
                    <a:pt x="1024" y="2380"/>
                  </a:lnTo>
                  <a:lnTo>
                    <a:pt x="21466" y="2031"/>
                  </a:lnTo>
                  <a:lnTo>
                    <a:pt x="29025" y="1893"/>
                  </a:lnTo>
                  <a:cubicBezTo>
                    <a:pt x="29552" y="1885"/>
                    <a:pt x="29967" y="1446"/>
                    <a:pt x="29958" y="935"/>
                  </a:cubicBezTo>
                  <a:cubicBezTo>
                    <a:pt x="29950" y="417"/>
                    <a:pt x="29528" y="1"/>
                    <a:pt x="29021" y="1"/>
                  </a:cubicBezTo>
                  <a:close/>
                </a:path>
              </a:pathLst>
            </a:custGeom>
            <a:solidFill>
              <a:srgbClr val="C4C6CB"/>
            </a:solidFill>
            <a:ln>
              <a:noFill/>
            </a:ln>
            <a:effectLst>
              <a:outerShdw blurRad="14288" dist="6667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6" name="Google Shape;2066;p62"/>
            <p:cNvGrpSpPr/>
            <p:nvPr/>
          </p:nvGrpSpPr>
          <p:grpSpPr>
            <a:xfrm rot="306748">
              <a:off x="2878857" y="-38834"/>
              <a:ext cx="2402006" cy="191418"/>
              <a:chOff x="1876900" y="3552750"/>
              <a:chExt cx="1103325" cy="87925"/>
            </a:xfrm>
          </p:grpSpPr>
          <p:sp>
            <p:nvSpPr>
              <p:cNvPr id="2067" name="Google Shape;2067;p62"/>
              <p:cNvSpPr/>
              <p:nvPr/>
            </p:nvSpPr>
            <p:spPr>
              <a:xfrm>
                <a:off x="1876900" y="3570700"/>
                <a:ext cx="37400" cy="69975"/>
              </a:xfrm>
              <a:custGeom>
                <a:avLst/>
                <a:gdLst/>
                <a:ahLst/>
                <a:cxnLst/>
                <a:rect l="l" t="t" r="r" b="b"/>
                <a:pathLst>
                  <a:path w="1496" h="2799" extrusionOk="0">
                    <a:moveTo>
                      <a:pt x="1328" y="0"/>
                    </a:moveTo>
                    <a:cubicBezTo>
                      <a:pt x="587" y="24"/>
                      <a:pt x="1" y="658"/>
                      <a:pt x="1" y="1423"/>
                    </a:cubicBezTo>
                    <a:cubicBezTo>
                      <a:pt x="13" y="2193"/>
                      <a:pt x="646" y="2798"/>
                      <a:pt x="1402" y="2798"/>
                    </a:cubicBezTo>
                    <a:cubicBezTo>
                      <a:pt x="1409" y="2798"/>
                      <a:pt x="1416" y="2798"/>
                      <a:pt x="1424" y="2798"/>
                    </a:cubicBezTo>
                    <a:lnTo>
                      <a:pt x="1495" y="2798"/>
                    </a:lnTo>
                    <a:cubicBezTo>
                      <a:pt x="1436" y="1865"/>
                      <a:pt x="1364" y="921"/>
                      <a:pt x="1328" y="0"/>
                    </a:cubicBezTo>
                    <a:close/>
                  </a:path>
                </a:pathLst>
              </a:custGeom>
              <a:solidFill>
                <a:srgbClr val="B1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2"/>
              <p:cNvSpPr/>
              <p:nvPr/>
            </p:nvSpPr>
            <p:spPr>
              <a:xfrm>
                <a:off x="1910700" y="3557250"/>
                <a:ext cx="756550" cy="83425"/>
              </a:xfrm>
              <a:custGeom>
                <a:avLst/>
                <a:gdLst/>
                <a:ahLst/>
                <a:cxnLst/>
                <a:rect l="l" t="t" r="r" b="b"/>
                <a:pathLst>
                  <a:path w="30262" h="3337" extrusionOk="0">
                    <a:moveTo>
                      <a:pt x="30214" y="0"/>
                    </a:moveTo>
                    <a:lnTo>
                      <a:pt x="36" y="526"/>
                    </a:lnTo>
                    <a:lnTo>
                      <a:pt x="0" y="526"/>
                    </a:lnTo>
                    <a:cubicBezTo>
                      <a:pt x="24" y="1459"/>
                      <a:pt x="96" y="2403"/>
                      <a:pt x="155" y="3336"/>
                    </a:cubicBezTo>
                    <a:lnTo>
                      <a:pt x="30262" y="2810"/>
                    </a:lnTo>
                    <a:cubicBezTo>
                      <a:pt x="30250" y="1877"/>
                      <a:pt x="30226" y="945"/>
                      <a:pt x="30214" y="0"/>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2"/>
              <p:cNvSpPr/>
              <p:nvPr/>
            </p:nvSpPr>
            <p:spPr>
              <a:xfrm>
                <a:off x="2666050" y="3552750"/>
                <a:ext cx="314175" cy="74750"/>
              </a:xfrm>
              <a:custGeom>
                <a:avLst/>
                <a:gdLst/>
                <a:ahLst/>
                <a:cxnLst/>
                <a:rect l="l" t="t" r="r" b="b"/>
                <a:pathLst>
                  <a:path w="12567" h="2990" extrusionOk="0">
                    <a:moveTo>
                      <a:pt x="11154" y="1"/>
                    </a:moveTo>
                    <a:cubicBezTo>
                      <a:pt x="11146" y="1"/>
                      <a:pt x="11139" y="1"/>
                      <a:pt x="11132" y="1"/>
                    </a:cubicBezTo>
                    <a:lnTo>
                      <a:pt x="0" y="192"/>
                    </a:lnTo>
                    <a:cubicBezTo>
                      <a:pt x="12" y="1125"/>
                      <a:pt x="36" y="2045"/>
                      <a:pt x="48" y="2990"/>
                    </a:cubicBezTo>
                    <a:lnTo>
                      <a:pt x="11179" y="2799"/>
                    </a:lnTo>
                    <a:cubicBezTo>
                      <a:pt x="11957" y="2775"/>
                      <a:pt x="12566" y="2141"/>
                      <a:pt x="12554" y="1376"/>
                    </a:cubicBezTo>
                    <a:cubicBezTo>
                      <a:pt x="12543" y="606"/>
                      <a:pt x="11909" y="1"/>
                      <a:pt x="11154" y="1"/>
                    </a:cubicBezTo>
                    <a:close/>
                  </a:path>
                </a:pathLst>
              </a:custGeom>
              <a:solidFill>
                <a:srgbClr val="B1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2"/>
              <p:cNvSpPr/>
              <p:nvPr/>
            </p:nvSpPr>
            <p:spPr>
              <a:xfrm>
                <a:off x="1884075" y="3587125"/>
                <a:ext cx="1089875" cy="37100"/>
              </a:xfrm>
              <a:custGeom>
                <a:avLst/>
                <a:gdLst/>
                <a:ahLst/>
                <a:cxnLst/>
                <a:rect l="l" t="t" r="r" b="b"/>
                <a:pathLst>
                  <a:path w="43595" h="1484" extrusionOk="0">
                    <a:moveTo>
                      <a:pt x="43224" y="1"/>
                    </a:moveTo>
                    <a:lnTo>
                      <a:pt x="360" y="742"/>
                    </a:lnTo>
                    <a:cubicBezTo>
                      <a:pt x="144" y="742"/>
                      <a:pt x="1" y="922"/>
                      <a:pt x="1" y="1125"/>
                    </a:cubicBezTo>
                    <a:cubicBezTo>
                      <a:pt x="1" y="1328"/>
                      <a:pt x="180" y="1483"/>
                      <a:pt x="372" y="1483"/>
                    </a:cubicBezTo>
                    <a:lnTo>
                      <a:pt x="43236" y="730"/>
                    </a:lnTo>
                    <a:cubicBezTo>
                      <a:pt x="43439" y="718"/>
                      <a:pt x="43594" y="551"/>
                      <a:pt x="43594" y="360"/>
                    </a:cubicBezTo>
                    <a:cubicBezTo>
                      <a:pt x="43594" y="144"/>
                      <a:pt x="43415" y="1"/>
                      <a:pt x="43224" y="1"/>
                    </a:cubicBezTo>
                    <a:close/>
                  </a:path>
                </a:pathLst>
              </a:custGeom>
              <a:solidFill>
                <a:srgbClr val="F5F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71" name="Google Shape;2071;p62"/>
          <p:cNvSpPr/>
          <p:nvPr/>
        </p:nvSpPr>
        <p:spPr>
          <a:xfrm>
            <a:off x="6653850" y="2392075"/>
            <a:ext cx="444210" cy="376679"/>
          </a:xfrm>
          <a:custGeom>
            <a:avLst/>
            <a:gdLst/>
            <a:ahLst/>
            <a:cxnLst/>
            <a:rect l="l" t="t" r="r" b="b"/>
            <a:pathLst>
              <a:path w="13261" h="11245" extrusionOk="0">
                <a:moveTo>
                  <a:pt x="3253" y="1"/>
                </a:moveTo>
                <a:cubicBezTo>
                  <a:pt x="2705" y="1"/>
                  <a:pt x="2183" y="262"/>
                  <a:pt x="1686" y="785"/>
                </a:cubicBezTo>
                <a:cubicBezTo>
                  <a:pt x="1" y="2562"/>
                  <a:pt x="1725" y="4182"/>
                  <a:pt x="2731" y="5148"/>
                </a:cubicBezTo>
                <a:lnTo>
                  <a:pt x="7107" y="9276"/>
                </a:lnTo>
                <a:cubicBezTo>
                  <a:pt x="7163" y="9332"/>
                  <a:pt x="7230" y="9358"/>
                  <a:pt x="7298" y="9358"/>
                </a:cubicBezTo>
                <a:cubicBezTo>
                  <a:pt x="7374" y="9358"/>
                  <a:pt x="7450" y="9325"/>
                  <a:pt x="7512" y="9263"/>
                </a:cubicBezTo>
                <a:cubicBezTo>
                  <a:pt x="7630" y="9146"/>
                  <a:pt x="7617" y="8963"/>
                  <a:pt x="7499" y="8858"/>
                </a:cubicBezTo>
                <a:lnTo>
                  <a:pt x="3136" y="4730"/>
                </a:lnTo>
                <a:cubicBezTo>
                  <a:pt x="1607" y="3267"/>
                  <a:pt x="1020" y="2327"/>
                  <a:pt x="2117" y="1164"/>
                </a:cubicBezTo>
                <a:cubicBezTo>
                  <a:pt x="2483" y="759"/>
                  <a:pt x="2875" y="563"/>
                  <a:pt x="3253" y="563"/>
                </a:cubicBezTo>
                <a:cubicBezTo>
                  <a:pt x="3789" y="576"/>
                  <a:pt x="4168" y="1007"/>
                  <a:pt x="4168" y="1007"/>
                </a:cubicBezTo>
                <a:lnTo>
                  <a:pt x="4181" y="1020"/>
                </a:lnTo>
                <a:lnTo>
                  <a:pt x="11653" y="8075"/>
                </a:lnTo>
                <a:cubicBezTo>
                  <a:pt x="12529" y="8911"/>
                  <a:pt x="12659" y="9642"/>
                  <a:pt x="12058" y="10295"/>
                </a:cubicBezTo>
                <a:cubicBezTo>
                  <a:pt x="11792" y="10578"/>
                  <a:pt x="11495" y="10666"/>
                  <a:pt x="11232" y="10666"/>
                </a:cubicBezTo>
                <a:cubicBezTo>
                  <a:pt x="10875" y="10666"/>
                  <a:pt x="10579" y="10505"/>
                  <a:pt x="10504" y="10452"/>
                </a:cubicBezTo>
                <a:lnTo>
                  <a:pt x="5422" y="5658"/>
                </a:lnTo>
                <a:cubicBezTo>
                  <a:pt x="4024" y="4338"/>
                  <a:pt x="3750" y="3907"/>
                  <a:pt x="4364" y="3254"/>
                </a:cubicBezTo>
                <a:cubicBezTo>
                  <a:pt x="4547" y="3058"/>
                  <a:pt x="4730" y="2980"/>
                  <a:pt x="4939" y="2980"/>
                </a:cubicBezTo>
                <a:cubicBezTo>
                  <a:pt x="5357" y="2980"/>
                  <a:pt x="5749" y="3385"/>
                  <a:pt x="5749" y="3385"/>
                </a:cubicBezTo>
                <a:lnTo>
                  <a:pt x="9720" y="7147"/>
                </a:lnTo>
                <a:cubicBezTo>
                  <a:pt x="9773" y="7195"/>
                  <a:pt x="9838" y="7218"/>
                  <a:pt x="9903" y="7218"/>
                </a:cubicBezTo>
                <a:cubicBezTo>
                  <a:pt x="9981" y="7218"/>
                  <a:pt x="10061" y="7185"/>
                  <a:pt x="10125" y="7121"/>
                </a:cubicBezTo>
                <a:cubicBezTo>
                  <a:pt x="10242" y="7016"/>
                  <a:pt x="10229" y="6834"/>
                  <a:pt x="10112" y="6716"/>
                </a:cubicBezTo>
                <a:lnTo>
                  <a:pt x="6141" y="2980"/>
                </a:lnTo>
                <a:cubicBezTo>
                  <a:pt x="6127" y="2967"/>
                  <a:pt x="5605" y="2405"/>
                  <a:pt x="4926" y="2405"/>
                </a:cubicBezTo>
                <a:cubicBezTo>
                  <a:pt x="4547" y="2405"/>
                  <a:pt x="4220" y="2549"/>
                  <a:pt x="3920" y="2862"/>
                </a:cubicBezTo>
                <a:cubicBezTo>
                  <a:pt x="2835" y="4025"/>
                  <a:pt x="3789" y="4926"/>
                  <a:pt x="5004" y="6076"/>
                </a:cubicBezTo>
                <a:lnTo>
                  <a:pt x="10125" y="10936"/>
                </a:lnTo>
                <a:cubicBezTo>
                  <a:pt x="10356" y="11085"/>
                  <a:pt x="10749" y="11245"/>
                  <a:pt x="11189" y="11245"/>
                </a:cubicBezTo>
                <a:cubicBezTo>
                  <a:pt x="11595" y="11245"/>
                  <a:pt x="12042" y="11108"/>
                  <a:pt x="12437" y="10700"/>
                </a:cubicBezTo>
                <a:cubicBezTo>
                  <a:pt x="13260" y="9825"/>
                  <a:pt x="13116" y="8715"/>
                  <a:pt x="12006" y="7670"/>
                </a:cubicBezTo>
                <a:lnTo>
                  <a:pt x="4612" y="642"/>
                </a:lnTo>
                <a:cubicBezTo>
                  <a:pt x="4534" y="537"/>
                  <a:pt x="4024" y="28"/>
                  <a:pt x="3293" y="1"/>
                </a:cubicBezTo>
                <a:cubicBezTo>
                  <a:pt x="3279" y="1"/>
                  <a:pt x="3266" y="1"/>
                  <a:pt x="3253" y="1"/>
                </a:cubicBezTo>
                <a:close/>
              </a:path>
            </a:pathLst>
          </a:custGeom>
          <a:solidFill>
            <a:srgbClr val="0E2A47"/>
          </a:solidFill>
          <a:ln>
            <a:noFill/>
          </a:ln>
          <a:effectLst>
            <a:outerShdw blurRad="28575" dist="9525" dir="1020000" algn="bl" rotWithShape="0">
              <a:srgbClr val="000000">
                <a:alpha val="6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2"/>
          <p:cNvSpPr/>
          <p:nvPr/>
        </p:nvSpPr>
        <p:spPr>
          <a:xfrm rot="4786873">
            <a:off x="7031657" y="2086594"/>
            <a:ext cx="444195" cy="376666"/>
          </a:xfrm>
          <a:custGeom>
            <a:avLst/>
            <a:gdLst/>
            <a:ahLst/>
            <a:cxnLst/>
            <a:rect l="l" t="t" r="r" b="b"/>
            <a:pathLst>
              <a:path w="13261" h="11245" extrusionOk="0">
                <a:moveTo>
                  <a:pt x="3253" y="1"/>
                </a:moveTo>
                <a:cubicBezTo>
                  <a:pt x="2705" y="1"/>
                  <a:pt x="2183" y="262"/>
                  <a:pt x="1686" y="785"/>
                </a:cubicBezTo>
                <a:cubicBezTo>
                  <a:pt x="1" y="2562"/>
                  <a:pt x="1725" y="4182"/>
                  <a:pt x="2731" y="5148"/>
                </a:cubicBezTo>
                <a:lnTo>
                  <a:pt x="7107" y="9276"/>
                </a:lnTo>
                <a:cubicBezTo>
                  <a:pt x="7163" y="9332"/>
                  <a:pt x="7230" y="9358"/>
                  <a:pt x="7298" y="9358"/>
                </a:cubicBezTo>
                <a:cubicBezTo>
                  <a:pt x="7374" y="9358"/>
                  <a:pt x="7450" y="9325"/>
                  <a:pt x="7512" y="9263"/>
                </a:cubicBezTo>
                <a:cubicBezTo>
                  <a:pt x="7630" y="9146"/>
                  <a:pt x="7617" y="8963"/>
                  <a:pt x="7499" y="8858"/>
                </a:cubicBezTo>
                <a:lnTo>
                  <a:pt x="3136" y="4730"/>
                </a:lnTo>
                <a:cubicBezTo>
                  <a:pt x="1607" y="3267"/>
                  <a:pt x="1020" y="2327"/>
                  <a:pt x="2117" y="1164"/>
                </a:cubicBezTo>
                <a:cubicBezTo>
                  <a:pt x="2483" y="759"/>
                  <a:pt x="2875" y="563"/>
                  <a:pt x="3253" y="563"/>
                </a:cubicBezTo>
                <a:cubicBezTo>
                  <a:pt x="3789" y="576"/>
                  <a:pt x="4168" y="1007"/>
                  <a:pt x="4168" y="1007"/>
                </a:cubicBezTo>
                <a:lnTo>
                  <a:pt x="4181" y="1020"/>
                </a:lnTo>
                <a:lnTo>
                  <a:pt x="11653" y="8075"/>
                </a:lnTo>
                <a:cubicBezTo>
                  <a:pt x="12529" y="8911"/>
                  <a:pt x="12659" y="9642"/>
                  <a:pt x="12058" y="10295"/>
                </a:cubicBezTo>
                <a:cubicBezTo>
                  <a:pt x="11792" y="10578"/>
                  <a:pt x="11495" y="10666"/>
                  <a:pt x="11232" y="10666"/>
                </a:cubicBezTo>
                <a:cubicBezTo>
                  <a:pt x="10875" y="10666"/>
                  <a:pt x="10579" y="10505"/>
                  <a:pt x="10504" y="10452"/>
                </a:cubicBezTo>
                <a:lnTo>
                  <a:pt x="5422" y="5658"/>
                </a:lnTo>
                <a:cubicBezTo>
                  <a:pt x="4024" y="4338"/>
                  <a:pt x="3750" y="3907"/>
                  <a:pt x="4364" y="3254"/>
                </a:cubicBezTo>
                <a:cubicBezTo>
                  <a:pt x="4547" y="3058"/>
                  <a:pt x="4730" y="2980"/>
                  <a:pt x="4939" y="2980"/>
                </a:cubicBezTo>
                <a:cubicBezTo>
                  <a:pt x="5357" y="2980"/>
                  <a:pt x="5749" y="3385"/>
                  <a:pt x="5749" y="3385"/>
                </a:cubicBezTo>
                <a:lnTo>
                  <a:pt x="9720" y="7147"/>
                </a:lnTo>
                <a:cubicBezTo>
                  <a:pt x="9773" y="7195"/>
                  <a:pt x="9838" y="7218"/>
                  <a:pt x="9903" y="7218"/>
                </a:cubicBezTo>
                <a:cubicBezTo>
                  <a:pt x="9981" y="7218"/>
                  <a:pt x="10061" y="7185"/>
                  <a:pt x="10125" y="7121"/>
                </a:cubicBezTo>
                <a:cubicBezTo>
                  <a:pt x="10242" y="7016"/>
                  <a:pt x="10229" y="6834"/>
                  <a:pt x="10112" y="6716"/>
                </a:cubicBezTo>
                <a:lnTo>
                  <a:pt x="6141" y="2980"/>
                </a:lnTo>
                <a:cubicBezTo>
                  <a:pt x="6127" y="2967"/>
                  <a:pt x="5605" y="2405"/>
                  <a:pt x="4926" y="2405"/>
                </a:cubicBezTo>
                <a:cubicBezTo>
                  <a:pt x="4547" y="2405"/>
                  <a:pt x="4220" y="2549"/>
                  <a:pt x="3920" y="2862"/>
                </a:cubicBezTo>
                <a:cubicBezTo>
                  <a:pt x="2835" y="4025"/>
                  <a:pt x="3789" y="4926"/>
                  <a:pt x="5004" y="6076"/>
                </a:cubicBezTo>
                <a:lnTo>
                  <a:pt x="10125" y="10936"/>
                </a:lnTo>
                <a:cubicBezTo>
                  <a:pt x="10356" y="11085"/>
                  <a:pt x="10749" y="11245"/>
                  <a:pt x="11189" y="11245"/>
                </a:cubicBezTo>
                <a:cubicBezTo>
                  <a:pt x="11595" y="11245"/>
                  <a:pt x="12042" y="11108"/>
                  <a:pt x="12437" y="10700"/>
                </a:cubicBezTo>
                <a:cubicBezTo>
                  <a:pt x="13260" y="9825"/>
                  <a:pt x="13116" y="8715"/>
                  <a:pt x="12006" y="7670"/>
                </a:cubicBezTo>
                <a:lnTo>
                  <a:pt x="4612" y="642"/>
                </a:lnTo>
                <a:cubicBezTo>
                  <a:pt x="4534" y="537"/>
                  <a:pt x="4024" y="28"/>
                  <a:pt x="3293" y="1"/>
                </a:cubicBezTo>
                <a:cubicBezTo>
                  <a:pt x="3279" y="1"/>
                  <a:pt x="3266" y="1"/>
                  <a:pt x="3253" y="1"/>
                </a:cubicBezTo>
                <a:close/>
              </a:path>
            </a:pathLst>
          </a:custGeom>
          <a:solidFill>
            <a:srgbClr val="B1D2C7"/>
          </a:solidFill>
          <a:ln>
            <a:noFill/>
          </a:ln>
          <a:effectLst>
            <a:outerShdw blurRad="28575" dist="9525" dir="1020000" algn="bl" rotWithShape="0">
              <a:srgbClr val="000000">
                <a:alpha val="6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3" name="Google Shape;2073;p62"/>
          <p:cNvGrpSpPr/>
          <p:nvPr/>
        </p:nvGrpSpPr>
        <p:grpSpPr>
          <a:xfrm rot="-224637" flipH="1">
            <a:off x="314798" y="2950414"/>
            <a:ext cx="1653457" cy="2041563"/>
            <a:chOff x="7243280" y="2985710"/>
            <a:chExt cx="1653400" cy="2041493"/>
          </a:xfrm>
        </p:grpSpPr>
        <p:sp>
          <p:nvSpPr>
            <p:cNvPr id="2074" name="Google Shape;2074;p62"/>
            <p:cNvSpPr/>
            <p:nvPr/>
          </p:nvSpPr>
          <p:spPr>
            <a:xfrm rot="264063">
              <a:off x="7393574" y="3092704"/>
              <a:ext cx="1352777" cy="1745552"/>
            </a:xfrm>
            <a:custGeom>
              <a:avLst/>
              <a:gdLst/>
              <a:ahLst/>
              <a:cxnLst/>
              <a:rect l="l" t="t" r="r" b="b"/>
              <a:pathLst>
                <a:path w="20679" h="26682" extrusionOk="0">
                  <a:moveTo>
                    <a:pt x="4639" y="0"/>
                  </a:moveTo>
                  <a:cubicBezTo>
                    <a:pt x="3379" y="0"/>
                    <a:pt x="2306" y="963"/>
                    <a:pt x="2184" y="2231"/>
                  </a:cubicBezTo>
                  <a:lnTo>
                    <a:pt x="1957" y="4415"/>
                  </a:lnTo>
                  <a:lnTo>
                    <a:pt x="1957" y="4423"/>
                  </a:lnTo>
                  <a:lnTo>
                    <a:pt x="1640" y="7670"/>
                  </a:lnTo>
                  <a:lnTo>
                    <a:pt x="918" y="14806"/>
                  </a:lnTo>
                  <a:lnTo>
                    <a:pt x="918" y="14814"/>
                  </a:lnTo>
                  <a:lnTo>
                    <a:pt x="138" y="22600"/>
                  </a:lnTo>
                  <a:cubicBezTo>
                    <a:pt x="0" y="23972"/>
                    <a:pt x="999" y="25190"/>
                    <a:pt x="2355" y="25320"/>
                  </a:cubicBezTo>
                  <a:lnTo>
                    <a:pt x="3451" y="25434"/>
                  </a:lnTo>
                  <a:lnTo>
                    <a:pt x="9134" y="26002"/>
                  </a:lnTo>
                  <a:lnTo>
                    <a:pt x="15775" y="26668"/>
                  </a:lnTo>
                  <a:cubicBezTo>
                    <a:pt x="15864" y="26677"/>
                    <a:pt x="15952" y="26682"/>
                    <a:pt x="16040" y="26682"/>
                  </a:cubicBezTo>
                  <a:cubicBezTo>
                    <a:pt x="17300" y="26682"/>
                    <a:pt x="18373" y="25719"/>
                    <a:pt x="18495" y="24451"/>
                  </a:cubicBezTo>
                  <a:lnTo>
                    <a:pt x="19997" y="9521"/>
                  </a:lnTo>
                  <a:lnTo>
                    <a:pt x="19988" y="9521"/>
                  </a:lnTo>
                  <a:lnTo>
                    <a:pt x="20532" y="4082"/>
                  </a:lnTo>
                  <a:cubicBezTo>
                    <a:pt x="20678" y="2710"/>
                    <a:pt x="19672" y="1492"/>
                    <a:pt x="18308" y="1362"/>
                  </a:cubicBezTo>
                  <a:lnTo>
                    <a:pt x="17212" y="1248"/>
                  </a:lnTo>
                  <a:lnTo>
                    <a:pt x="6000" y="120"/>
                  </a:lnTo>
                  <a:lnTo>
                    <a:pt x="4904" y="14"/>
                  </a:lnTo>
                  <a:cubicBezTo>
                    <a:pt x="4815" y="5"/>
                    <a:pt x="4727" y="0"/>
                    <a:pt x="4639" y="0"/>
                  </a:cubicBezTo>
                  <a:close/>
                </a:path>
              </a:pathLst>
            </a:custGeom>
            <a:solidFill>
              <a:srgbClr val="C4C6CB"/>
            </a:solidFill>
            <a:ln>
              <a:noFill/>
            </a:ln>
            <a:effectLst>
              <a:outerShdw blurRad="57150" dist="171450" dir="402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5" name="Google Shape;2075;p62"/>
            <p:cNvGrpSpPr/>
            <p:nvPr/>
          </p:nvGrpSpPr>
          <p:grpSpPr>
            <a:xfrm rot="323940">
              <a:off x="7329887" y="3051108"/>
              <a:ext cx="1480188" cy="1910698"/>
              <a:chOff x="5116525" y="734675"/>
              <a:chExt cx="761050" cy="982400"/>
            </a:xfrm>
          </p:grpSpPr>
          <p:sp>
            <p:nvSpPr>
              <p:cNvPr id="2076" name="Google Shape;2076;p62"/>
              <p:cNvSpPr/>
              <p:nvPr/>
            </p:nvSpPr>
            <p:spPr>
              <a:xfrm>
                <a:off x="5750225" y="780650"/>
                <a:ext cx="127350" cy="304600"/>
              </a:xfrm>
              <a:custGeom>
                <a:avLst/>
                <a:gdLst/>
                <a:ahLst/>
                <a:cxnLst/>
                <a:rect l="l" t="t" r="r" b="b"/>
                <a:pathLst>
                  <a:path w="5094" h="12184" extrusionOk="0">
                    <a:moveTo>
                      <a:pt x="0" y="0"/>
                    </a:moveTo>
                    <a:lnTo>
                      <a:pt x="67" y="7"/>
                    </a:lnTo>
                    <a:lnTo>
                      <a:pt x="67" y="7"/>
                    </a:lnTo>
                    <a:cubicBezTo>
                      <a:pt x="45" y="5"/>
                      <a:pt x="23" y="2"/>
                      <a:pt x="0" y="0"/>
                    </a:cubicBezTo>
                    <a:close/>
                    <a:moveTo>
                      <a:pt x="67" y="7"/>
                    </a:moveTo>
                    <a:lnTo>
                      <a:pt x="67" y="7"/>
                    </a:lnTo>
                    <a:cubicBezTo>
                      <a:pt x="2042" y="232"/>
                      <a:pt x="3477" y="2008"/>
                      <a:pt x="3264" y="4006"/>
                    </a:cubicBezTo>
                    <a:lnTo>
                      <a:pt x="2463" y="12016"/>
                    </a:lnTo>
                    <a:lnTo>
                      <a:pt x="4077" y="12184"/>
                    </a:lnTo>
                    <a:lnTo>
                      <a:pt x="4878" y="4173"/>
                    </a:lnTo>
                    <a:cubicBezTo>
                      <a:pt x="5094" y="2152"/>
                      <a:pt x="3611" y="359"/>
                      <a:pt x="1602" y="167"/>
                    </a:cubicBezTo>
                    <a:lnTo>
                      <a:pt x="67" y="7"/>
                    </a:lnTo>
                    <a:close/>
                  </a:path>
                </a:pathLst>
              </a:custGeom>
              <a:solidFill>
                <a:srgbClr val="D58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2"/>
              <p:cNvSpPr/>
              <p:nvPr/>
            </p:nvSpPr>
            <p:spPr>
              <a:xfrm>
                <a:off x="5176600" y="734675"/>
                <a:ext cx="660625" cy="346400"/>
              </a:xfrm>
              <a:custGeom>
                <a:avLst/>
                <a:gdLst/>
                <a:ahLst/>
                <a:cxnLst/>
                <a:rect l="l" t="t" r="r" b="b"/>
                <a:pathLst>
                  <a:path w="26425" h="13856" extrusionOk="0">
                    <a:moveTo>
                      <a:pt x="4419" y="1"/>
                    </a:moveTo>
                    <a:cubicBezTo>
                      <a:pt x="2572" y="1"/>
                      <a:pt x="992" y="1419"/>
                      <a:pt x="802" y="3286"/>
                    </a:cubicBezTo>
                    <a:lnTo>
                      <a:pt x="1" y="11297"/>
                    </a:lnTo>
                    <a:lnTo>
                      <a:pt x="1615" y="11464"/>
                    </a:lnTo>
                    <a:lnTo>
                      <a:pt x="25420" y="13855"/>
                    </a:lnTo>
                    <a:lnTo>
                      <a:pt x="26233" y="5845"/>
                    </a:lnTo>
                    <a:cubicBezTo>
                      <a:pt x="26424" y="3824"/>
                      <a:pt x="24954" y="2030"/>
                      <a:pt x="22945" y="1839"/>
                    </a:cubicBezTo>
                    <a:lnTo>
                      <a:pt x="6421" y="177"/>
                    </a:lnTo>
                    <a:lnTo>
                      <a:pt x="4807" y="22"/>
                    </a:lnTo>
                    <a:cubicBezTo>
                      <a:pt x="4677" y="8"/>
                      <a:pt x="4547" y="1"/>
                      <a:pt x="4419" y="1"/>
                    </a:cubicBezTo>
                    <a:close/>
                  </a:path>
                </a:pathLst>
              </a:custGeom>
              <a:solidFill>
                <a:srgbClr val="E6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2"/>
              <p:cNvSpPr/>
              <p:nvPr/>
            </p:nvSpPr>
            <p:spPr>
              <a:xfrm>
                <a:off x="5656650" y="1081050"/>
                <a:ext cx="195825" cy="636025"/>
              </a:xfrm>
              <a:custGeom>
                <a:avLst/>
                <a:gdLst/>
                <a:ahLst/>
                <a:cxnLst/>
                <a:rect l="l" t="t" r="r" b="b"/>
                <a:pathLst>
                  <a:path w="7833" h="25441" extrusionOk="0">
                    <a:moveTo>
                      <a:pt x="1" y="25265"/>
                    </a:moveTo>
                    <a:lnTo>
                      <a:pt x="1" y="25265"/>
                    </a:lnTo>
                    <a:cubicBezTo>
                      <a:pt x="14" y="25266"/>
                      <a:pt x="27" y="25267"/>
                      <a:pt x="41" y="25268"/>
                    </a:cubicBezTo>
                    <a:lnTo>
                      <a:pt x="41" y="25268"/>
                    </a:lnTo>
                    <a:lnTo>
                      <a:pt x="1" y="25265"/>
                    </a:lnTo>
                    <a:close/>
                    <a:moveTo>
                      <a:pt x="6218" y="0"/>
                    </a:moveTo>
                    <a:lnTo>
                      <a:pt x="4006" y="21988"/>
                    </a:lnTo>
                    <a:cubicBezTo>
                      <a:pt x="3827" y="23883"/>
                      <a:pt x="2218" y="25283"/>
                      <a:pt x="372" y="25283"/>
                    </a:cubicBezTo>
                    <a:cubicBezTo>
                      <a:pt x="262" y="25283"/>
                      <a:pt x="152" y="25278"/>
                      <a:pt x="41" y="25268"/>
                    </a:cubicBezTo>
                    <a:lnTo>
                      <a:pt x="41" y="25268"/>
                    </a:lnTo>
                    <a:lnTo>
                      <a:pt x="1615" y="25420"/>
                    </a:lnTo>
                    <a:cubicBezTo>
                      <a:pt x="1746" y="25434"/>
                      <a:pt x="1876" y="25441"/>
                      <a:pt x="2005" y="25441"/>
                    </a:cubicBezTo>
                    <a:cubicBezTo>
                      <a:pt x="3861" y="25441"/>
                      <a:pt x="5441" y="24023"/>
                      <a:pt x="5620" y="22156"/>
                    </a:cubicBezTo>
                    <a:lnTo>
                      <a:pt x="7832" y="168"/>
                    </a:lnTo>
                    <a:lnTo>
                      <a:pt x="6218" y="0"/>
                    </a:lnTo>
                    <a:close/>
                  </a:path>
                </a:pathLst>
              </a:custGeom>
              <a:solidFill>
                <a:srgbClr val="A8C7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2"/>
              <p:cNvSpPr/>
              <p:nvPr/>
            </p:nvSpPr>
            <p:spPr>
              <a:xfrm>
                <a:off x="5116525" y="1017075"/>
                <a:ext cx="695300" cy="696075"/>
              </a:xfrm>
              <a:custGeom>
                <a:avLst/>
                <a:gdLst/>
                <a:ahLst/>
                <a:cxnLst/>
                <a:rect l="l" t="t" r="r" b="b"/>
                <a:pathLst>
                  <a:path w="27812" h="27843" extrusionOk="0">
                    <a:moveTo>
                      <a:pt x="2404" y="1"/>
                    </a:moveTo>
                    <a:lnTo>
                      <a:pt x="192" y="21989"/>
                    </a:lnTo>
                    <a:cubicBezTo>
                      <a:pt x="0" y="24009"/>
                      <a:pt x="1459" y="25803"/>
                      <a:pt x="3468" y="25994"/>
                    </a:cubicBezTo>
                    <a:lnTo>
                      <a:pt x="5082" y="26162"/>
                    </a:lnTo>
                    <a:lnTo>
                      <a:pt x="21594" y="27824"/>
                    </a:lnTo>
                    <a:cubicBezTo>
                      <a:pt x="21718" y="27836"/>
                      <a:pt x="21842" y="27842"/>
                      <a:pt x="21964" y="27842"/>
                    </a:cubicBezTo>
                    <a:cubicBezTo>
                      <a:pt x="23829" y="27842"/>
                      <a:pt x="25420" y="26421"/>
                      <a:pt x="25599" y="24547"/>
                    </a:cubicBezTo>
                    <a:lnTo>
                      <a:pt x="27811" y="2559"/>
                    </a:lnTo>
                    <a:lnTo>
                      <a:pt x="4018" y="168"/>
                    </a:lnTo>
                    <a:lnTo>
                      <a:pt x="2404" y="1"/>
                    </a:lnTo>
                    <a:close/>
                  </a:path>
                </a:pathLst>
              </a:custGeom>
              <a:solidFill>
                <a:srgbClr val="CADD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2"/>
              <p:cNvSpPr/>
              <p:nvPr/>
            </p:nvSpPr>
            <p:spPr>
              <a:xfrm>
                <a:off x="5440850" y="783600"/>
                <a:ext cx="13175" cy="12925"/>
              </a:xfrm>
              <a:custGeom>
                <a:avLst/>
                <a:gdLst/>
                <a:ahLst/>
                <a:cxnLst/>
                <a:rect l="l" t="t" r="r" b="b"/>
                <a:pathLst>
                  <a:path w="527" h="517" extrusionOk="0">
                    <a:moveTo>
                      <a:pt x="275" y="1"/>
                    </a:moveTo>
                    <a:cubicBezTo>
                      <a:pt x="132" y="1"/>
                      <a:pt x="23" y="104"/>
                      <a:pt x="12" y="229"/>
                    </a:cubicBezTo>
                    <a:cubicBezTo>
                      <a:pt x="0" y="372"/>
                      <a:pt x="96" y="492"/>
                      <a:pt x="227" y="516"/>
                    </a:cubicBezTo>
                    <a:cubicBezTo>
                      <a:pt x="235" y="516"/>
                      <a:pt x="243" y="517"/>
                      <a:pt x="251" y="517"/>
                    </a:cubicBezTo>
                    <a:cubicBezTo>
                      <a:pt x="395" y="517"/>
                      <a:pt x="503" y="413"/>
                      <a:pt x="514" y="289"/>
                    </a:cubicBezTo>
                    <a:cubicBezTo>
                      <a:pt x="526" y="133"/>
                      <a:pt x="442" y="14"/>
                      <a:pt x="299" y="2"/>
                    </a:cubicBezTo>
                    <a:cubicBezTo>
                      <a:pt x="291" y="1"/>
                      <a:pt x="283" y="1"/>
                      <a:pt x="27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2"/>
              <p:cNvSpPr/>
              <p:nvPr/>
            </p:nvSpPr>
            <p:spPr>
              <a:xfrm>
                <a:off x="5465050" y="785925"/>
                <a:ext cx="13475" cy="12700"/>
              </a:xfrm>
              <a:custGeom>
                <a:avLst/>
                <a:gdLst/>
                <a:ahLst/>
                <a:cxnLst/>
                <a:rect l="l" t="t" r="r" b="b"/>
                <a:pathLst>
                  <a:path w="539" h="508" extrusionOk="0">
                    <a:moveTo>
                      <a:pt x="256" y="1"/>
                    </a:moveTo>
                    <a:cubicBezTo>
                      <a:pt x="122" y="1"/>
                      <a:pt x="23" y="100"/>
                      <a:pt x="13" y="220"/>
                    </a:cubicBezTo>
                    <a:cubicBezTo>
                      <a:pt x="1" y="375"/>
                      <a:pt x="96" y="495"/>
                      <a:pt x="240" y="506"/>
                    </a:cubicBezTo>
                    <a:cubicBezTo>
                      <a:pt x="248" y="507"/>
                      <a:pt x="256" y="507"/>
                      <a:pt x="264" y="507"/>
                    </a:cubicBezTo>
                    <a:cubicBezTo>
                      <a:pt x="396" y="507"/>
                      <a:pt x="504" y="415"/>
                      <a:pt x="527" y="279"/>
                    </a:cubicBezTo>
                    <a:cubicBezTo>
                      <a:pt x="539" y="148"/>
                      <a:pt x="431" y="28"/>
                      <a:pt x="299" y="4"/>
                    </a:cubicBezTo>
                    <a:cubicBezTo>
                      <a:pt x="285" y="2"/>
                      <a:pt x="270" y="1"/>
                      <a:pt x="256"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2"/>
              <p:cNvSpPr/>
              <p:nvPr/>
            </p:nvSpPr>
            <p:spPr>
              <a:xfrm>
                <a:off x="5488975" y="788400"/>
                <a:ext cx="13475" cy="12900"/>
              </a:xfrm>
              <a:custGeom>
                <a:avLst/>
                <a:gdLst/>
                <a:ahLst/>
                <a:cxnLst/>
                <a:rect l="l" t="t" r="r" b="b"/>
                <a:pathLst>
                  <a:path w="539" h="516" extrusionOk="0">
                    <a:moveTo>
                      <a:pt x="275" y="0"/>
                    </a:moveTo>
                    <a:cubicBezTo>
                      <a:pt x="132" y="0"/>
                      <a:pt x="23" y="103"/>
                      <a:pt x="12" y="228"/>
                    </a:cubicBezTo>
                    <a:cubicBezTo>
                      <a:pt x="0" y="372"/>
                      <a:pt x="96" y="503"/>
                      <a:pt x="239" y="515"/>
                    </a:cubicBezTo>
                    <a:cubicBezTo>
                      <a:pt x="247" y="516"/>
                      <a:pt x="254" y="516"/>
                      <a:pt x="261" y="516"/>
                    </a:cubicBezTo>
                    <a:cubicBezTo>
                      <a:pt x="395" y="516"/>
                      <a:pt x="503" y="413"/>
                      <a:pt x="526" y="288"/>
                    </a:cubicBezTo>
                    <a:cubicBezTo>
                      <a:pt x="538" y="132"/>
                      <a:pt x="431" y="25"/>
                      <a:pt x="299" y="1"/>
                    </a:cubicBezTo>
                    <a:cubicBezTo>
                      <a:pt x="291" y="0"/>
                      <a:pt x="283" y="0"/>
                      <a:pt x="27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2"/>
              <p:cNvSpPr/>
              <p:nvPr/>
            </p:nvSpPr>
            <p:spPr>
              <a:xfrm>
                <a:off x="5512875" y="790775"/>
                <a:ext cx="13475" cy="12700"/>
              </a:xfrm>
              <a:custGeom>
                <a:avLst/>
                <a:gdLst/>
                <a:ahLst/>
                <a:cxnLst/>
                <a:rect l="l" t="t" r="r" b="b"/>
                <a:pathLst>
                  <a:path w="539" h="508" extrusionOk="0">
                    <a:moveTo>
                      <a:pt x="274" y="1"/>
                    </a:moveTo>
                    <a:cubicBezTo>
                      <a:pt x="131" y="1"/>
                      <a:pt x="24" y="93"/>
                      <a:pt x="13" y="229"/>
                    </a:cubicBezTo>
                    <a:cubicBezTo>
                      <a:pt x="1" y="372"/>
                      <a:pt x="96" y="492"/>
                      <a:pt x="240" y="504"/>
                    </a:cubicBezTo>
                    <a:cubicBezTo>
                      <a:pt x="253" y="506"/>
                      <a:pt x="267" y="507"/>
                      <a:pt x="280" y="507"/>
                    </a:cubicBezTo>
                    <a:cubicBezTo>
                      <a:pt x="405" y="507"/>
                      <a:pt x="505" y="408"/>
                      <a:pt x="527" y="289"/>
                    </a:cubicBezTo>
                    <a:cubicBezTo>
                      <a:pt x="539" y="145"/>
                      <a:pt x="431" y="14"/>
                      <a:pt x="300" y="2"/>
                    </a:cubicBezTo>
                    <a:cubicBezTo>
                      <a:pt x="291" y="1"/>
                      <a:pt x="282" y="1"/>
                      <a:pt x="274"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2"/>
              <p:cNvSpPr/>
              <p:nvPr/>
            </p:nvSpPr>
            <p:spPr>
              <a:xfrm>
                <a:off x="5536800" y="792875"/>
                <a:ext cx="13475" cy="12925"/>
              </a:xfrm>
              <a:custGeom>
                <a:avLst/>
                <a:gdLst/>
                <a:ahLst/>
                <a:cxnLst/>
                <a:rect l="l" t="t" r="r" b="b"/>
                <a:pathLst>
                  <a:path w="539" h="517" extrusionOk="0">
                    <a:moveTo>
                      <a:pt x="276" y="0"/>
                    </a:moveTo>
                    <a:cubicBezTo>
                      <a:pt x="132" y="0"/>
                      <a:pt x="23" y="104"/>
                      <a:pt x="12" y="228"/>
                    </a:cubicBezTo>
                    <a:cubicBezTo>
                      <a:pt x="0" y="384"/>
                      <a:pt x="96" y="503"/>
                      <a:pt x="239" y="515"/>
                    </a:cubicBezTo>
                    <a:cubicBezTo>
                      <a:pt x="247" y="516"/>
                      <a:pt x="254" y="516"/>
                      <a:pt x="261" y="516"/>
                    </a:cubicBezTo>
                    <a:cubicBezTo>
                      <a:pt x="395" y="516"/>
                      <a:pt x="504" y="413"/>
                      <a:pt x="526" y="288"/>
                    </a:cubicBezTo>
                    <a:cubicBezTo>
                      <a:pt x="538" y="157"/>
                      <a:pt x="431" y="37"/>
                      <a:pt x="299" y="1"/>
                    </a:cubicBezTo>
                    <a:cubicBezTo>
                      <a:pt x="291" y="1"/>
                      <a:pt x="283" y="0"/>
                      <a:pt x="27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2"/>
              <p:cNvSpPr/>
              <p:nvPr/>
            </p:nvSpPr>
            <p:spPr>
              <a:xfrm>
                <a:off x="5560700" y="795550"/>
                <a:ext cx="13475" cy="12925"/>
              </a:xfrm>
              <a:custGeom>
                <a:avLst/>
                <a:gdLst/>
                <a:ahLst/>
                <a:cxnLst/>
                <a:rect l="l" t="t" r="r" b="b"/>
                <a:pathLst>
                  <a:path w="539" h="517" extrusionOk="0">
                    <a:moveTo>
                      <a:pt x="274" y="1"/>
                    </a:moveTo>
                    <a:cubicBezTo>
                      <a:pt x="131" y="1"/>
                      <a:pt x="24" y="94"/>
                      <a:pt x="13" y="229"/>
                    </a:cubicBezTo>
                    <a:cubicBezTo>
                      <a:pt x="1" y="373"/>
                      <a:pt x="96" y="492"/>
                      <a:pt x="240" y="516"/>
                    </a:cubicBezTo>
                    <a:cubicBezTo>
                      <a:pt x="247" y="517"/>
                      <a:pt x="254" y="517"/>
                      <a:pt x="262" y="517"/>
                    </a:cubicBezTo>
                    <a:cubicBezTo>
                      <a:pt x="395" y="517"/>
                      <a:pt x="503" y="414"/>
                      <a:pt x="515" y="289"/>
                    </a:cubicBezTo>
                    <a:cubicBezTo>
                      <a:pt x="539" y="145"/>
                      <a:pt x="443" y="14"/>
                      <a:pt x="300" y="2"/>
                    </a:cubicBezTo>
                    <a:cubicBezTo>
                      <a:pt x="291" y="1"/>
                      <a:pt x="282" y="1"/>
                      <a:pt x="274"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2"/>
              <p:cNvSpPr/>
              <p:nvPr/>
            </p:nvSpPr>
            <p:spPr>
              <a:xfrm>
                <a:off x="5584925" y="797650"/>
                <a:ext cx="13475" cy="12925"/>
              </a:xfrm>
              <a:custGeom>
                <a:avLst/>
                <a:gdLst/>
                <a:ahLst/>
                <a:cxnLst/>
                <a:rect l="l" t="t" r="r" b="b"/>
                <a:pathLst>
                  <a:path w="539" h="517" extrusionOk="0">
                    <a:moveTo>
                      <a:pt x="276" y="1"/>
                    </a:moveTo>
                    <a:cubicBezTo>
                      <a:pt x="132" y="1"/>
                      <a:pt x="23" y="104"/>
                      <a:pt x="12" y="229"/>
                    </a:cubicBezTo>
                    <a:cubicBezTo>
                      <a:pt x="0" y="384"/>
                      <a:pt x="108" y="504"/>
                      <a:pt x="239" y="516"/>
                    </a:cubicBezTo>
                    <a:cubicBezTo>
                      <a:pt x="247" y="516"/>
                      <a:pt x="255" y="517"/>
                      <a:pt x="263" y="517"/>
                    </a:cubicBezTo>
                    <a:cubicBezTo>
                      <a:pt x="397" y="517"/>
                      <a:pt x="515" y="424"/>
                      <a:pt x="526" y="289"/>
                    </a:cubicBezTo>
                    <a:cubicBezTo>
                      <a:pt x="538" y="157"/>
                      <a:pt x="431" y="37"/>
                      <a:pt x="299" y="2"/>
                    </a:cubicBezTo>
                    <a:cubicBezTo>
                      <a:pt x="291" y="1"/>
                      <a:pt x="283" y="1"/>
                      <a:pt x="276"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2"/>
              <p:cNvSpPr/>
              <p:nvPr/>
            </p:nvSpPr>
            <p:spPr>
              <a:xfrm>
                <a:off x="5233400" y="808750"/>
                <a:ext cx="548825" cy="208650"/>
              </a:xfrm>
              <a:custGeom>
                <a:avLst/>
                <a:gdLst/>
                <a:ahLst/>
                <a:cxnLst/>
                <a:rect l="l" t="t" r="r" b="b"/>
                <a:pathLst>
                  <a:path w="21953" h="8346" extrusionOk="0">
                    <a:moveTo>
                      <a:pt x="634" y="0"/>
                    </a:moveTo>
                    <a:lnTo>
                      <a:pt x="0" y="6217"/>
                    </a:lnTo>
                    <a:lnTo>
                      <a:pt x="21331" y="8346"/>
                    </a:lnTo>
                    <a:lnTo>
                      <a:pt x="21952" y="2140"/>
                    </a:lnTo>
                    <a:lnTo>
                      <a:pt x="634" y="0"/>
                    </a:lnTo>
                    <a:close/>
                  </a:path>
                </a:pathLst>
              </a:custGeom>
              <a:solidFill>
                <a:srgbClr val="B1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2"/>
              <p:cNvSpPr/>
              <p:nvPr/>
            </p:nvSpPr>
            <p:spPr>
              <a:xfrm>
                <a:off x="5247150" y="819200"/>
                <a:ext cx="410425" cy="103450"/>
              </a:xfrm>
              <a:custGeom>
                <a:avLst/>
                <a:gdLst/>
                <a:ahLst/>
                <a:cxnLst/>
                <a:rect l="l" t="t" r="r" b="b"/>
                <a:pathLst>
                  <a:path w="16417" h="4138" extrusionOk="0">
                    <a:moveTo>
                      <a:pt x="419" y="0"/>
                    </a:moveTo>
                    <a:lnTo>
                      <a:pt x="0" y="4137"/>
                    </a:lnTo>
                    <a:cubicBezTo>
                      <a:pt x="598" y="3635"/>
                      <a:pt x="1244" y="3193"/>
                      <a:pt x="1973" y="2894"/>
                    </a:cubicBezTo>
                    <a:cubicBezTo>
                      <a:pt x="3232" y="2321"/>
                      <a:pt x="4578" y="2147"/>
                      <a:pt x="5983" y="2147"/>
                    </a:cubicBezTo>
                    <a:cubicBezTo>
                      <a:pt x="8158" y="2147"/>
                      <a:pt x="10472" y="2564"/>
                      <a:pt x="12817" y="2564"/>
                    </a:cubicBezTo>
                    <a:cubicBezTo>
                      <a:pt x="13605" y="2564"/>
                      <a:pt x="14395" y="2517"/>
                      <a:pt x="15185" y="2392"/>
                    </a:cubicBezTo>
                    <a:cubicBezTo>
                      <a:pt x="15532" y="2260"/>
                      <a:pt x="15962" y="1973"/>
                      <a:pt x="16417" y="1603"/>
                    </a:cubicBezTo>
                    <a:lnTo>
                      <a:pt x="419" y="0"/>
                    </a:ln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2"/>
              <p:cNvSpPr/>
              <p:nvPr/>
            </p:nvSpPr>
            <p:spPr>
              <a:xfrm>
                <a:off x="5243850" y="859250"/>
                <a:ext cx="528200" cy="148000"/>
              </a:xfrm>
              <a:custGeom>
                <a:avLst/>
                <a:gdLst/>
                <a:ahLst/>
                <a:cxnLst/>
                <a:rect l="l" t="t" r="r" b="b"/>
                <a:pathLst>
                  <a:path w="21128" h="5920" extrusionOk="0">
                    <a:moveTo>
                      <a:pt x="16549" y="1"/>
                    </a:moveTo>
                    <a:cubicBezTo>
                      <a:pt x="16094" y="371"/>
                      <a:pt x="15664" y="658"/>
                      <a:pt x="15317" y="790"/>
                    </a:cubicBezTo>
                    <a:cubicBezTo>
                      <a:pt x="14509" y="922"/>
                      <a:pt x="13701" y="972"/>
                      <a:pt x="12896" y="972"/>
                    </a:cubicBezTo>
                    <a:cubicBezTo>
                      <a:pt x="10557" y="972"/>
                      <a:pt x="8250" y="555"/>
                      <a:pt x="6083" y="555"/>
                    </a:cubicBezTo>
                    <a:cubicBezTo>
                      <a:pt x="4690" y="555"/>
                      <a:pt x="3354" y="727"/>
                      <a:pt x="2105" y="1292"/>
                    </a:cubicBezTo>
                    <a:cubicBezTo>
                      <a:pt x="1388" y="1591"/>
                      <a:pt x="730" y="2009"/>
                      <a:pt x="132" y="2535"/>
                    </a:cubicBezTo>
                    <a:lnTo>
                      <a:pt x="1" y="3851"/>
                    </a:lnTo>
                    <a:lnTo>
                      <a:pt x="20578" y="5919"/>
                    </a:lnTo>
                    <a:lnTo>
                      <a:pt x="21128" y="455"/>
                    </a:lnTo>
                    <a:lnTo>
                      <a:pt x="16549" y="1"/>
                    </a:ln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2"/>
              <p:cNvSpPr/>
              <p:nvPr/>
            </p:nvSpPr>
            <p:spPr>
              <a:xfrm>
                <a:off x="5647675" y="1124650"/>
                <a:ext cx="96875" cy="95500"/>
              </a:xfrm>
              <a:custGeom>
                <a:avLst/>
                <a:gdLst/>
                <a:ahLst/>
                <a:cxnLst/>
                <a:rect l="l" t="t" r="r" b="b"/>
                <a:pathLst>
                  <a:path w="3875" h="3820" extrusionOk="0">
                    <a:moveTo>
                      <a:pt x="851" y="0"/>
                    </a:moveTo>
                    <a:cubicBezTo>
                      <a:pt x="558" y="0"/>
                      <a:pt x="298" y="210"/>
                      <a:pt x="264" y="516"/>
                    </a:cubicBezTo>
                    <a:lnTo>
                      <a:pt x="25" y="2943"/>
                    </a:lnTo>
                    <a:cubicBezTo>
                      <a:pt x="1" y="3266"/>
                      <a:pt x="228" y="3541"/>
                      <a:pt x="539" y="3577"/>
                    </a:cubicBezTo>
                    <a:lnTo>
                      <a:pt x="2978" y="3816"/>
                    </a:lnTo>
                    <a:cubicBezTo>
                      <a:pt x="3000" y="3819"/>
                      <a:pt x="3021" y="3820"/>
                      <a:pt x="3043" y="3820"/>
                    </a:cubicBezTo>
                    <a:cubicBezTo>
                      <a:pt x="3328" y="3820"/>
                      <a:pt x="3578" y="3602"/>
                      <a:pt x="3600" y="3302"/>
                    </a:cubicBezTo>
                    <a:lnTo>
                      <a:pt x="3839" y="875"/>
                    </a:lnTo>
                    <a:cubicBezTo>
                      <a:pt x="3875" y="552"/>
                      <a:pt x="3648" y="277"/>
                      <a:pt x="3337" y="241"/>
                    </a:cubicBezTo>
                    <a:lnTo>
                      <a:pt x="898" y="2"/>
                    </a:lnTo>
                    <a:cubicBezTo>
                      <a:pt x="882" y="1"/>
                      <a:pt x="866" y="0"/>
                      <a:pt x="851" y="0"/>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2"/>
              <p:cNvSpPr/>
              <p:nvPr/>
            </p:nvSpPr>
            <p:spPr>
              <a:xfrm>
                <a:off x="5639025" y="1124000"/>
                <a:ext cx="96875" cy="95275"/>
              </a:xfrm>
              <a:custGeom>
                <a:avLst/>
                <a:gdLst/>
                <a:ahLst/>
                <a:cxnLst/>
                <a:rect l="l" t="t" r="r" b="b"/>
                <a:pathLst>
                  <a:path w="3875" h="3811" extrusionOk="0">
                    <a:moveTo>
                      <a:pt x="832" y="0"/>
                    </a:moveTo>
                    <a:cubicBezTo>
                      <a:pt x="547" y="0"/>
                      <a:pt x="297" y="217"/>
                      <a:pt x="275" y="506"/>
                    </a:cubicBezTo>
                    <a:lnTo>
                      <a:pt x="36" y="2945"/>
                    </a:lnTo>
                    <a:cubicBezTo>
                      <a:pt x="0" y="3256"/>
                      <a:pt x="227" y="3543"/>
                      <a:pt x="538" y="3567"/>
                    </a:cubicBezTo>
                    <a:lnTo>
                      <a:pt x="2977" y="3806"/>
                    </a:lnTo>
                    <a:cubicBezTo>
                      <a:pt x="2999" y="3809"/>
                      <a:pt x="3021" y="3810"/>
                      <a:pt x="3042" y="3810"/>
                    </a:cubicBezTo>
                    <a:cubicBezTo>
                      <a:pt x="3327" y="3810"/>
                      <a:pt x="3578" y="3593"/>
                      <a:pt x="3611" y="3304"/>
                    </a:cubicBezTo>
                    <a:lnTo>
                      <a:pt x="3850" y="865"/>
                    </a:lnTo>
                    <a:cubicBezTo>
                      <a:pt x="3874" y="554"/>
                      <a:pt x="3647" y="267"/>
                      <a:pt x="3336" y="243"/>
                    </a:cubicBezTo>
                    <a:lnTo>
                      <a:pt x="897" y="4"/>
                    </a:lnTo>
                    <a:cubicBezTo>
                      <a:pt x="875" y="2"/>
                      <a:pt x="854" y="0"/>
                      <a:pt x="832" y="0"/>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2"/>
              <p:cNvSpPr/>
              <p:nvPr/>
            </p:nvSpPr>
            <p:spPr>
              <a:xfrm>
                <a:off x="5508100" y="1110850"/>
                <a:ext cx="96575" cy="95500"/>
              </a:xfrm>
              <a:custGeom>
                <a:avLst/>
                <a:gdLst/>
                <a:ahLst/>
                <a:cxnLst/>
                <a:rect l="l" t="t" r="r" b="b"/>
                <a:pathLst>
                  <a:path w="3863" h="3820" extrusionOk="0">
                    <a:moveTo>
                      <a:pt x="820" y="0"/>
                    </a:moveTo>
                    <a:cubicBezTo>
                      <a:pt x="535" y="0"/>
                      <a:pt x="286" y="217"/>
                      <a:pt x="263" y="506"/>
                    </a:cubicBezTo>
                    <a:lnTo>
                      <a:pt x="24" y="2945"/>
                    </a:lnTo>
                    <a:cubicBezTo>
                      <a:pt x="0" y="3256"/>
                      <a:pt x="216" y="3543"/>
                      <a:pt x="526" y="3579"/>
                    </a:cubicBezTo>
                    <a:lnTo>
                      <a:pt x="2966" y="3818"/>
                    </a:lnTo>
                    <a:cubicBezTo>
                      <a:pt x="2982" y="3819"/>
                      <a:pt x="2998" y="3820"/>
                      <a:pt x="3014" y="3820"/>
                    </a:cubicBezTo>
                    <a:cubicBezTo>
                      <a:pt x="3316" y="3820"/>
                      <a:pt x="3565" y="3611"/>
                      <a:pt x="3599" y="3304"/>
                    </a:cubicBezTo>
                    <a:lnTo>
                      <a:pt x="3838" y="865"/>
                    </a:lnTo>
                    <a:cubicBezTo>
                      <a:pt x="3862" y="554"/>
                      <a:pt x="3635" y="267"/>
                      <a:pt x="3324" y="243"/>
                    </a:cubicBezTo>
                    <a:lnTo>
                      <a:pt x="885" y="4"/>
                    </a:lnTo>
                    <a:cubicBezTo>
                      <a:pt x="863" y="2"/>
                      <a:pt x="842" y="0"/>
                      <a:pt x="820" y="0"/>
                    </a:cubicBezTo>
                    <a:close/>
                  </a:path>
                </a:pathLst>
              </a:custGeom>
              <a:solidFill>
                <a:srgbClr val="D58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2"/>
              <p:cNvSpPr/>
              <p:nvPr/>
            </p:nvSpPr>
            <p:spPr>
              <a:xfrm>
                <a:off x="5499425" y="1110000"/>
                <a:ext cx="96575" cy="95525"/>
              </a:xfrm>
              <a:custGeom>
                <a:avLst/>
                <a:gdLst/>
                <a:ahLst/>
                <a:cxnLst/>
                <a:rect l="l" t="t" r="r" b="b"/>
                <a:pathLst>
                  <a:path w="3863" h="3821" extrusionOk="0">
                    <a:moveTo>
                      <a:pt x="851" y="0"/>
                    </a:moveTo>
                    <a:cubicBezTo>
                      <a:pt x="548" y="0"/>
                      <a:pt x="298" y="220"/>
                      <a:pt x="264" y="516"/>
                    </a:cubicBezTo>
                    <a:lnTo>
                      <a:pt x="24" y="2955"/>
                    </a:lnTo>
                    <a:cubicBezTo>
                      <a:pt x="1" y="3266"/>
                      <a:pt x="228" y="3553"/>
                      <a:pt x="539" y="3577"/>
                    </a:cubicBezTo>
                    <a:lnTo>
                      <a:pt x="2966" y="3816"/>
                    </a:lnTo>
                    <a:cubicBezTo>
                      <a:pt x="2988" y="3819"/>
                      <a:pt x="3011" y="3820"/>
                      <a:pt x="3033" y="3820"/>
                    </a:cubicBezTo>
                    <a:cubicBezTo>
                      <a:pt x="3326" y="3820"/>
                      <a:pt x="3566" y="3603"/>
                      <a:pt x="3599" y="3314"/>
                    </a:cubicBezTo>
                    <a:lnTo>
                      <a:pt x="3839" y="875"/>
                    </a:lnTo>
                    <a:cubicBezTo>
                      <a:pt x="3862" y="564"/>
                      <a:pt x="3647" y="277"/>
                      <a:pt x="3324" y="241"/>
                    </a:cubicBezTo>
                    <a:lnTo>
                      <a:pt x="897" y="2"/>
                    </a:lnTo>
                    <a:cubicBezTo>
                      <a:pt x="882" y="1"/>
                      <a:pt x="866" y="0"/>
                      <a:pt x="851" y="0"/>
                    </a:cubicBezTo>
                    <a:close/>
                  </a:path>
                </a:pathLst>
              </a:custGeom>
              <a:solidFill>
                <a:srgbClr val="E6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2"/>
              <p:cNvSpPr/>
              <p:nvPr/>
            </p:nvSpPr>
            <p:spPr>
              <a:xfrm>
                <a:off x="5228600" y="1082500"/>
                <a:ext cx="236475" cy="109550"/>
              </a:xfrm>
              <a:custGeom>
                <a:avLst/>
                <a:gdLst/>
                <a:ahLst/>
                <a:cxnLst/>
                <a:rect l="l" t="t" r="r" b="b"/>
                <a:pathLst>
                  <a:path w="9459" h="4382" extrusionOk="0">
                    <a:moveTo>
                      <a:pt x="839" y="0"/>
                    </a:moveTo>
                    <a:cubicBezTo>
                      <a:pt x="546" y="0"/>
                      <a:pt x="287" y="210"/>
                      <a:pt x="264" y="516"/>
                    </a:cubicBezTo>
                    <a:lnTo>
                      <a:pt x="25" y="2943"/>
                    </a:lnTo>
                    <a:cubicBezTo>
                      <a:pt x="1" y="3266"/>
                      <a:pt x="216" y="3541"/>
                      <a:pt x="539" y="3577"/>
                    </a:cubicBezTo>
                    <a:lnTo>
                      <a:pt x="8562" y="4378"/>
                    </a:lnTo>
                    <a:cubicBezTo>
                      <a:pt x="8584" y="4381"/>
                      <a:pt x="8605" y="4382"/>
                      <a:pt x="8627" y="4382"/>
                    </a:cubicBezTo>
                    <a:cubicBezTo>
                      <a:pt x="8911" y="4382"/>
                      <a:pt x="9161" y="4165"/>
                      <a:pt x="9184" y="3876"/>
                    </a:cubicBezTo>
                    <a:lnTo>
                      <a:pt x="9423" y="1437"/>
                    </a:lnTo>
                    <a:cubicBezTo>
                      <a:pt x="9459" y="1126"/>
                      <a:pt x="9231" y="839"/>
                      <a:pt x="8921" y="815"/>
                    </a:cubicBezTo>
                    <a:lnTo>
                      <a:pt x="886" y="2"/>
                    </a:lnTo>
                    <a:cubicBezTo>
                      <a:pt x="870" y="1"/>
                      <a:pt x="854" y="0"/>
                      <a:pt x="839" y="0"/>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2"/>
              <p:cNvSpPr/>
              <p:nvPr/>
            </p:nvSpPr>
            <p:spPr>
              <a:xfrm>
                <a:off x="5219950" y="1081850"/>
                <a:ext cx="236450" cy="109575"/>
              </a:xfrm>
              <a:custGeom>
                <a:avLst/>
                <a:gdLst/>
                <a:ahLst/>
                <a:cxnLst/>
                <a:rect l="l" t="t" r="r" b="b"/>
                <a:pathLst>
                  <a:path w="9458" h="4383" extrusionOk="0">
                    <a:moveTo>
                      <a:pt x="830" y="1"/>
                    </a:moveTo>
                    <a:cubicBezTo>
                      <a:pt x="537" y="1"/>
                      <a:pt x="297" y="217"/>
                      <a:pt x="263" y="506"/>
                    </a:cubicBezTo>
                    <a:lnTo>
                      <a:pt x="24" y="2946"/>
                    </a:lnTo>
                    <a:cubicBezTo>
                      <a:pt x="0" y="3256"/>
                      <a:pt x="227" y="3543"/>
                      <a:pt x="538" y="3567"/>
                    </a:cubicBezTo>
                    <a:lnTo>
                      <a:pt x="8561" y="4380"/>
                    </a:lnTo>
                    <a:cubicBezTo>
                      <a:pt x="8577" y="4382"/>
                      <a:pt x="8593" y="4382"/>
                      <a:pt x="8608" y="4382"/>
                    </a:cubicBezTo>
                    <a:cubicBezTo>
                      <a:pt x="8900" y="4382"/>
                      <a:pt x="9161" y="4173"/>
                      <a:pt x="9195" y="3866"/>
                    </a:cubicBezTo>
                    <a:lnTo>
                      <a:pt x="9434" y="1427"/>
                    </a:lnTo>
                    <a:cubicBezTo>
                      <a:pt x="9458" y="1116"/>
                      <a:pt x="9231" y="829"/>
                      <a:pt x="8920" y="805"/>
                    </a:cubicBezTo>
                    <a:lnTo>
                      <a:pt x="897" y="4"/>
                    </a:lnTo>
                    <a:cubicBezTo>
                      <a:pt x="874" y="2"/>
                      <a:pt x="852" y="1"/>
                      <a:pt x="830" y="1"/>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2"/>
              <p:cNvSpPr/>
              <p:nvPr/>
            </p:nvSpPr>
            <p:spPr>
              <a:xfrm>
                <a:off x="5634525" y="1254325"/>
                <a:ext cx="96875" cy="95525"/>
              </a:xfrm>
              <a:custGeom>
                <a:avLst/>
                <a:gdLst/>
                <a:ahLst/>
                <a:cxnLst/>
                <a:rect l="l" t="t" r="r" b="b"/>
                <a:pathLst>
                  <a:path w="3875" h="3821" extrusionOk="0">
                    <a:moveTo>
                      <a:pt x="833" y="0"/>
                    </a:moveTo>
                    <a:cubicBezTo>
                      <a:pt x="548" y="0"/>
                      <a:pt x="298" y="217"/>
                      <a:pt x="276" y="506"/>
                    </a:cubicBezTo>
                    <a:lnTo>
                      <a:pt x="37" y="2945"/>
                    </a:lnTo>
                    <a:cubicBezTo>
                      <a:pt x="1" y="3256"/>
                      <a:pt x="228" y="3543"/>
                      <a:pt x="539" y="3579"/>
                    </a:cubicBezTo>
                    <a:lnTo>
                      <a:pt x="2978" y="3818"/>
                    </a:lnTo>
                    <a:cubicBezTo>
                      <a:pt x="2994" y="3820"/>
                      <a:pt x="3010" y="3820"/>
                      <a:pt x="3025" y="3820"/>
                    </a:cubicBezTo>
                    <a:cubicBezTo>
                      <a:pt x="3317" y="3820"/>
                      <a:pt x="3578" y="3611"/>
                      <a:pt x="3612" y="3304"/>
                    </a:cubicBezTo>
                    <a:lnTo>
                      <a:pt x="3839" y="877"/>
                    </a:lnTo>
                    <a:cubicBezTo>
                      <a:pt x="3875" y="554"/>
                      <a:pt x="3648" y="279"/>
                      <a:pt x="3337" y="243"/>
                    </a:cubicBezTo>
                    <a:lnTo>
                      <a:pt x="898" y="4"/>
                    </a:lnTo>
                    <a:cubicBezTo>
                      <a:pt x="876" y="2"/>
                      <a:pt x="854" y="0"/>
                      <a:pt x="833" y="0"/>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2"/>
              <p:cNvSpPr/>
              <p:nvPr/>
            </p:nvSpPr>
            <p:spPr>
              <a:xfrm>
                <a:off x="5626175" y="1253475"/>
                <a:ext cx="96575" cy="95525"/>
              </a:xfrm>
              <a:custGeom>
                <a:avLst/>
                <a:gdLst/>
                <a:ahLst/>
                <a:cxnLst/>
                <a:rect l="l" t="t" r="r" b="b"/>
                <a:pathLst>
                  <a:path w="3863" h="3821" extrusionOk="0">
                    <a:moveTo>
                      <a:pt x="840" y="1"/>
                    </a:moveTo>
                    <a:cubicBezTo>
                      <a:pt x="547" y="1"/>
                      <a:pt x="286" y="221"/>
                      <a:pt x="263" y="516"/>
                    </a:cubicBezTo>
                    <a:lnTo>
                      <a:pt x="24" y="2956"/>
                    </a:lnTo>
                    <a:cubicBezTo>
                      <a:pt x="0" y="3266"/>
                      <a:pt x="215" y="3553"/>
                      <a:pt x="538" y="3577"/>
                    </a:cubicBezTo>
                    <a:lnTo>
                      <a:pt x="2965" y="3816"/>
                    </a:lnTo>
                    <a:cubicBezTo>
                      <a:pt x="2988" y="3819"/>
                      <a:pt x="3010" y="3820"/>
                      <a:pt x="3032" y="3820"/>
                    </a:cubicBezTo>
                    <a:cubicBezTo>
                      <a:pt x="3325" y="3820"/>
                      <a:pt x="3566" y="3603"/>
                      <a:pt x="3599" y="3314"/>
                    </a:cubicBezTo>
                    <a:lnTo>
                      <a:pt x="3838" y="875"/>
                    </a:lnTo>
                    <a:cubicBezTo>
                      <a:pt x="3862" y="564"/>
                      <a:pt x="3635" y="277"/>
                      <a:pt x="3324" y="241"/>
                    </a:cubicBezTo>
                    <a:lnTo>
                      <a:pt x="885" y="2"/>
                    </a:lnTo>
                    <a:cubicBezTo>
                      <a:pt x="870" y="1"/>
                      <a:pt x="855" y="1"/>
                      <a:pt x="840" y="1"/>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2"/>
              <p:cNvSpPr/>
              <p:nvPr/>
            </p:nvSpPr>
            <p:spPr>
              <a:xfrm>
                <a:off x="5215750" y="1212475"/>
                <a:ext cx="96875" cy="95525"/>
              </a:xfrm>
              <a:custGeom>
                <a:avLst/>
                <a:gdLst/>
                <a:ahLst/>
                <a:cxnLst/>
                <a:rect l="l" t="t" r="r" b="b"/>
                <a:pathLst>
                  <a:path w="3875" h="3821" extrusionOk="0">
                    <a:moveTo>
                      <a:pt x="833" y="1"/>
                    </a:moveTo>
                    <a:cubicBezTo>
                      <a:pt x="548" y="1"/>
                      <a:pt x="297" y="217"/>
                      <a:pt x="264" y="506"/>
                    </a:cubicBezTo>
                    <a:lnTo>
                      <a:pt x="37" y="2946"/>
                    </a:lnTo>
                    <a:cubicBezTo>
                      <a:pt x="1" y="3256"/>
                      <a:pt x="228" y="3543"/>
                      <a:pt x="539" y="3579"/>
                    </a:cubicBezTo>
                    <a:lnTo>
                      <a:pt x="2978" y="3818"/>
                    </a:lnTo>
                    <a:cubicBezTo>
                      <a:pt x="2994" y="3820"/>
                      <a:pt x="3009" y="3820"/>
                      <a:pt x="3025" y="3820"/>
                    </a:cubicBezTo>
                    <a:cubicBezTo>
                      <a:pt x="3317" y="3820"/>
                      <a:pt x="3577" y="3611"/>
                      <a:pt x="3600" y="3304"/>
                    </a:cubicBezTo>
                    <a:lnTo>
                      <a:pt x="3839" y="865"/>
                    </a:lnTo>
                    <a:cubicBezTo>
                      <a:pt x="3875" y="554"/>
                      <a:pt x="3648" y="267"/>
                      <a:pt x="3337" y="243"/>
                    </a:cubicBezTo>
                    <a:lnTo>
                      <a:pt x="898" y="4"/>
                    </a:lnTo>
                    <a:cubicBezTo>
                      <a:pt x="876" y="2"/>
                      <a:pt x="854" y="1"/>
                      <a:pt x="833" y="1"/>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2"/>
              <p:cNvSpPr/>
              <p:nvPr/>
            </p:nvSpPr>
            <p:spPr>
              <a:xfrm>
                <a:off x="5207100" y="1211325"/>
                <a:ext cx="96850" cy="95525"/>
              </a:xfrm>
              <a:custGeom>
                <a:avLst/>
                <a:gdLst/>
                <a:ahLst/>
                <a:cxnLst/>
                <a:rect l="l" t="t" r="r" b="b"/>
                <a:pathLst>
                  <a:path w="3874" h="3821" extrusionOk="0">
                    <a:moveTo>
                      <a:pt x="850" y="1"/>
                    </a:moveTo>
                    <a:cubicBezTo>
                      <a:pt x="558" y="1"/>
                      <a:pt x="298" y="210"/>
                      <a:pt x="275" y="517"/>
                    </a:cubicBezTo>
                    <a:lnTo>
                      <a:pt x="36" y="2956"/>
                    </a:lnTo>
                    <a:cubicBezTo>
                      <a:pt x="0" y="3267"/>
                      <a:pt x="227" y="3554"/>
                      <a:pt x="538" y="3577"/>
                    </a:cubicBezTo>
                    <a:lnTo>
                      <a:pt x="2977" y="3817"/>
                    </a:lnTo>
                    <a:cubicBezTo>
                      <a:pt x="2999" y="3819"/>
                      <a:pt x="3021" y="3820"/>
                      <a:pt x="3042" y="3820"/>
                    </a:cubicBezTo>
                    <a:cubicBezTo>
                      <a:pt x="3327" y="3820"/>
                      <a:pt x="3577" y="3604"/>
                      <a:pt x="3599" y="3314"/>
                    </a:cubicBezTo>
                    <a:lnTo>
                      <a:pt x="3838" y="875"/>
                    </a:lnTo>
                    <a:cubicBezTo>
                      <a:pt x="3874" y="564"/>
                      <a:pt x="3647" y="277"/>
                      <a:pt x="3336" y="242"/>
                    </a:cubicBezTo>
                    <a:lnTo>
                      <a:pt x="897" y="2"/>
                    </a:lnTo>
                    <a:cubicBezTo>
                      <a:pt x="881" y="1"/>
                      <a:pt x="865" y="1"/>
                      <a:pt x="850" y="1"/>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2"/>
              <p:cNvSpPr/>
              <p:nvPr/>
            </p:nvSpPr>
            <p:spPr>
              <a:xfrm>
                <a:off x="5355650" y="1226275"/>
                <a:ext cx="96575" cy="95525"/>
              </a:xfrm>
              <a:custGeom>
                <a:avLst/>
                <a:gdLst/>
                <a:ahLst/>
                <a:cxnLst/>
                <a:rect l="l" t="t" r="r" b="b"/>
                <a:pathLst>
                  <a:path w="3863" h="3821" extrusionOk="0">
                    <a:moveTo>
                      <a:pt x="838" y="0"/>
                    </a:moveTo>
                    <a:cubicBezTo>
                      <a:pt x="546" y="0"/>
                      <a:pt x="286" y="210"/>
                      <a:pt x="264" y="516"/>
                    </a:cubicBezTo>
                    <a:lnTo>
                      <a:pt x="24" y="2956"/>
                    </a:lnTo>
                    <a:cubicBezTo>
                      <a:pt x="0" y="3266"/>
                      <a:pt x="216" y="3553"/>
                      <a:pt x="539" y="3577"/>
                    </a:cubicBezTo>
                    <a:lnTo>
                      <a:pt x="2966" y="3816"/>
                    </a:lnTo>
                    <a:cubicBezTo>
                      <a:pt x="2988" y="3819"/>
                      <a:pt x="3011" y="3820"/>
                      <a:pt x="3033" y="3820"/>
                    </a:cubicBezTo>
                    <a:cubicBezTo>
                      <a:pt x="3326" y="3820"/>
                      <a:pt x="3566" y="3603"/>
                      <a:pt x="3599" y="3314"/>
                    </a:cubicBezTo>
                    <a:lnTo>
                      <a:pt x="3839" y="875"/>
                    </a:lnTo>
                    <a:cubicBezTo>
                      <a:pt x="3862" y="564"/>
                      <a:pt x="3635" y="277"/>
                      <a:pt x="3324" y="241"/>
                    </a:cubicBezTo>
                    <a:lnTo>
                      <a:pt x="885" y="2"/>
                    </a:lnTo>
                    <a:cubicBezTo>
                      <a:pt x="870" y="1"/>
                      <a:pt x="854" y="0"/>
                      <a:pt x="838" y="0"/>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2"/>
              <p:cNvSpPr/>
              <p:nvPr/>
            </p:nvSpPr>
            <p:spPr>
              <a:xfrm>
                <a:off x="5346975" y="1225625"/>
                <a:ext cx="96575" cy="95275"/>
              </a:xfrm>
              <a:custGeom>
                <a:avLst/>
                <a:gdLst/>
                <a:ahLst/>
                <a:cxnLst/>
                <a:rect l="l" t="t" r="r" b="b"/>
                <a:pathLst>
                  <a:path w="3863" h="3811" extrusionOk="0">
                    <a:moveTo>
                      <a:pt x="831" y="1"/>
                    </a:moveTo>
                    <a:cubicBezTo>
                      <a:pt x="537" y="1"/>
                      <a:pt x="297" y="217"/>
                      <a:pt x="264" y="507"/>
                    </a:cubicBezTo>
                    <a:lnTo>
                      <a:pt x="25" y="2946"/>
                    </a:lnTo>
                    <a:cubicBezTo>
                      <a:pt x="1" y="3257"/>
                      <a:pt x="228" y="3543"/>
                      <a:pt x="539" y="3567"/>
                    </a:cubicBezTo>
                    <a:lnTo>
                      <a:pt x="2978" y="3807"/>
                    </a:lnTo>
                    <a:cubicBezTo>
                      <a:pt x="3000" y="3809"/>
                      <a:pt x="3021" y="3810"/>
                      <a:pt x="3043" y="3810"/>
                    </a:cubicBezTo>
                    <a:cubicBezTo>
                      <a:pt x="3328" y="3810"/>
                      <a:pt x="3577" y="3594"/>
                      <a:pt x="3600" y="3304"/>
                    </a:cubicBezTo>
                    <a:lnTo>
                      <a:pt x="3839" y="865"/>
                    </a:lnTo>
                    <a:cubicBezTo>
                      <a:pt x="3863" y="554"/>
                      <a:pt x="3647" y="267"/>
                      <a:pt x="3325" y="243"/>
                    </a:cubicBezTo>
                    <a:lnTo>
                      <a:pt x="897" y="4"/>
                    </a:lnTo>
                    <a:cubicBezTo>
                      <a:pt x="875" y="2"/>
                      <a:pt x="853" y="1"/>
                      <a:pt x="831" y="1"/>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2"/>
              <p:cNvSpPr/>
              <p:nvPr/>
            </p:nvSpPr>
            <p:spPr>
              <a:xfrm>
                <a:off x="5494950" y="1240275"/>
                <a:ext cx="96575" cy="95275"/>
              </a:xfrm>
              <a:custGeom>
                <a:avLst/>
                <a:gdLst/>
                <a:ahLst/>
                <a:cxnLst/>
                <a:rect l="l" t="t" r="r" b="b"/>
                <a:pathLst>
                  <a:path w="3863" h="3811" extrusionOk="0">
                    <a:moveTo>
                      <a:pt x="830" y="0"/>
                    </a:moveTo>
                    <a:cubicBezTo>
                      <a:pt x="537" y="0"/>
                      <a:pt x="297" y="217"/>
                      <a:pt x="263" y="506"/>
                    </a:cubicBezTo>
                    <a:lnTo>
                      <a:pt x="24" y="2946"/>
                    </a:lnTo>
                    <a:cubicBezTo>
                      <a:pt x="0" y="3256"/>
                      <a:pt x="227" y="3543"/>
                      <a:pt x="538" y="3567"/>
                    </a:cubicBezTo>
                    <a:lnTo>
                      <a:pt x="2965" y="3806"/>
                    </a:lnTo>
                    <a:cubicBezTo>
                      <a:pt x="2988" y="3809"/>
                      <a:pt x="3010" y="3810"/>
                      <a:pt x="3032" y="3810"/>
                    </a:cubicBezTo>
                    <a:cubicBezTo>
                      <a:pt x="3325" y="3810"/>
                      <a:pt x="3566" y="3593"/>
                      <a:pt x="3599" y="3304"/>
                    </a:cubicBezTo>
                    <a:lnTo>
                      <a:pt x="3838" y="865"/>
                    </a:lnTo>
                    <a:cubicBezTo>
                      <a:pt x="3862" y="554"/>
                      <a:pt x="3647" y="267"/>
                      <a:pt x="3324" y="243"/>
                    </a:cubicBezTo>
                    <a:lnTo>
                      <a:pt x="897" y="4"/>
                    </a:lnTo>
                    <a:cubicBezTo>
                      <a:pt x="874" y="2"/>
                      <a:pt x="852" y="0"/>
                      <a:pt x="830" y="0"/>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2"/>
              <p:cNvSpPr/>
              <p:nvPr/>
            </p:nvSpPr>
            <p:spPr>
              <a:xfrm>
                <a:off x="5486275" y="1239375"/>
                <a:ext cx="96875" cy="95525"/>
              </a:xfrm>
              <a:custGeom>
                <a:avLst/>
                <a:gdLst/>
                <a:ahLst/>
                <a:cxnLst/>
                <a:rect l="l" t="t" r="r" b="b"/>
                <a:pathLst>
                  <a:path w="3875" h="3821" extrusionOk="0">
                    <a:moveTo>
                      <a:pt x="832" y="1"/>
                    </a:moveTo>
                    <a:cubicBezTo>
                      <a:pt x="547" y="1"/>
                      <a:pt x="297" y="217"/>
                      <a:pt x="264" y="507"/>
                    </a:cubicBezTo>
                    <a:lnTo>
                      <a:pt x="24" y="2946"/>
                    </a:lnTo>
                    <a:cubicBezTo>
                      <a:pt x="0" y="3257"/>
                      <a:pt x="228" y="3543"/>
                      <a:pt x="539" y="3579"/>
                    </a:cubicBezTo>
                    <a:lnTo>
                      <a:pt x="2978" y="3818"/>
                    </a:lnTo>
                    <a:cubicBezTo>
                      <a:pt x="2993" y="3820"/>
                      <a:pt x="3009" y="3820"/>
                      <a:pt x="3025" y="3820"/>
                    </a:cubicBezTo>
                    <a:cubicBezTo>
                      <a:pt x="3317" y="3820"/>
                      <a:pt x="3577" y="3611"/>
                      <a:pt x="3599" y="3304"/>
                    </a:cubicBezTo>
                    <a:lnTo>
                      <a:pt x="3839" y="877"/>
                    </a:lnTo>
                    <a:cubicBezTo>
                      <a:pt x="3874" y="554"/>
                      <a:pt x="3647" y="279"/>
                      <a:pt x="3336" y="243"/>
                    </a:cubicBezTo>
                    <a:lnTo>
                      <a:pt x="897" y="4"/>
                    </a:lnTo>
                    <a:cubicBezTo>
                      <a:pt x="875" y="2"/>
                      <a:pt x="854" y="1"/>
                      <a:pt x="832" y="1"/>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2"/>
              <p:cNvSpPr/>
              <p:nvPr/>
            </p:nvSpPr>
            <p:spPr>
              <a:xfrm>
                <a:off x="5608525" y="1383500"/>
                <a:ext cx="109725" cy="225250"/>
              </a:xfrm>
              <a:custGeom>
                <a:avLst/>
                <a:gdLst/>
                <a:ahLst/>
                <a:cxnLst/>
                <a:rect l="l" t="t" r="r" b="b"/>
                <a:pathLst>
                  <a:path w="4389" h="9010" extrusionOk="0">
                    <a:moveTo>
                      <a:pt x="1367" y="1"/>
                    </a:moveTo>
                    <a:cubicBezTo>
                      <a:pt x="1074" y="1"/>
                      <a:pt x="813" y="221"/>
                      <a:pt x="790" y="517"/>
                    </a:cubicBezTo>
                    <a:lnTo>
                      <a:pt x="25" y="8133"/>
                    </a:lnTo>
                    <a:cubicBezTo>
                      <a:pt x="1" y="8456"/>
                      <a:pt x="228" y="8731"/>
                      <a:pt x="539" y="8767"/>
                    </a:cubicBezTo>
                    <a:lnTo>
                      <a:pt x="2978" y="9006"/>
                    </a:lnTo>
                    <a:cubicBezTo>
                      <a:pt x="3000" y="9008"/>
                      <a:pt x="3021" y="9009"/>
                      <a:pt x="3043" y="9009"/>
                    </a:cubicBezTo>
                    <a:cubicBezTo>
                      <a:pt x="3328" y="9009"/>
                      <a:pt x="3577" y="8793"/>
                      <a:pt x="3600" y="8503"/>
                    </a:cubicBezTo>
                    <a:lnTo>
                      <a:pt x="4365" y="875"/>
                    </a:lnTo>
                    <a:cubicBezTo>
                      <a:pt x="4389" y="564"/>
                      <a:pt x="4162" y="277"/>
                      <a:pt x="3851" y="253"/>
                    </a:cubicBezTo>
                    <a:lnTo>
                      <a:pt x="1412" y="2"/>
                    </a:lnTo>
                    <a:cubicBezTo>
                      <a:pt x="1396" y="1"/>
                      <a:pt x="1381" y="1"/>
                      <a:pt x="1367" y="1"/>
                    </a:cubicBezTo>
                    <a:close/>
                  </a:path>
                </a:pathLst>
              </a:custGeom>
              <a:solidFill>
                <a:srgbClr val="D58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2"/>
              <p:cNvSpPr/>
              <p:nvPr/>
            </p:nvSpPr>
            <p:spPr>
              <a:xfrm>
                <a:off x="5599850" y="1382850"/>
                <a:ext cx="109725" cy="225250"/>
              </a:xfrm>
              <a:custGeom>
                <a:avLst/>
                <a:gdLst/>
                <a:ahLst/>
                <a:cxnLst/>
                <a:rect l="l" t="t" r="r" b="b"/>
                <a:pathLst>
                  <a:path w="4389" h="9010" extrusionOk="0">
                    <a:moveTo>
                      <a:pt x="1357" y="1"/>
                    </a:moveTo>
                    <a:cubicBezTo>
                      <a:pt x="1064" y="1"/>
                      <a:pt x="823" y="217"/>
                      <a:pt x="790" y="507"/>
                    </a:cubicBezTo>
                    <a:lnTo>
                      <a:pt x="37" y="8135"/>
                    </a:lnTo>
                    <a:cubicBezTo>
                      <a:pt x="1" y="8446"/>
                      <a:pt x="228" y="8733"/>
                      <a:pt x="539" y="8757"/>
                    </a:cubicBezTo>
                    <a:lnTo>
                      <a:pt x="2978" y="9008"/>
                    </a:lnTo>
                    <a:cubicBezTo>
                      <a:pt x="2993" y="9009"/>
                      <a:pt x="3008" y="9009"/>
                      <a:pt x="3023" y="9009"/>
                    </a:cubicBezTo>
                    <a:cubicBezTo>
                      <a:pt x="3316" y="9009"/>
                      <a:pt x="3577" y="8789"/>
                      <a:pt x="3600" y="8494"/>
                    </a:cubicBezTo>
                    <a:lnTo>
                      <a:pt x="4365" y="877"/>
                    </a:lnTo>
                    <a:cubicBezTo>
                      <a:pt x="4389" y="554"/>
                      <a:pt x="4174" y="279"/>
                      <a:pt x="3851" y="244"/>
                    </a:cubicBezTo>
                    <a:lnTo>
                      <a:pt x="1424" y="4"/>
                    </a:lnTo>
                    <a:cubicBezTo>
                      <a:pt x="1401" y="2"/>
                      <a:pt x="1379" y="1"/>
                      <a:pt x="1357" y="1"/>
                    </a:cubicBezTo>
                    <a:close/>
                  </a:path>
                </a:pathLst>
              </a:custGeom>
              <a:solidFill>
                <a:srgbClr val="E6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2"/>
              <p:cNvSpPr/>
              <p:nvPr/>
            </p:nvSpPr>
            <p:spPr>
              <a:xfrm>
                <a:off x="5202600" y="1341650"/>
                <a:ext cx="96875" cy="95525"/>
              </a:xfrm>
              <a:custGeom>
                <a:avLst/>
                <a:gdLst/>
                <a:ahLst/>
                <a:cxnLst/>
                <a:rect l="l" t="t" r="r" b="b"/>
                <a:pathLst>
                  <a:path w="3875" h="3821" extrusionOk="0">
                    <a:moveTo>
                      <a:pt x="853" y="1"/>
                    </a:moveTo>
                    <a:cubicBezTo>
                      <a:pt x="559" y="1"/>
                      <a:pt x="299" y="221"/>
                      <a:pt x="276" y="517"/>
                    </a:cubicBezTo>
                    <a:lnTo>
                      <a:pt x="37" y="2956"/>
                    </a:lnTo>
                    <a:cubicBezTo>
                      <a:pt x="1" y="3267"/>
                      <a:pt x="228" y="3554"/>
                      <a:pt x="539" y="3577"/>
                    </a:cubicBezTo>
                    <a:lnTo>
                      <a:pt x="2978" y="3817"/>
                    </a:lnTo>
                    <a:cubicBezTo>
                      <a:pt x="3000" y="3819"/>
                      <a:pt x="3021" y="3820"/>
                      <a:pt x="3043" y="3820"/>
                    </a:cubicBezTo>
                    <a:cubicBezTo>
                      <a:pt x="3328" y="3820"/>
                      <a:pt x="3578" y="3604"/>
                      <a:pt x="3612" y="3314"/>
                    </a:cubicBezTo>
                    <a:lnTo>
                      <a:pt x="3851" y="875"/>
                    </a:lnTo>
                    <a:cubicBezTo>
                      <a:pt x="3875" y="564"/>
                      <a:pt x="3647" y="277"/>
                      <a:pt x="3337" y="254"/>
                    </a:cubicBezTo>
                    <a:lnTo>
                      <a:pt x="898" y="2"/>
                    </a:lnTo>
                    <a:cubicBezTo>
                      <a:pt x="882" y="1"/>
                      <a:pt x="867" y="1"/>
                      <a:pt x="853" y="1"/>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2"/>
              <p:cNvSpPr/>
              <p:nvPr/>
            </p:nvSpPr>
            <p:spPr>
              <a:xfrm>
                <a:off x="5194225" y="1341000"/>
                <a:ext cx="96575" cy="95525"/>
              </a:xfrm>
              <a:custGeom>
                <a:avLst/>
                <a:gdLst/>
                <a:ahLst/>
                <a:cxnLst/>
                <a:rect l="l" t="t" r="r" b="b"/>
                <a:pathLst>
                  <a:path w="3863" h="3821" extrusionOk="0">
                    <a:moveTo>
                      <a:pt x="821" y="1"/>
                    </a:moveTo>
                    <a:cubicBezTo>
                      <a:pt x="536" y="1"/>
                      <a:pt x="286" y="218"/>
                      <a:pt x="264" y="507"/>
                    </a:cubicBezTo>
                    <a:lnTo>
                      <a:pt x="25" y="2946"/>
                    </a:lnTo>
                    <a:cubicBezTo>
                      <a:pt x="1" y="3257"/>
                      <a:pt x="216" y="3544"/>
                      <a:pt x="527" y="3580"/>
                    </a:cubicBezTo>
                    <a:lnTo>
                      <a:pt x="2966" y="3819"/>
                    </a:lnTo>
                    <a:cubicBezTo>
                      <a:pt x="2983" y="3820"/>
                      <a:pt x="2999" y="3821"/>
                      <a:pt x="3015" y="3821"/>
                    </a:cubicBezTo>
                    <a:cubicBezTo>
                      <a:pt x="3316" y="3821"/>
                      <a:pt x="3566" y="3611"/>
                      <a:pt x="3600" y="3305"/>
                    </a:cubicBezTo>
                    <a:lnTo>
                      <a:pt x="3839" y="877"/>
                    </a:lnTo>
                    <a:cubicBezTo>
                      <a:pt x="3863" y="555"/>
                      <a:pt x="3636" y="280"/>
                      <a:pt x="3325" y="244"/>
                    </a:cubicBezTo>
                    <a:lnTo>
                      <a:pt x="886" y="5"/>
                    </a:lnTo>
                    <a:cubicBezTo>
                      <a:pt x="864" y="2"/>
                      <a:pt x="842" y="1"/>
                      <a:pt x="821" y="1"/>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2"/>
              <p:cNvSpPr/>
              <p:nvPr/>
            </p:nvSpPr>
            <p:spPr>
              <a:xfrm>
                <a:off x="5342500" y="1355950"/>
                <a:ext cx="96575" cy="95525"/>
              </a:xfrm>
              <a:custGeom>
                <a:avLst/>
                <a:gdLst/>
                <a:ahLst/>
                <a:cxnLst/>
                <a:rect l="l" t="t" r="r" b="b"/>
                <a:pathLst>
                  <a:path w="3863" h="3821" extrusionOk="0">
                    <a:moveTo>
                      <a:pt x="830" y="1"/>
                    </a:moveTo>
                    <a:cubicBezTo>
                      <a:pt x="537" y="1"/>
                      <a:pt x="297" y="217"/>
                      <a:pt x="263" y="507"/>
                    </a:cubicBezTo>
                    <a:lnTo>
                      <a:pt x="24" y="2946"/>
                    </a:lnTo>
                    <a:cubicBezTo>
                      <a:pt x="0" y="3257"/>
                      <a:pt x="228" y="3544"/>
                      <a:pt x="538" y="3579"/>
                    </a:cubicBezTo>
                    <a:lnTo>
                      <a:pt x="2966" y="3819"/>
                    </a:lnTo>
                    <a:cubicBezTo>
                      <a:pt x="2982" y="3820"/>
                      <a:pt x="2998" y="3820"/>
                      <a:pt x="3014" y="3820"/>
                    </a:cubicBezTo>
                    <a:cubicBezTo>
                      <a:pt x="3316" y="3820"/>
                      <a:pt x="3565" y="3611"/>
                      <a:pt x="3599" y="3304"/>
                    </a:cubicBezTo>
                    <a:lnTo>
                      <a:pt x="3838" y="877"/>
                    </a:lnTo>
                    <a:cubicBezTo>
                      <a:pt x="3862" y="554"/>
                      <a:pt x="3647" y="279"/>
                      <a:pt x="3324" y="244"/>
                    </a:cubicBezTo>
                    <a:lnTo>
                      <a:pt x="897" y="4"/>
                    </a:lnTo>
                    <a:cubicBezTo>
                      <a:pt x="875" y="2"/>
                      <a:pt x="852" y="1"/>
                      <a:pt x="830" y="1"/>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2"/>
              <p:cNvSpPr/>
              <p:nvPr/>
            </p:nvSpPr>
            <p:spPr>
              <a:xfrm>
                <a:off x="5333825" y="1354800"/>
                <a:ext cx="96875" cy="95525"/>
              </a:xfrm>
              <a:custGeom>
                <a:avLst/>
                <a:gdLst/>
                <a:ahLst/>
                <a:cxnLst/>
                <a:rect l="l" t="t" r="r" b="b"/>
                <a:pathLst>
                  <a:path w="3875" h="3821" extrusionOk="0">
                    <a:moveTo>
                      <a:pt x="850" y="1"/>
                    </a:moveTo>
                    <a:cubicBezTo>
                      <a:pt x="558" y="1"/>
                      <a:pt x="298" y="210"/>
                      <a:pt x="264" y="517"/>
                    </a:cubicBezTo>
                    <a:lnTo>
                      <a:pt x="25" y="2944"/>
                    </a:lnTo>
                    <a:cubicBezTo>
                      <a:pt x="1" y="3267"/>
                      <a:pt x="228" y="3542"/>
                      <a:pt x="539" y="3578"/>
                    </a:cubicBezTo>
                    <a:lnTo>
                      <a:pt x="2978" y="3817"/>
                    </a:lnTo>
                    <a:cubicBezTo>
                      <a:pt x="3000" y="3819"/>
                      <a:pt x="3021" y="3820"/>
                      <a:pt x="3043" y="3820"/>
                    </a:cubicBezTo>
                    <a:cubicBezTo>
                      <a:pt x="3327" y="3820"/>
                      <a:pt x="3577" y="3604"/>
                      <a:pt x="3600" y="3315"/>
                    </a:cubicBezTo>
                    <a:lnTo>
                      <a:pt x="3839" y="875"/>
                    </a:lnTo>
                    <a:cubicBezTo>
                      <a:pt x="3875" y="565"/>
                      <a:pt x="3647" y="278"/>
                      <a:pt x="3337" y="242"/>
                    </a:cubicBezTo>
                    <a:lnTo>
                      <a:pt x="897" y="3"/>
                    </a:lnTo>
                    <a:cubicBezTo>
                      <a:pt x="882" y="1"/>
                      <a:pt x="866" y="1"/>
                      <a:pt x="850" y="1"/>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2"/>
              <p:cNvSpPr/>
              <p:nvPr/>
            </p:nvSpPr>
            <p:spPr>
              <a:xfrm>
                <a:off x="5481800" y="1369750"/>
                <a:ext cx="96875" cy="95525"/>
              </a:xfrm>
              <a:custGeom>
                <a:avLst/>
                <a:gdLst/>
                <a:ahLst/>
                <a:cxnLst/>
                <a:rect l="l" t="t" r="r" b="b"/>
                <a:pathLst>
                  <a:path w="3875" h="3821" extrusionOk="0">
                    <a:moveTo>
                      <a:pt x="850" y="1"/>
                    </a:moveTo>
                    <a:cubicBezTo>
                      <a:pt x="558" y="1"/>
                      <a:pt x="297" y="210"/>
                      <a:pt x="263" y="517"/>
                    </a:cubicBezTo>
                    <a:lnTo>
                      <a:pt x="24" y="2944"/>
                    </a:lnTo>
                    <a:cubicBezTo>
                      <a:pt x="0" y="3267"/>
                      <a:pt x="227" y="3542"/>
                      <a:pt x="538" y="3577"/>
                    </a:cubicBezTo>
                    <a:lnTo>
                      <a:pt x="2977" y="3817"/>
                    </a:lnTo>
                    <a:cubicBezTo>
                      <a:pt x="2999" y="3819"/>
                      <a:pt x="3021" y="3820"/>
                      <a:pt x="3042" y="3820"/>
                    </a:cubicBezTo>
                    <a:cubicBezTo>
                      <a:pt x="3327" y="3820"/>
                      <a:pt x="3577" y="3604"/>
                      <a:pt x="3599" y="3314"/>
                    </a:cubicBezTo>
                    <a:lnTo>
                      <a:pt x="3838" y="875"/>
                    </a:lnTo>
                    <a:cubicBezTo>
                      <a:pt x="3874" y="564"/>
                      <a:pt x="3647" y="277"/>
                      <a:pt x="3336" y="242"/>
                    </a:cubicBezTo>
                    <a:lnTo>
                      <a:pt x="897" y="2"/>
                    </a:lnTo>
                    <a:cubicBezTo>
                      <a:pt x="881" y="1"/>
                      <a:pt x="865" y="1"/>
                      <a:pt x="850" y="1"/>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2"/>
              <p:cNvSpPr/>
              <p:nvPr/>
            </p:nvSpPr>
            <p:spPr>
              <a:xfrm>
                <a:off x="5473725" y="1369100"/>
                <a:ext cx="96575" cy="95525"/>
              </a:xfrm>
              <a:custGeom>
                <a:avLst/>
                <a:gdLst/>
                <a:ahLst/>
                <a:cxnLst/>
                <a:rect l="l" t="t" r="r" b="b"/>
                <a:pathLst>
                  <a:path w="3863" h="3821" extrusionOk="0">
                    <a:moveTo>
                      <a:pt x="830" y="1"/>
                    </a:moveTo>
                    <a:cubicBezTo>
                      <a:pt x="537" y="1"/>
                      <a:pt x="297" y="217"/>
                      <a:pt x="263" y="507"/>
                    </a:cubicBezTo>
                    <a:lnTo>
                      <a:pt x="24" y="2946"/>
                    </a:lnTo>
                    <a:cubicBezTo>
                      <a:pt x="0" y="3257"/>
                      <a:pt x="216" y="3544"/>
                      <a:pt x="538" y="3568"/>
                    </a:cubicBezTo>
                    <a:lnTo>
                      <a:pt x="2966" y="3819"/>
                    </a:lnTo>
                    <a:cubicBezTo>
                      <a:pt x="2981" y="3820"/>
                      <a:pt x="2997" y="3820"/>
                      <a:pt x="3012" y="3820"/>
                    </a:cubicBezTo>
                    <a:cubicBezTo>
                      <a:pt x="3314" y="3820"/>
                      <a:pt x="3565" y="3600"/>
                      <a:pt x="3599" y="3304"/>
                    </a:cubicBezTo>
                    <a:lnTo>
                      <a:pt x="3838" y="865"/>
                    </a:lnTo>
                    <a:cubicBezTo>
                      <a:pt x="3862" y="554"/>
                      <a:pt x="3635" y="268"/>
                      <a:pt x="3324" y="244"/>
                    </a:cubicBezTo>
                    <a:lnTo>
                      <a:pt x="897" y="4"/>
                    </a:lnTo>
                    <a:cubicBezTo>
                      <a:pt x="874" y="2"/>
                      <a:pt x="852" y="1"/>
                      <a:pt x="830" y="1"/>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2"/>
              <p:cNvSpPr/>
              <p:nvPr/>
            </p:nvSpPr>
            <p:spPr>
              <a:xfrm>
                <a:off x="5189750" y="1471375"/>
                <a:ext cx="96575" cy="95525"/>
              </a:xfrm>
              <a:custGeom>
                <a:avLst/>
                <a:gdLst/>
                <a:ahLst/>
                <a:cxnLst/>
                <a:rect l="l" t="t" r="r" b="b"/>
                <a:pathLst>
                  <a:path w="3863" h="3821" extrusionOk="0">
                    <a:moveTo>
                      <a:pt x="849" y="1"/>
                    </a:moveTo>
                    <a:cubicBezTo>
                      <a:pt x="547" y="1"/>
                      <a:pt x="298" y="210"/>
                      <a:pt x="264" y="517"/>
                    </a:cubicBezTo>
                    <a:lnTo>
                      <a:pt x="25" y="2944"/>
                    </a:lnTo>
                    <a:cubicBezTo>
                      <a:pt x="1" y="3267"/>
                      <a:pt x="216" y="3542"/>
                      <a:pt x="539" y="3578"/>
                    </a:cubicBezTo>
                    <a:lnTo>
                      <a:pt x="2966" y="3817"/>
                    </a:lnTo>
                    <a:cubicBezTo>
                      <a:pt x="2988" y="3819"/>
                      <a:pt x="3011" y="3820"/>
                      <a:pt x="3033" y="3820"/>
                    </a:cubicBezTo>
                    <a:cubicBezTo>
                      <a:pt x="3326" y="3820"/>
                      <a:pt x="3566" y="3604"/>
                      <a:pt x="3600" y="3315"/>
                    </a:cubicBezTo>
                    <a:lnTo>
                      <a:pt x="3839" y="875"/>
                    </a:lnTo>
                    <a:cubicBezTo>
                      <a:pt x="3863" y="565"/>
                      <a:pt x="3635" y="278"/>
                      <a:pt x="3325" y="242"/>
                    </a:cubicBezTo>
                    <a:lnTo>
                      <a:pt x="897" y="3"/>
                    </a:lnTo>
                    <a:cubicBezTo>
                      <a:pt x="881" y="1"/>
                      <a:pt x="865" y="1"/>
                      <a:pt x="849" y="1"/>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2"/>
              <p:cNvSpPr/>
              <p:nvPr/>
            </p:nvSpPr>
            <p:spPr>
              <a:xfrm>
                <a:off x="5181075" y="1470200"/>
                <a:ext cx="96575" cy="95500"/>
              </a:xfrm>
              <a:custGeom>
                <a:avLst/>
                <a:gdLst/>
                <a:ahLst/>
                <a:cxnLst/>
                <a:rect l="l" t="t" r="r" b="b"/>
                <a:pathLst>
                  <a:path w="3863" h="3820" extrusionOk="0">
                    <a:moveTo>
                      <a:pt x="851" y="0"/>
                    </a:moveTo>
                    <a:cubicBezTo>
                      <a:pt x="549" y="0"/>
                      <a:pt x="298" y="220"/>
                      <a:pt x="264" y="516"/>
                    </a:cubicBezTo>
                    <a:lnTo>
                      <a:pt x="25" y="2955"/>
                    </a:lnTo>
                    <a:cubicBezTo>
                      <a:pt x="1" y="3266"/>
                      <a:pt x="228" y="3553"/>
                      <a:pt x="539" y="3577"/>
                    </a:cubicBezTo>
                    <a:lnTo>
                      <a:pt x="2966" y="3816"/>
                    </a:lnTo>
                    <a:cubicBezTo>
                      <a:pt x="2989" y="3818"/>
                      <a:pt x="3011" y="3820"/>
                      <a:pt x="3033" y="3820"/>
                    </a:cubicBezTo>
                    <a:cubicBezTo>
                      <a:pt x="3326" y="3820"/>
                      <a:pt x="3566" y="3603"/>
                      <a:pt x="3600" y="3314"/>
                    </a:cubicBezTo>
                    <a:lnTo>
                      <a:pt x="3839" y="875"/>
                    </a:lnTo>
                    <a:cubicBezTo>
                      <a:pt x="3863" y="564"/>
                      <a:pt x="3648" y="277"/>
                      <a:pt x="3325" y="253"/>
                    </a:cubicBezTo>
                    <a:lnTo>
                      <a:pt x="898" y="2"/>
                    </a:lnTo>
                    <a:cubicBezTo>
                      <a:pt x="882" y="1"/>
                      <a:pt x="866" y="0"/>
                      <a:pt x="851" y="0"/>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2"/>
              <p:cNvSpPr/>
              <p:nvPr/>
            </p:nvSpPr>
            <p:spPr>
              <a:xfrm>
                <a:off x="5329350" y="1485125"/>
                <a:ext cx="96875" cy="95525"/>
              </a:xfrm>
              <a:custGeom>
                <a:avLst/>
                <a:gdLst/>
                <a:ahLst/>
                <a:cxnLst/>
                <a:rect l="l" t="t" r="r" b="b"/>
                <a:pathLst>
                  <a:path w="3875" h="3821" extrusionOk="0">
                    <a:moveTo>
                      <a:pt x="852" y="1"/>
                    </a:moveTo>
                    <a:cubicBezTo>
                      <a:pt x="559" y="1"/>
                      <a:pt x="297" y="221"/>
                      <a:pt x="263" y="517"/>
                    </a:cubicBezTo>
                    <a:lnTo>
                      <a:pt x="24" y="2956"/>
                    </a:lnTo>
                    <a:cubicBezTo>
                      <a:pt x="0" y="3267"/>
                      <a:pt x="227" y="3554"/>
                      <a:pt x="538" y="3578"/>
                    </a:cubicBezTo>
                    <a:lnTo>
                      <a:pt x="2977" y="3817"/>
                    </a:lnTo>
                    <a:cubicBezTo>
                      <a:pt x="2999" y="3819"/>
                      <a:pt x="3021" y="3820"/>
                      <a:pt x="3042" y="3820"/>
                    </a:cubicBezTo>
                    <a:cubicBezTo>
                      <a:pt x="3327" y="3820"/>
                      <a:pt x="3577" y="3604"/>
                      <a:pt x="3599" y="3315"/>
                    </a:cubicBezTo>
                    <a:lnTo>
                      <a:pt x="3838" y="875"/>
                    </a:lnTo>
                    <a:cubicBezTo>
                      <a:pt x="3874" y="565"/>
                      <a:pt x="3647" y="278"/>
                      <a:pt x="3336" y="254"/>
                    </a:cubicBezTo>
                    <a:lnTo>
                      <a:pt x="897" y="3"/>
                    </a:lnTo>
                    <a:cubicBezTo>
                      <a:pt x="882" y="1"/>
                      <a:pt x="867" y="1"/>
                      <a:pt x="852" y="1"/>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2"/>
              <p:cNvSpPr/>
              <p:nvPr/>
            </p:nvSpPr>
            <p:spPr>
              <a:xfrm>
                <a:off x="5320675" y="1484475"/>
                <a:ext cx="96875" cy="95525"/>
              </a:xfrm>
              <a:custGeom>
                <a:avLst/>
                <a:gdLst/>
                <a:ahLst/>
                <a:cxnLst/>
                <a:rect l="l" t="t" r="r" b="b"/>
                <a:pathLst>
                  <a:path w="3875" h="3821" extrusionOk="0">
                    <a:moveTo>
                      <a:pt x="833" y="1"/>
                    </a:moveTo>
                    <a:cubicBezTo>
                      <a:pt x="548" y="1"/>
                      <a:pt x="298" y="218"/>
                      <a:pt x="276" y="507"/>
                    </a:cubicBezTo>
                    <a:lnTo>
                      <a:pt x="36" y="2946"/>
                    </a:lnTo>
                    <a:cubicBezTo>
                      <a:pt x="1" y="3257"/>
                      <a:pt x="228" y="3544"/>
                      <a:pt x="539" y="3580"/>
                    </a:cubicBezTo>
                    <a:lnTo>
                      <a:pt x="2978" y="3819"/>
                    </a:lnTo>
                    <a:cubicBezTo>
                      <a:pt x="2994" y="3820"/>
                      <a:pt x="3009" y="3821"/>
                      <a:pt x="3025" y="3821"/>
                    </a:cubicBezTo>
                    <a:cubicBezTo>
                      <a:pt x="3317" y="3821"/>
                      <a:pt x="3577" y="3611"/>
                      <a:pt x="3611" y="3305"/>
                    </a:cubicBezTo>
                    <a:lnTo>
                      <a:pt x="3839" y="878"/>
                    </a:lnTo>
                    <a:cubicBezTo>
                      <a:pt x="3874" y="555"/>
                      <a:pt x="3647" y="280"/>
                      <a:pt x="3336" y="244"/>
                    </a:cubicBezTo>
                    <a:lnTo>
                      <a:pt x="897" y="5"/>
                    </a:lnTo>
                    <a:cubicBezTo>
                      <a:pt x="876" y="2"/>
                      <a:pt x="854" y="1"/>
                      <a:pt x="833" y="1"/>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2"/>
              <p:cNvSpPr/>
              <p:nvPr/>
            </p:nvSpPr>
            <p:spPr>
              <a:xfrm>
                <a:off x="5469225" y="1499425"/>
                <a:ext cx="96575" cy="95525"/>
              </a:xfrm>
              <a:custGeom>
                <a:avLst/>
                <a:gdLst/>
                <a:ahLst/>
                <a:cxnLst/>
                <a:rect l="l" t="t" r="r" b="b"/>
                <a:pathLst>
                  <a:path w="3863" h="3821" extrusionOk="0">
                    <a:moveTo>
                      <a:pt x="821" y="1"/>
                    </a:moveTo>
                    <a:cubicBezTo>
                      <a:pt x="536" y="1"/>
                      <a:pt x="286" y="218"/>
                      <a:pt x="264" y="507"/>
                    </a:cubicBezTo>
                    <a:lnTo>
                      <a:pt x="25" y="2946"/>
                    </a:lnTo>
                    <a:cubicBezTo>
                      <a:pt x="1" y="3257"/>
                      <a:pt x="216" y="3544"/>
                      <a:pt x="539" y="3580"/>
                    </a:cubicBezTo>
                    <a:lnTo>
                      <a:pt x="2966" y="3819"/>
                    </a:lnTo>
                    <a:cubicBezTo>
                      <a:pt x="2983" y="3820"/>
                      <a:pt x="2999" y="3820"/>
                      <a:pt x="3015" y="3820"/>
                    </a:cubicBezTo>
                    <a:cubicBezTo>
                      <a:pt x="3316" y="3820"/>
                      <a:pt x="3566" y="3611"/>
                      <a:pt x="3600" y="3305"/>
                    </a:cubicBezTo>
                    <a:lnTo>
                      <a:pt x="3839" y="877"/>
                    </a:lnTo>
                    <a:cubicBezTo>
                      <a:pt x="3863" y="555"/>
                      <a:pt x="3636" y="280"/>
                      <a:pt x="3325" y="244"/>
                    </a:cubicBezTo>
                    <a:lnTo>
                      <a:pt x="886" y="5"/>
                    </a:lnTo>
                    <a:cubicBezTo>
                      <a:pt x="864" y="2"/>
                      <a:pt x="842" y="1"/>
                      <a:pt x="821" y="1"/>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2"/>
              <p:cNvSpPr/>
              <p:nvPr/>
            </p:nvSpPr>
            <p:spPr>
              <a:xfrm>
                <a:off x="5460575" y="1498275"/>
                <a:ext cx="96575" cy="95525"/>
              </a:xfrm>
              <a:custGeom>
                <a:avLst/>
                <a:gdLst/>
                <a:ahLst/>
                <a:cxnLst/>
                <a:rect l="l" t="t" r="r" b="b"/>
                <a:pathLst>
                  <a:path w="3863" h="3821" extrusionOk="0">
                    <a:moveTo>
                      <a:pt x="848" y="1"/>
                    </a:moveTo>
                    <a:cubicBezTo>
                      <a:pt x="547" y="1"/>
                      <a:pt x="297" y="210"/>
                      <a:pt x="263" y="517"/>
                    </a:cubicBezTo>
                    <a:lnTo>
                      <a:pt x="24" y="2944"/>
                    </a:lnTo>
                    <a:cubicBezTo>
                      <a:pt x="0" y="3267"/>
                      <a:pt x="227" y="3542"/>
                      <a:pt x="538" y="3578"/>
                    </a:cubicBezTo>
                    <a:lnTo>
                      <a:pt x="2977" y="3817"/>
                    </a:lnTo>
                    <a:cubicBezTo>
                      <a:pt x="2999" y="3819"/>
                      <a:pt x="3021" y="3821"/>
                      <a:pt x="3042" y="3821"/>
                    </a:cubicBezTo>
                    <a:cubicBezTo>
                      <a:pt x="3327" y="3821"/>
                      <a:pt x="3577" y="3604"/>
                      <a:pt x="3599" y="3315"/>
                    </a:cubicBezTo>
                    <a:lnTo>
                      <a:pt x="3838" y="876"/>
                    </a:lnTo>
                    <a:cubicBezTo>
                      <a:pt x="3862" y="565"/>
                      <a:pt x="3647" y="278"/>
                      <a:pt x="3324" y="242"/>
                    </a:cubicBezTo>
                    <a:lnTo>
                      <a:pt x="897" y="3"/>
                    </a:lnTo>
                    <a:cubicBezTo>
                      <a:pt x="881" y="1"/>
                      <a:pt x="864" y="1"/>
                      <a:pt x="848" y="1"/>
                    </a:cubicBezTo>
                    <a:close/>
                  </a:path>
                </a:pathLst>
              </a:custGeom>
              <a:solidFill>
                <a:srgbClr val="91B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2"/>
              <p:cNvSpPr/>
              <p:nvPr/>
            </p:nvSpPr>
            <p:spPr>
              <a:xfrm>
                <a:off x="5179600" y="1607075"/>
                <a:ext cx="510850" cy="65625"/>
              </a:xfrm>
              <a:custGeom>
                <a:avLst/>
                <a:gdLst/>
                <a:ahLst/>
                <a:cxnLst/>
                <a:rect l="l" t="t" r="r" b="b"/>
                <a:pathLst>
                  <a:path w="20434" h="2625" extrusionOk="0">
                    <a:moveTo>
                      <a:pt x="340" y="0"/>
                    </a:moveTo>
                    <a:cubicBezTo>
                      <a:pt x="178" y="0"/>
                      <a:pt x="35" y="125"/>
                      <a:pt x="24" y="290"/>
                    </a:cubicBezTo>
                    <a:cubicBezTo>
                      <a:pt x="0" y="469"/>
                      <a:pt x="132" y="637"/>
                      <a:pt x="311" y="649"/>
                    </a:cubicBezTo>
                    <a:lnTo>
                      <a:pt x="20039" y="2621"/>
                    </a:lnTo>
                    <a:cubicBezTo>
                      <a:pt x="20053" y="2623"/>
                      <a:pt x="20067" y="2624"/>
                      <a:pt x="20081" y="2624"/>
                    </a:cubicBezTo>
                    <a:cubicBezTo>
                      <a:pt x="20244" y="2624"/>
                      <a:pt x="20387" y="2500"/>
                      <a:pt x="20398" y="2334"/>
                    </a:cubicBezTo>
                    <a:cubicBezTo>
                      <a:pt x="20434" y="2155"/>
                      <a:pt x="20290" y="1988"/>
                      <a:pt x="20111" y="1976"/>
                    </a:cubicBezTo>
                    <a:lnTo>
                      <a:pt x="383" y="3"/>
                    </a:lnTo>
                    <a:cubicBezTo>
                      <a:pt x="369" y="1"/>
                      <a:pt x="354" y="0"/>
                      <a:pt x="340" y="0"/>
                    </a:cubicBezTo>
                    <a:close/>
                  </a:path>
                </a:pathLst>
              </a:custGeom>
              <a:solidFill>
                <a:srgbClr val="5F7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122"/>
        <p:cNvGrpSpPr/>
        <p:nvPr/>
      </p:nvGrpSpPr>
      <p:grpSpPr>
        <a:xfrm>
          <a:off x="0" y="0"/>
          <a:ext cx="0" cy="0"/>
          <a:chOff x="0" y="0"/>
          <a:chExt cx="0" cy="0"/>
        </a:xfrm>
      </p:grpSpPr>
      <p:sp>
        <p:nvSpPr>
          <p:cNvPr id="2123" name="Google Shape;2123;p63"/>
          <p:cNvSpPr txBox="1">
            <a:spLocks noGrp="1"/>
          </p:cNvSpPr>
          <p:nvPr>
            <p:ph type="ctrTitle"/>
          </p:nvPr>
        </p:nvSpPr>
        <p:spPr>
          <a:xfrm>
            <a:off x="1047425" y="791675"/>
            <a:ext cx="7049100" cy="51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PACOTE DE </a:t>
            </a:r>
            <a:r>
              <a:rPr lang="en">
                <a:solidFill>
                  <a:schemeClr val="dk2"/>
                </a:solidFill>
              </a:rPr>
              <a:t>ÍCONES</a:t>
            </a:r>
            <a:endParaRPr>
              <a:solidFill>
                <a:schemeClr val="dk2"/>
              </a:solidFill>
            </a:endParaRPr>
          </a:p>
        </p:txBody>
      </p:sp>
      <p:grpSp>
        <p:nvGrpSpPr>
          <p:cNvPr id="2124" name="Google Shape;2124;p63"/>
          <p:cNvGrpSpPr/>
          <p:nvPr/>
        </p:nvGrpSpPr>
        <p:grpSpPr>
          <a:xfrm>
            <a:off x="1101908" y="3934565"/>
            <a:ext cx="370009" cy="370037"/>
            <a:chOff x="647400" y="3793600"/>
            <a:chExt cx="330100" cy="330125"/>
          </a:xfrm>
        </p:grpSpPr>
        <p:sp>
          <p:nvSpPr>
            <p:cNvPr id="2125" name="Google Shape;2125;p63"/>
            <p:cNvSpPr/>
            <p:nvPr/>
          </p:nvSpPr>
          <p:spPr>
            <a:xfrm>
              <a:off x="647400" y="3793600"/>
              <a:ext cx="330100" cy="330125"/>
            </a:xfrm>
            <a:custGeom>
              <a:avLst/>
              <a:gdLst/>
              <a:ahLst/>
              <a:cxnLst/>
              <a:rect l="l" t="t" r="r" b="b"/>
              <a:pathLst>
                <a:path w="13204" h="13205" extrusionOk="0">
                  <a:moveTo>
                    <a:pt x="6602" y="1"/>
                  </a:moveTo>
                  <a:cubicBezTo>
                    <a:pt x="2958" y="1"/>
                    <a:pt x="0" y="2958"/>
                    <a:pt x="0" y="6603"/>
                  </a:cubicBezTo>
                  <a:cubicBezTo>
                    <a:pt x="0" y="10247"/>
                    <a:pt x="2958" y="13204"/>
                    <a:pt x="6602" y="13204"/>
                  </a:cubicBezTo>
                  <a:cubicBezTo>
                    <a:pt x="10246" y="13204"/>
                    <a:pt x="13204" y="10247"/>
                    <a:pt x="13204" y="6603"/>
                  </a:cubicBezTo>
                  <a:cubicBezTo>
                    <a:pt x="13204" y="2958"/>
                    <a:pt x="10246" y="1"/>
                    <a:pt x="6602"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3"/>
            <p:cNvSpPr/>
            <p:nvPr/>
          </p:nvSpPr>
          <p:spPr>
            <a:xfrm>
              <a:off x="695575" y="3859425"/>
              <a:ext cx="281450" cy="264300"/>
            </a:xfrm>
            <a:custGeom>
              <a:avLst/>
              <a:gdLst/>
              <a:ahLst/>
              <a:cxnLst/>
              <a:rect l="l" t="t" r="r" b="b"/>
              <a:pathLst>
                <a:path w="11258" h="10572" extrusionOk="0">
                  <a:moveTo>
                    <a:pt x="6850" y="1"/>
                  </a:moveTo>
                  <a:lnTo>
                    <a:pt x="6583" y="669"/>
                  </a:lnTo>
                  <a:lnTo>
                    <a:pt x="0" y="7099"/>
                  </a:lnTo>
                  <a:lnTo>
                    <a:pt x="3339" y="10438"/>
                  </a:lnTo>
                  <a:cubicBezTo>
                    <a:pt x="3759" y="10533"/>
                    <a:pt x="4217" y="10571"/>
                    <a:pt x="4675" y="10571"/>
                  </a:cubicBezTo>
                  <a:cubicBezTo>
                    <a:pt x="8148" y="10571"/>
                    <a:pt x="11010" y="7862"/>
                    <a:pt x="11258" y="4428"/>
                  </a:cubicBezTo>
                  <a:lnTo>
                    <a:pt x="6850"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3"/>
            <p:cNvSpPr/>
            <p:nvPr/>
          </p:nvSpPr>
          <p:spPr>
            <a:xfrm>
              <a:off x="850125" y="3856575"/>
              <a:ext cx="18625" cy="25775"/>
            </a:xfrm>
            <a:custGeom>
              <a:avLst/>
              <a:gdLst/>
              <a:ahLst/>
              <a:cxnLst/>
              <a:rect l="l" t="t" r="r" b="b"/>
              <a:pathLst>
                <a:path w="745" h="1031" extrusionOk="0">
                  <a:moveTo>
                    <a:pt x="363" y="0"/>
                  </a:moveTo>
                  <a:cubicBezTo>
                    <a:pt x="153" y="0"/>
                    <a:pt x="0" y="172"/>
                    <a:pt x="0" y="382"/>
                  </a:cubicBezTo>
                  <a:lnTo>
                    <a:pt x="0" y="764"/>
                  </a:lnTo>
                  <a:lnTo>
                    <a:pt x="363" y="1031"/>
                  </a:lnTo>
                  <a:lnTo>
                    <a:pt x="744" y="764"/>
                  </a:lnTo>
                  <a:lnTo>
                    <a:pt x="744" y="382"/>
                  </a:lnTo>
                  <a:cubicBezTo>
                    <a:pt x="744" y="172"/>
                    <a:pt x="592" y="0"/>
                    <a:pt x="363" y="0"/>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3"/>
            <p:cNvSpPr/>
            <p:nvPr/>
          </p:nvSpPr>
          <p:spPr>
            <a:xfrm>
              <a:off x="695100" y="3875650"/>
              <a:ext cx="147900" cy="134075"/>
            </a:xfrm>
            <a:custGeom>
              <a:avLst/>
              <a:gdLst/>
              <a:ahLst/>
              <a:cxnLst/>
              <a:rect l="l" t="t" r="r" b="b"/>
              <a:pathLst>
                <a:path w="5916" h="5363" extrusionOk="0">
                  <a:moveTo>
                    <a:pt x="973" y="1"/>
                  </a:moveTo>
                  <a:cubicBezTo>
                    <a:pt x="420" y="1"/>
                    <a:pt x="0" y="459"/>
                    <a:pt x="0" y="974"/>
                  </a:cubicBezTo>
                  <a:lnTo>
                    <a:pt x="0" y="5114"/>
                  </a:lnTo>
                  <a:lnTo>
                    <a:pt x="2805" y="5362"/>
                  </a:lnTo>
                  <a:lnTo>
                    <a:pt x="5629" y="5114"/>
                  </a:lnTo>
                  <a:lnTo>
                    <a:pt x="5915" y="2481"/>
                  </a:lnTo>
                  <a:lnTo>
                    <a:pt x="5648"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3"/>
            <p:cNvSpPr/>
            <p:nvPr/>
          </p:nvSpPr>
          <p:spPr>
            <a:xfrm>
              <a:off x="835800" y="3875650"/>
              <a:ext cx="93525" cy="126925"/>
            </a:xfrm>
            <a:custGeom>
              <a:avLst/>
              <a:gdLst/>
              <a:ahLst/>
              <a:cxnLst/>
              <a:rect l="l" t="t" r="r" b="b"/>
              <a:pathLst>
                <a:path w="3741" h="5077" extrusionOk="0">
                  <a:moveTo>
                    <a:pt x="1" y="1"/>
                  </a:moveTo>
                  <a:lnTo>
                    <a:pt x="1" y="5076"/>
                  </a:lnTo>
                  <a:lnTo>
                    <a:pt x="3741" y="5076"/>
                  </a:lnTo>
                  <a:lnTo>
                    <a:pt x="3741" y="4389"/>
                  </a:lnTo>
                  <a:lnTo>
                    <a:pt x="3474" y="4008"/>
                  </a:lnTo>
                  <a:lnTo>
                    <a:pt x="3741" y="3626"/>
                  </a:lnTo>
                  <a:lnTo>
                    <a:pt x="3741" y="2939"/>
                  </a:lnTo>
                  <a:lnTo>
                    <a:pt x="1241" y="2004"/>
                  </a:lnTo>
                  <a:lnTo>
                    <a:pt x="2539" y="1069"/>
                  </a:lnTo>
                  <a:lnTo>
                    <a:pt x="2100" y="363"/>
                  </a:lnTo>
                  <a:cubicBezTo>
                    <a:pt x="1947" y="153"/>
                    <a:pt x="1718" y="1"/>
                    <a:pt x="1451"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3"/>
            <p:cNvSpPr/>
            <p:nvPr/>
          </p:nvSpPr>
          <p:spPr>
            <a:xfrm>
              <a:off x="719900" y="3894250"/>
              <a:ext cx="90650" cy="90675"/>
            </a:xfrm>
            <a:custGeom>
              <a:avLst/>
              <a:gdLst/>
              <a:ahLst/>
              <a:cxnLst/>
              <a:rect l="l" t="t" r="r" b="b"/>
              <a:pathLst>
                <a:path w="3626" h="3627" extrusionOk="0">
                  <a:moveTo>
                    <a:pt x="1813" y="1"/>
                  </a:moveTo>
                  <a:cubicBezTo>
                    <a:pt x="821" y="1"/>
                    <a:pt x="0" y="802"/>
                    <a:pt x="0" y="1813"/>
                  </a:cubicBezTo>
                  <a:cubicBezTo>
                    <a:pt x="0" y="2806"/>
                    <a:pt x="821" y="3626"/>
                    <a:pt x="1813" y="3626"/>
                  </a:cubicBezTo>
                  <a:cubicBezTo>
                    <a:pt x="2805" y="3626"/>
                    <a:pt x="3626" y="2806"/>
                    <a:pt x="3626" y="1813"/>
                  </a:cubicBezTo>
                  <a:cubicBezTo>
                    <a:pt x="3626" y="802"/>
                    <a:pt x="2805" y="1"/>
                    <a:pt x="1813"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3"/>
            <p:cNvSpPr/>
            <p:nvPr/>
          </p:nvSpPr>
          <p:spPr>
            <a:xfrm>
              <a:off x="736125" y="3909525"/>
              <a:ext cx="59650" cy="59650"/>
            </a:xfrm>
            <a:custGeom>
              <a:avLst/>
              <a:gdLst/>
              <a:ahLst/>
              <a:cxnLst/>
              <a:rect l="l" t="t" r="r" b="b"/>
              <a:pathLst>
                <a:path w="2386" h="2386" extrusionOk="0">
                  <a:moveTo>
                    <a:pt x="801" y="0"/>
                  </a:moveTo>
                  <a:lnTo>
                    <a:pt x="801" y="821"/>
                  </a:lnTo>
                  <a:lnTo>
                    <a:pt x="0" y="821"/>
                  </a:lnTo>
                  <a:lnTo>
                    <a:pt x="0" y="1584"/>
                  </a:lnTo>
                  <a:lnTo>
                    <a:pt x="801" y="1584"/>
                  </a:lnTo>
                  <a:lnTo>
                    <a:pt x="801" y="2385"/>
                  </a:lnTo>
                  <a:lnTo>
                    <a:pt x="1565" y="2385"/>
                  </a:lnTo>
                  <a:lnTo>
                    <a:pt x="1565" y="1584"/>
                  </a:lnTo>
                  <a:lnTo>
                    <a:pt x="2385" y="1584"/>
                  </a:lnTo>
                  <a:lnTo>
                    <a:pt x="2385" y="821"/>
                  </a:lnTo>
                  <a:lnTo>
                    <a:pt x="1565" y="821"/>
                  </a:lnTo>
                  <a:lnTo>
                    <a:pt x="1565"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3"/>
            <p:cNvSpPr/>
            <p:nvPr/>
          </p:nvSpPr>
          <p:spPr>
            <a:xfrm>
              <a:off x="712750" y="4013025"/>
              <a:ext cx="47725" cy="47725"/>
            </a:xfrm>
            <a:custGeom>
              <a:avLst/>
              <a:gdLst/>
              <a:ahLst/>
              <a:cxnLst/>
              <a:rect l="l" t="t" r="r" b="b"/>
              <a:pathLst>
                <a:path w="1909" h="1909" extrusionOk="0">
                  <a:moveTo>
                    <a:pt x="954" y="1"/>
                  </a:moveTo>
                  <a:cubicBezTo>
                    <a:pt x="420" y="1"/>
                    <a:pt x="0" y="421"/>
                    <a:pt x="0" y="955"/>
                  </a:cubicBezTo>
                  <a:cubicBezTo>
                    <a:pt x="0" y="1470"/>
                    <a:pt x="420" y="1909"/>
                    <a:pt x="954" y="1909"/>
                  </a:cubicBezTo>
                  <a:cubicBezTo>
                    <a:pt x="1488" y="1909"/>
                    <a:pt x="1908" y="1470"/>
                    <a:pt x="1908" y="955"/>
                  </a:cubicBezTo>
                  <a:cubicBezTo>
                    <a:pt x="1908" y="421"/>
                    <a:pt x="1488" y="1"/>
                    <a:pt x="954" y="1"/>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3"/>
            <p:cNvSpPr/>
            <p:nvPr/>
          </p:nvSpPr>
          <p:spPr>
            <a:xfrm>
              <a:off x="726575" y="4026400"/>
              <a:ext cx="20050" cy="20525"/>
            </a:xfrm>
            <a:custGeom>
              <a:avLst/>
              <a:gdLst/>
              <a:ahLst/>
              <a:cxnLst/>
              <a:rect l="l" t="t" r="r" b="b"/>
              <a:pathLst>
                <a:path w="802" h="821" extrusionOk="0">
                  <a:moveTo>
                    <a:pt x="401" y="0"/>
                  </a:moveTo>
                  <a:cubicBezTo>
                    <a:pt x="172" y="0"/>
                    <a:pt x="0" y="191"/>
                    <a:pt x="0" y="420"/>
                  </a:cubicBezTo>
                  <a:cubicBezTo>
                    <a:pt x="0" y="630"/>
                    <a:pt x="172" y="821"/>
                    <a:pt x="401" y="821"/>
                  </a:cubicBezTo>
                  <a:cubicBezTo>
                    <a:pt x="630" y="821"/>
                    <a:pt x="802" y="630"/>
                    <a:pt x="802" y="420"/>
                  </a:cubicBezTo>
                  <a:cubicBezTo>
                    <a:pt x="802" y="191"/>
                    <a:pt x="630" y="0"/>
                    <a:pt x="401" y="0"/>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3"/>
            <p:cNvSpPr/>
            <p:nvPr/>
          </p:nvSpPr>
          <p:spPr>
            <a:xfrm>
              <a:off x="863475" y="4013025"/>
              <a:ext cx="47725" cy="47725"/>
            </a:xfrm>
            <a:custGeom>
              <a:avLst/>
              <a:gdLst/>
              <a:ahLst/>
              <a:cxnLst/>
              <a:rect l="l" t="t" r="r" b="b"/>
              <a:pathLst>
                <a:path w="1909" h="1909" extrusionOk="0">
                  <a:moveTo>
                    <a:pt x="955" y="1"/>
                  </a:moveTo>
                  <a:cubicBezTo>
                    <a:pt x="439" y="1"/>
                    <a:pt x="1" y="421"/>
                    <a:pt x="1" y="955"/>
                  </a:cubicBezTo>
                  <a:cubicBezTo>
                    <a:pt x="1" y="1470"/>
                    <a:pt x="439" y="1909"/>
                    <a:pt x="955" y="1909"/>
                  </a:cubicBezTo>
                  <a:cubicBezTo>
                    <a:pt x="1489" y="1909"/>
                    <a:pt x="1909" y="1470"/>
                    <a:pt x="1909" y="955"/>
                  </a:cubicBezTo>
                  <a:cubicBezTo>
                    <a:pt x="1909" y="421"/>
                    <a:pt x="1489" y="1"/>
                    <a:pt x="955" y="1"/>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3"/>
            <p:cNvSpPr/>
            <p:nvPr/>
          </p:nvSpPr>
          <p:spPr>
            <a:xfrm>
              <a:off x="877300" y="4026400"/>
              <a:ext cx="20550" cy="20525"/>
            </a:xfrm>
            <a:custGeom>
              <a:avLst/>
              <a:gdLst/>
              <a:ahLst/>
              <a:cxnLst/>
              <a:rect l="l" t="t" r="r" b="b"/>
              <a:pathLst>
                <a:path w="822" h="821" extrusionOk="0">
                  <a:moveTo>
                    <a:pt x="402" y="0"/>
                  </a:moveTo>
                  <a:cubicBezTo>
                    <a:pt x="192" y="0"/>
                    <a:pt x="1" y="191"/>
                    <a:pt x="1" y="420"/>
                  </a:cubicBezTo>
                  <a:cubicBezTo>
                    <a:pt x="1" y="630"/>
                    <a:pt x="192" y="821"/>
                    <a:pt x="402" y="821"/>
                  </a:cubicBezTo>
                  <a:cubicBezTo>
                    <a:pt x="631" y="821"/>
                    <a:pt x="821" y="630"/>
                    <a:pt x="821" y="420"/>
                  </a:cubicBezTo>
                  <a:cubicBezTo>
                    <a:pt x="821" y="191"/>
                    <a:pt x="631" y="0"/>
                    <a:pt x="402" y="0"/>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3"/>
            <p:cNvSpPr/>
            <p:nvPr/>
          </p:nvSpPr>
          <p:spPr>
            <a:xfrm>
              <a:off x="910225" y="3966775"/>
              <a:ext cx="19100" cy="19100"/>
            </a:xfrm>
            <a:custGeom>
              <a:avLst/>
              <a:gdLst/>
              <a:ahLst/>
              <a:cxnLst/>
              <a:rect l="l" t="t" r="r" b="b"/>
              <a:pathLst>
                <a:path w="764" h="764" extrusionOk="0">
                  <a:moveTo>
                    <a:pt x="382" y="0"/>
                  </a:moveTo>
                  <a:cubicBezTo>
                    <a:pt x="172" y="0"/>
                    <a:pt x="0" y="172"/>
                    <a:pt x="0" y="382"/>
                  </a:cubicBezTo>
                  <a:cubicBezTo>
                    <a:pt x="0" y="611"/>
                    <a:pt x="172" y="763"/>
                    <a:pt x="382" y="763"/>
                  </a:cubicBezTo>
                  <a:lnTo>
                    <a:pt x="764" y="763"/>
                  </a:lnTo>
                  <a:lnTo>
                    <a:pt x="764"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3"/>
            <p:cNvSpPr/>
            <p:nvPr/>
          </p:nvSpPr>
          <p:spPr>
            <a:xfrm>
              <a:off x="694625" y="4003500"/>
              <a:ext cx="154100" cy="33400"/>
            </a:xfrm>
            <a:custGeom>
              <a:avLst/>
              <a:gdLst/>
              <a:ahLst/>
              <a:cxnLst/>
              <a:rect l="l" t="t" r="r" b="b"/>
              <a:pathLst>
                <a:path w="6164" h="1336" extrusionOk="0">
                  <a:moveTo>
                    <a:pt x="0" y="0"/>
                  </a:moveTo>
                  <a:lnTo>
                    <a:pt x="0" y="1336"/>
                  </a:lnTo>
                  <a:lnTo>
                    <a:pt x="5629" y="1336"/>
                  </a:lnTo>
                  <a:lnTo>
                    <a:pt x="6163" y="668"/>
                  </a:lnTo>
                  <a:lnTo>
                    <a:pt x="5629"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3"/>
            <p:cNvSpPr/>
            <p:nvPr/>
          </p:nvSpPr>
          <p:spPr>
            <a:xfrm>
              <a:off x="835800" y="4003500"/>
              <a:ext cx="93525" cy="33400"/>
            </a:xfrm>
            <a:custGeom>
              <a:avLst/>
              <a:gdLst/>
              <a:ahLst/>
              <a:cxnLst/>
              <a:rect l="l" t="t" r="r" b="b"/>
              <a:pathLst>
                <a:path w="3741" h="1336" extrusionOk="0">
                  <a:moveTo>
                    <a:pt x="1" y="0"/>
                  </a:moveTo>
                  <a:lnTo>
                    <a:pt x="1" y="1336"/>
                  </a:lnTo>
                  <a:lnTo>
                    <a:pt x="3741" y="1336"/>
                  </a:lnTo>
                  <a:lnTo>
                    <a:pt x="3741"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3"/>
            <p:cNvSpPr/>
            <p:nvPr/>
          </p:nvSpPr>
          <p:spPr>
            <a:xfrm>
              <a:off x="850125" y="3902375"/>
              <a:ext cx="79200" cy="46775"/>
            </a:xfrm>
            <a:custGeom>
              <a:avLst/>
              <a:gdLst/>
              <a:ahLst/>
              <a:cxnLst/>
              <a:rect l="l" t="t" r="r" b="b"/>
              <a:pathLst>
                <a:path w="3168" h="1871" extrusionOk="0">
                  <a:moveTo>
                    <a:pt x="916" y="0"/>
                  </a:moveTo>
                  <a:cubicBezTo>
                    <a:pt x="420" y="0"/>
                    <a:pt x="0" y="420"/>
                    <a:pt x="0" y="935"/>
                  </a:cubicBezTo>
                  <a:cubicBezTo>
                    <a:pt x="0" y="1431"/>
                    <a:pt x="401" y="1870"/>
                    <a:pt x="916" y="1870"/>
                  </a:cubicBezTo>
                  <a:lnTo>
                    <a:pt x="3168" y="1870"/>
                  </a:lnTo>
                  <a:lnTo>
                    <a:pt x="1966"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 name="Google Shape;2140;p63"/>
          <p:cNvGrpSpPr/>
          <p:nvPr/>
        </p:nvGrpSpPr>
        <p:grpSpPr>
          <a:xfrm>
            <a:off x="1101908" y="3326098"/>
            <a:ext cx="370009" cy="370570"/>
            <a:chOff x="647400" y="3311350"/>
            <a:chExt cx="330100" cy="330600"/>
          </a:xfrm>
        </p:grpSpPr>
        <p:sp>
          <p:nvSpPr>
            <p:cNvPr id="2141" name="Google Shape;2141;p63"/>
            <p:cNvSpPr/>
            <p:nvPr/>
          </p:nvSpPr>
          <p:spPr>
            <a:xfrm>
              <a:off x="647400" y="3311350"/>
              <a:ext cx="330100" cy="330600"/>
            </a:xfrm>
            <a:custGeom>
              <a:avLst/>
              <a:gdLst/>
              <a:ahLst/>
              <a:cxnLst/>
              <a:rect l="l" t="t" r="r" b="b"/>
              <a:pathLst>
                <a:path w="13204" h="13224" extrusionOk="0">
                  <a:moveTo>
                    <a:pt x="6602" y="1"/>
                  </a:moveTo>
                  <a:cubicBezTo>
                    <a:pt x="2958" y="1"/>
                    <a:pt x="0" y="2977"/>
                    <a:pt x="0" y="6621"/>
                  </a:cubicBezTo>
                  <a:cubicBezTo>
                    <a:pt x="0" y="10266"/>
                    <a:pt x="2958" y="13223"/>
                    <a:pt x="6602" y="13223"/>
                  </a:cubicBezTo>
                  <a:cubicBezTo>
                    <a:pt x="10246" y="13223"/>
                    <a:pt x="13204" y="10266"/>
                    <a:pt x="13204" y="6621"/>
                  </a:cubicBezTo>
                  <a:cubicBezTo>
                    <a:pt x="13204" y="2977"/>
                    <a:pt x="10246" y="1"/>
                    <a:pt x="6602" y="1"/>
                  </a:cubicBez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3"/>
            <p:cNvSpPr/>
            <p:nvPr/>
          </p:nvSpPr>
          <p:spPr>
            <a:xfrm>
              <a:off x="732300" y="3389100"/>
              <a:ext cx="235675" cy="242825"/>
            </a:xfrm>
            <a:custGeom>
              <a:avLst/>
              <a:gdLst/>
              <a:ahLst/>
              <a:cxnLst/>
              <a:rect l="l" t="t" r="r" b="b"/>
              <a:pathLst>
                <a:path w="9427" h="9713" extrusionOk="0">
                  <a:moveTo>
                    <a:pt x="3778" y="1"/>
                  </a:moveTo>
                  <a:lnTo>
                    <a:pt x="0" y="3893"/>
                  </a:lnTo>
                  <a:lnTo>
                    <a:pt x="3187" y="7060"/>
                  </a:lnTo>
                  <a:lnTo>
                    <a:pt x="2958" y="7270"/>
                  </a:lnTo>
                  <a:lnTo>
                    <a:pt x="5400" y="9713"/>
                  </a:lnTo>
                  <a:cubicBezTo>
                    <a:pt x="7289" y="9064"/>
                    <a:pt x="8758" y="7556"/>
                    <a:pt x="9426" y="5648"/>
                  </a:cubicBezTo>
                  <a:lnTo>
                    <a:pt x="3778" y="1"/>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3"/>
            <p:cNvSpPr/>
            <p:nvPr/>
          </p:nvSpPr>
          <p:spPr>
            <a:xfrm>
              <a:off x="779050" y="3520275"/>
              <a:ext cx="73950" cy="63950"/>
            </a:xfrm>
            <a:custGeom>
              <a:avLst/>
              <a:gdLst/>
              <a:ahLst/>
              <a:cxnLst/>
              <a:rect l="l" t="t" r="r" b="b"/>
              <a:pathLst>
                <a:path w="2958" h="2558" extrusionOk="0">
                  <a:moveTo>
                    <a:pt x="2672" y="1"/>
                  </a:moveTo>
                  <a:lnTo>
                    <a:pt x="0" y="287"/>
                  </a:lnTo>
                  <a:cubicBezTo>
                    <a:pt x="210" y="1584"/>
                    <a:pt x="1336" y="2558"/>
                    <a:pt x="2672" y="2558"/>
                  </a:cubicBezTo>
                  <a:lnTo>
                    <a:pt x="2958" y="1355"/>
                  </a:lnTo>
                  <a:lnTo>
                    <a:pt x="2672" y="1"/>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3"/>
            <p:cNvSpPr/>
            <p:nvPr/>
          </p:nvSpPr>
          <p:spPr>
            <a:xfrm>
              <a:off x="845825" y="3520275"/>
              <a:ext cx="66800" cy="63950"/>
            </a:xfrm>
            <a:custGeom>
              <a:avLst/>
              <a:gdLst/>
              <a:ahLst/>
              <a:cxnLst/>
              <a:rect l="l" t="t" r="r" b="b"/>
              <a:pathLst>
                <a:path w="2672" h="2558" extrusionOk="0">
                  <a:moveTo>
                    <a:pt x="1" y="1"/>
                  </a:moveTo>
                  <a:lnTo>
                    <a:pt x="1" y="2558"/>
                  </a:lnTo>
                  <a:cubicBezTo>
                    <a:pt x="1336" y="2558"/>
                    <a:pt x="2462" y="1584"/>
                    <a:pt x="2672" y="287"/>
                  </a:cubicBezTo>
                  <a:lnTo>
                    <a:pt x="1"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3"/>
            <p:cNvSpPr/>
            <p:nvPr/>
          </p:nvSpPr>
          <p:spPr>
            <a:xfrm>
              <a:off x="779050" y="3448725"/>
              <a:ext cx="73950" cy="63475"/>
            </a:xfrm>
            <a:custGeom>
              <a:avLst/>
              <a:gdLst/>
              <a:ahLst/>
              <a:cxnLst/>
              <a:rect l="l" t="t" r="r" b="b"/>
              <a:pathLst>
                <a:path w="2958" h="2539" extrusionOk="0">
                  <a:moveTo>
                    <a:pt x="2672" y="1"/>
                  </a:moveTo>
                  <a:cubicBezTo>
                    <a:pt x="1317" y="1"/>
                    <a:pt x="210" y="955"/>
                    <a:pt x="0" y="2252"/>
                  </a:cubicBezTo>
                  <a:lnTo>
                    <a:pt x="2672" y="2538"/>
                  </a:lnTo>
                  <a:lnTo>
                    <a:pt x="2958" y="1336"/>
                  </a:lnTo>
                  <a:lnTo>
                    <a:pt x="2672" y="1"/>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3"/>
            <p:cNvSpPr/>
            <p:nvPr/>
          </p:nvSpPr>
          <p:spPr>
            <a:xfrm>
              <a:off x="845825" y="3448725"/>
              <a:ext cx="66800" cy="63950"/>
            </a:xfrm>
            <a:custGeom>
              <a:avLst/>
              <a:gdLst/>
              <a:ahLst/>
              <a:cxnLst/>
              <a:rect l="l" t="t" r="r" b="b"/>
              <a:pathLst>
                <a:path w="2672" h="2558" extrusionOk="0">
                  <a:moveTo>
                    <a:pt x="1" y="1"/>
                  </a:moveTo>
                  <a:lnTo>
                    <a:pt x="1" y="2557"/>
                  </a:lnTo>
                  <a:lnTo>
                    <a:pt x="2672" y="2271"/>
                  </a:lnTo>
                  <a:cubicBezTo>
                    <a:pt x="2462" y="955"/>
                    <a:pt x="1336" y="1"/>
                    <a:pt x="1"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3"/>
            <p:cNvSpPr/>
            <p:nvPr/>
          </p:nvSpPr>
          <p:spPr>
            <a:xfrm>
              <a:off x="777625" y="3505025"/>
              <a:ext cx="75375" cy="22425"/>
            </a:xfrm>
            <a:custGeom>
              <a:avLst/>
              <a:gdLst/>
              <a:ahLst/>
              <a:cxnLst/>
              <a:rect l="l" t="t" r="r" b="b"/>
              <a:pathLst>
                <a:path w="3015" h="897" extrusionOk="0">
                  <a:moveTo>
                    <a:pt x="57" y="0"/>
                  </a:moveTo>
                  <a:cubicBezTo>
                    <a:pt x="38" y="134"/>
                    <a:pt x="0" y="286"/>
                    <a:pt x="0" y="439"/>
                  </a:cubicBezTo>
                  <a:cubicBezTo>
                    <a:pt x="0" y="611"/>
                    <a:pt x="38" y="763"/>
                    <a:pt x="57" y="897"/>
                  </a:cubicBezTo>
                  <a:lnTo>
                    <a:pt x="2729" y="897"/>
                  </a:lnTo>
                  <a:lnTo>
                    <a:pt x="3015" y="439"/>
                  </a:lnTo>
                  <a:lnTo>
                    <a:pt x="2729"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3"/>
            <p:cNvSpPr/>
            <p:nvPr/>
          </p:nvSpPr>
          <p:spPr>
            <a:xfrm>
              <a:off x="845350" y="3505025"/>
              <a:ext cx="67750" cy="22425"/>
            </a:xfrm>
            <a:custGeom>
              <a:avLst/>
              <a:gdLst/>
              <a:ahLst/>
              <a:cxnLst/>
              <a:rect l="l" t="t" r="r" b="b"/>
              <a:pathLst>
                <a:path w="2710" h="897" extrusionOk="0">
                  <a:moveTo>
                    <a:pt x="1" y="0"/>
                  </a:moveTo>
                  <a:lnTo>
                    <a:pt x="1" y="897"/>
                  </a:lnTo>
                  <a:lnTo>
                    <a:pt x="2672" y="897"/>
                  </a:lnTo>
                  <a:cubicBezTo>
                    <a:pt x="2710" y="763"/>
                    <a:pt x="2710" y="611"/>
                    <a:pt x="2710" y="439"/>
                  </a:cubicBezTo>
                  <a:cubicBezTo>
                    <a:pt x="2710" y="305"/>
                    <a:pt x="2691" y="134"/>
                    <a:pt x="2672" y="0"/>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3"/>
            <p:cNvSpPr/>
            <p:nvPr/>
          </p:nvSpPr>
          <p:spPr>
            <a:xfrm>
              <a:off x="712275" y="3441575"/>
              <a:ext cx="73950" cy="63950"/>
            </a:xfrm>
            <a:custGeom>
              <a:avLst/>
              <a:gdLst/>
              <a:ahLst/>
              <a:cxnLst/>
              <a:rect l="l" t="t" r="r" b="b"/>
              <a:pathLst>
                <a:path w="2958" h="2558" extrusionOk="0">
                  <a:moveTo>
                    <a:pt x="2671" y="0"/>
                  </a:moveTo>
                  <a:lnTo>
                    <a:pt x="0" y="287"/>
                  </a:lnTo>
                  <a:cubicBezTo>
                    <a:pt x="210" y="1584"/>
                    <a:pt x="1336" y="2557"/>
                    <a:pt x="2671" y="2557"/>
                  </a:cubicBezTo>
                  <a:lnTo>
                    <a:pt x="2958" y="1355"/>
                  </a:lnTo>
                  <a:lnTo>
                    <a:pt x="2671"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3"/>
            <p:cNvSpPr/>
            <p:nvPr/>
          </p:nvSpPr>
          <p:spPr>
            <a:xfrm>
              <a:off x="779050" y="3441575"/>
              <a:ext cx="66800" cy="63475"/>
            </a:xfrm>
            <a:custGeom>
              <a:avLst/>
              <a:gdLst/>
              <a:ahLst/>
              <a:cxnLst/>
              <a:rect l="l" t="t" r="r" b="b"/>
              <a:pathLst>
                <a:path w="2672" h="2539" extrusionOk="0">
                  <a:moveTo>
                    <a:pt x="0" y="0"/>
                  </a:moveTo>
                  <a:lnTo>
                    <a:pt x="0" y="2538"/>
                  </a:lnTo>
                  <a:cubicBezTo>
                    <a:pt x="1336" y="2538"/>
                    <a:pt x="2462" y="1546"/>
                    <a:pt x="2672" y="268"/>
                  </a:cubicBezTo>
                  <a:lnTo>
                    <a:pt x="0"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3"/>
            <p:cNvSpPr/>
            <p:nvPr/>
          </p:nvSpPr>
          <p:spPr>
            <a:xfrm>
              <a:off x="712275" y="3370025"/>
              <a:ext cx="73950" cy="63475"/>
            </a:xfrm>
            <a:custGeom>
              <a:avLst/>
              <a:gdLst/>
              <a:ahLst/>
              <a:cxnLst/>
              <a:rect l="l" t="t" r="r" b="b"/>
              <a:pathLst>
                <a:path w="2958" h="2539" extrusionOk="0">
                  <a:moveTo>
                    <a:pt x="2632" y="0"/>
                  </a:moveTo>
                  <a:cubicBezTo>
                    <a:pt x="1295" y="0"/>
                    <a:pt x="208" y="967"/>
                    <a:pt x="0" y="2252"/>
                  </a:cubicBezTo>
                  <a:lnTo>
                    <a:pt x="2671" y="2538"/>
                  </a:lnTo>
                  <a:lnTo>
                    <a:pt x="2958" y="1336"/>
                  </a:lnTo>
                  <a:lnTo>
                    <a:pt x="2671" y="0"/>
                  </a:lnTo>
                  <a:cubicBezTo>
                    <a:pt x="2658" y="0"/>
                    <a:pt x="2645" y="0"/>
                    <a:pt x="2632"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3"/>
            <p:cNvSpPr/>
            <p:nvPr/>
          </p:nvSpPr>
          <p:spPr>
            <a:xfrm>
              <a:off x="779050" y="3369550"/>
              <a:ext cx="66800" cy="63950"/>
            </a:xfrm>
            <a:custGeom>
              <a:avLst/>
              <a:gdLst/>
              <a:ahLst/>
              <a:cxnLst/>
              <a:rect l="l" t="t" r="r" b="b"/>
              <a:pathLst>
                <a:path w="2672" h="2558" extrusionOk="0">
                  <a:moveTo>
                    <a:pt x="0" y="0"/>
                  </a:moveTo>
                  <a:lnTo>
                    <a:pt x="0" y="2557"/>
                  </a:lnTo>
                  <a:lnTo>
                    <a:pt x="2672" y="2271"/>
                  </a:lnTo>
                  <a:cubicBezTo>
                    <a:pt x="2462" y="973"/>
                    <a:pt x="1336" y="0"/>
                    <a:pt x="0"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3"/>
            <p:cNvSpPr/>
            <p:nvPr/>
          </p:nvSpPr>
          <p:spPr>
            <a:xfrm>
              <a:off x="710825" y="3426300"/>
              <a:ext cx="75400" cy="22450"/>
            </a:xfrm>
            <a:custGeom>
              <a:avLst/>
              <a:gdLst/>
              <a:ahLst/>
              <a:cxnLst/>
              <a:rect l="l" t="t" r="r" b="b"/>
              <a:pathLst>
                <a:path w="3016" h="898" extrusionOk="0">
                  <a:moveTo>
                    <a:pt x="58" y="1"/>
                  </a:moveTo>
                  <a:cubicBezTo>
                    <a:pt x="39" y="134"/>
                    <a:pt x="1" y="287"/>
                    <a:pt x="1" y="440"/>
                  </a:cubicBezTo>
                  <a:cubicBezTo>
                    <a:pt x="1" y="592"/>
                    <a:pt x="20" y="764"/>
                    <a:pt x="58" y="898"/>
                  </a:cubicBezTo>
                  <a:lnTo>
                    <a:pt x="2729" y="898"/>
                  </a:lnTo>
                  <a:lnTo>
                    <a:pt x="3016" y="440"/>
                  </a:lnTo>
                  <a:lnTo>
                    <a:pt x="2729"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3"/>
            <p:cNvSpPr/>
            <p:nvPr/>
          </p:nvSpPr>
          <p:spPr>
            <a:xfrm>
              <a:off x="779050" y="3426300"/>
              <a:ext cx="67275" cy="22450"/>
            </a:xfrm>
            <a:custGeom>
              <a:avLst/>
              <a:gdLst/>
              <a:ahLst/>
              <a:cxnLst/>
              <a:rect l="l" t="t" r="r" b="b"/>
              <a:pathLst>
                <a:path w="2691" h="898" extrusionOk="0">
                  <a:moveTo>
                    <a:pt x="0" y="1"/>
                  </a:moveTo>
                  <a:lnTo>
                    <a:pt x="0" y="898"/>
                  </a:lnTo>
                  <a:lnTo>
                    <a:pt x="2672" y="898"/>
                  </a:lnTo>
                  <a:cubicBezTo>
                    <a:pt x="2691" y="726"/>
                    <a:pt x="2691" y="592"/>
                    <a:pt x="2691" y="440"/>
                  </a:cubicBezTo>
                  <a:cubicBezTo>
                    <a:pt x="2691" y="306"/>
                    <a:pt x="2672" y="134"/>
                    <a:pt x="2653" y="1"/>
                  </a:cubicBezTo>
                  <a:close/>
                </a:path>
              </a:pathLst>
            </a:custGeom>
            <a:solidFill>
              <a:srgbClr val="B7B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3"/>
            <p:cNvSpPr/>
            <p:nvPr/>
          </p:nvSpPr>
          <p:spPr>
            <a:xfrm>
              <a:off x="647400" y="3311350"/>
              <a:ext cx="330100" cy="330600"/>
            </a:xfrm>
            <a:custGeom>
              <a:avLst/>
              <a:gdLst/>
              <a:ahLst/>
              <a:cxnLst/>
              <a:rect l="l" t="t" r="r" b="b"/>
              <a:pathLst>
                <a:path w="13204" h="13224" extrusionOk="0">
                  <a:moveTo>
                    <a:pt x="6602" y="1"/>
                  </a:moveTo>
                  <a:cubicBezTo>
                    <a:pt x="2958" y="1"/>
                    <a:pt x="0" y="2977"/>
                    <a:pt x="0" y="6621"/>
                  </a:cubicBezTo>
                  <a:cubicBezTo>
                    <a:pt x="0" y="10266"/>
                    <a:pt x="2958" y="13223"/>
                    <a:pt x="6602" y="13223"/>
                  </a:cubicBezTo>
                  <a:cubicBezTo>
                    <a:pt x="10246" y="13223"/>
                    <a:pt x="13204" y="10266"/>
                    <a:pt x="13204" y="6621"/>
                  </a:cubicBezTo>
                  <a:cubicBezTo>
                    <a:pt x="13204" y="2977"/>
                    <a:pt x="10246" y="1"/>
                    <a:pt x="6602" y="1"/>
                  </a:cubicBez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3"/>
            <p:cNvSpPr/>
            <p:nvPr/>
          </p:nvSpPr>
          <p:spPr>
            <a:xfrm>
              <a:off x="732300" y="3389100"/>
              <a:ext cx="235675" cy="242825"/>
            </a:xfrm>
            <a:custGeom>
              <a:avLst/>
              <a:gdLst/>
              <a:ahLst/>
              <a:cxnLst/>
              <a:rect l="l" t="t" r="r" b="b"/>
              <a:pathLst>
                <a:path w="9427" h="9713" extrusionOk="0">
                  <a:moveTo>
                    <a:pt x="3778" y="1"/>
                  </a:moveTo>
                  <a:lnTo>
                    <a:pt x="0" y="3893"/>
                  </a:lnTo>
                  <a:lnTo>
                    <a:pt x="3187" y="7060"/>
                  </a:lnTo>
                  <a:lnTo>
                    <a:pt x="2958" y="7270"/>
                  </a:lnTo>
                  <a:lnTo>
                    <a:pt x="5400" y="9713"/>
                  </a:lnTo>
                  <a:cubicBezTo>
                    <a:pt x="7289" y="9064"/>
                    <a:pt x="8758" y="7556"/>
                    <a:pt x="9426" y="5648"/>
                  </a:cubicBezTo>
                  <a:lnTo>
                    <a:pt x="3778" y="1"/>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3"/>
            <p:cNvSpPr/>
            <p:nvPr/>
          </p:nvSpPr>
          <p:spPr>
            <a:xfrm>
              <a:off x="779050" y="3520275"/>
              <a:ext cx="73950" cy="63950"/>
            </a:xfrm>
            <a:custGeom>
              <a:avLst/>
              <a:gdLst/>
              <a:ahLst/>
              <a:cxnLst/>
              <a:rect l="l" t="t" r="r" b="b"/>
              <a:pathLst>
                <a:path w="2958" h="2558" extrusionOk="0">
                  <a:moveTo>
                    <a:pt x="2672" y="1"/>
                  </a:moveTo>
                  <a:lnTo>
                    <a:pt x="0" y="287"/>
                  </a:lnTo>
                  <a:cubicBezTo>
                    <a:pt x="210" y="1584"/>
                    <a:pt x="1336" y="2558"/>
                    <a:pt x="2672" y="2558"/>
                  </a:cubicBezTo>
                  <a:lnTo>
                    <a:pt x="2958" y="1355"/>
                  </a:lnTo>
                  <a:lnTo>
                    <a:pt x="2672" y="1"/>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3"/>
            <p:cNvSpPr/>
            <p:nvPr/>
          </p:nvSpPr>
          <p:spPr>
            <a:xfrm>
              <a:off x="845825" y="3520275"/>
              <a:ext cx="66800" cy="63950"/>
            </a:xfrm>
            <a:custGeom>
              <a:avLst/>
              <a:gdLst/>
              <a:ahLst/>
              <a:cxnLst/>
              <a:rect l="l" t="t" r="r" b="b"/>
              <a:pathLst>
                <a:path w="2672" h="2558" extrusionOk="0">
                  <a:moveTo>
                    <a:pt x="1" y="1"/>
                  </a:moveTo>
                  <a:lnTo>
                    <a:pt x="1" y="2558"/>
                  </a:lnTo>
                  <a:cubicBezTo>
                    <a:pt x="1336" y="2558"/>
                    <a:pt x="2462" y="1584"/>
                    <a:pt x="2672" y="287"/>
                  </a:cubicBezTo>
                  <a:lnTo>
                    <a:pt x="1"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3"/>
            <p:cNvSpPr/>
            <p:nvPr/>
          </p:nvSpPr>
          <p:spPr>
            <a:xfrm>
              <a:off x="779050" y="3448725"/>
              <a:ext cx="73950" cy="63475"/>
            </a:xfrm>
            <a:custGeom>
              <a:avLst/>
              <a:gdLst/>
              <a:ahLst/>
              <a:cxnLst/>
              <a:rect l="l" t="t" r="r" b="b"/>
              <a:pathLst>
                <a:path w="2958" h="2539" extrusionOk="0">
                  <a:moveTo>
                    <a:pt x="2672" y="1"/>
                  </a:moveTo>
                  <a:cubicBezTo>
                    <a:pt x="1317" y="1"/>
                    <a:pt x="210" y="955"/>
                    <a:pt x="0" y="2252"/>
                  </a:cubicBezTo>
                  <a:lnTo>
                    <a:pt x="2672" y="2538"/>
                  </a:lnTo>
                  <a:lnTo>
                    <a:pt x="2958" y="1336"/>
                  </a:lnTo>
                  <a:lnTo>
                    <a:pt x="2672" y="1"/>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3"/>
            <p:cNvSpPr/>
            <p:nvPr/>
          </p:nvSpPr>
          <p:spPr>
            <a:xfrm>
              <a:off x="845825" y="3448725"/>
              <a:ext cx="66800" cy="63950"/>
            </a:xfrm>
            <a:custGeom>
              <a:avLst/>
              <a:gdLst/>
              <a:ahLst/>
              <a:cxnLst/>
              <a:rect l="l" t="t" r="r" b="b"/>
              <a:pathLst>
                <a:path w="2672" h="2558" extrusionOk="0">
                  <a:moveTo>
                    <a:pt x="1" y="1"/>
                  </a:moveTo>
                  <a:lnTo>
                    <a:pt x="1" y="2557"/>
                  </a:lnTo>
                  <a:lnTo>
                    <a:pt x="2672" y="2271"/>
                  </a:lnTo>
                  <a:cubicBezTo>
                    <a:pt x="2462" y="955"/>
                    <a:pt x="1336" y="1"/>
                    <a:pt x="1"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3"/>
            <p:cNvSpPr/>
            <p:nvPr/>
          </p:nvSpPr>
          <p:spPr>
            <a:xfrm>
              <a:off x="777625" y="3505025"/>
              <a:ext cx="75375" cy="22425"/>
            </a:xfrm>
            <a:custGeom>
              <a:avLst/>
              <a:gdLst/>
              <a:ahLst/>
              <a:cxnLst/>
              <a:rect l="l" t="t" r="r" b="b"/>
              <a:pathLst>
                <a:path w="3015" h="897" extrusionOk="0">
                  <a:moveTo>
                    <a:pt x="57" y="0"/>
                  </a:moveTo>
                  <a:cubicBezTo>
                    <a:pt x="38" y="134"/>
                    <a:pt x="0" y="286"/>
                    <a:pt x="0" y="439"/>
                  </a:cubicBezTo>
                  <a:cubicBezTo>
                    <a:pt x="0" y="611"/>
                    <a:pt x="38" y="763"/>
                    <a:pt x="57" y="897"/>
                  </a:cubicBezTo>
                  <a:lnTo>
                    <a:pt x="2729" y="897"/>
                  </a:lnTo>
                  <a:lnTo>
                    <a:pt x="3015" y="439"/>
                  </a:lnTo>
                  <a:lnTo>
                    <a:pt x="2729"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3"/>
            <p:cNvSpPr/>
            <p:nvPr/>
          </p:nvSpPr>
          <p:spPr>
            <a:xfrm>
              <a:off x="845350" y="3505025"/>
              <a:ext cx="67750" cy="22425"/>
            </a:xfrm>
            <a:custGeom>
              <a:avLst/>
              <a:gdLst/>
              <a:ahLst/>
              <a:cxnLst/>
              <a:rect l="l" t="t" r="r" b="b"/>
              <a:pathLst>
                <a:path w="2710" h="897" extrusionOk="0">
                  <a:moveTo>
                    <a:pt x="1" y="0"/>
                  </a:moveTo>
                  <a:lnTo>
                    <a:pt x="1" y="897"/>
                  </a:lnTo>
                  <a:lnTo>
                    <a:pt x="2672" y="897"/>
                  </a:lnTo>
                  <a:cubicBezTo>
                    <a:pt x="2710" y="763"/>
                    <a:pt x="2710" y="611"/>
                    <a:pt x="2710" y="439"/>
                  </a:cubicBezTo>
                  <a:cubicBezTo>
                    <a:pt x="2710" y="305"/>
                    <a:pt x="2691" y="134"/>
                    <a:pt x="2672" y="0"/>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3"/>
            <p:cNvSpPr/>
            <p:nvPr/>
          </p:nvSpPr>
          <p:spPr>
            <a:xfrm>
              <a:off x="712275" y="3441575"/>
              <a:ext cx="73950" cy="63950"/>
            </a:xfrm>
            <a:custGeom>
              <a:avLst/>
              <a:gdLst/>
              <a:ahLst/>
              <a:cxnLst/>
              <a:rect l="l" t="t" r="r" b="b"/>
              <a:pathLst>
                <a:path w="2958" h="2558" extrusionOk="0">
                  <a:moveTo>
                    <a:pt x="2671" y="0"/>
                  </a:moveTo>
                  <a:lnTo>
                    <a:pt x="0" y="287"/>
                  </a:lnTo>
                  <a:cubicBezTo>
                    <a:pt x="210" y="1584"/>
                    <a:pt x="1336" y="2557"/>
                    <a:pt x="2671" y="2557"/>
                  </a:cubicBezTo>
                  <a:lnTo>
                    <a:pt x="2958" y="1355"/>
                  </a:lnTo>
                  <a:lnTo>
                    <a:pt x="2671"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3"/>
            <p:cNvSpPr/>
            <p:nvPr/>
          </p:nvSpPr>
          <p:spPr>
            <a:xfrm>
              <a:off x="779050" y="3441575"/>
              <a:ext cx="66800" cy="63475"/>
            </a:xfrm>
            <a:custGeom>
              <a:avLst/>
              <a:gdLst/>
              <a:ahLst/>
              <a:cxnLst/>
              <a:rect l="l" t="t" r="r" b="b"/>
              <a:pathLst>
                <a:path w="2672" h="2539" extrusionOk="0">
                  <a:moveTo>
                    <a:pt x="0" y="0"/>
                  </a:moveTo>
                  <a:lnTo>
                    <a:pt x="0" y="2538"/>
                  </a:lnTo>
                  <a:cubicBezTo>
                    <a:pt x="1336" y="2538"/>
                    <a:pt x="2462" y="1546"/>
                    <a:pt x="2672" y="268"/>
                  </a:cubicBezTo>
                  <a:lnTo>
                    <a:pt x="0"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3"/>
            <p:cNvSpPr/>
            <p:nvPr/>
          </p:nvSpPr>
          <p:spPr>
            <a:xfrm>
              <a:off x="712275" y="3370025"/>
              <a:ext cx="73950" cy="63475"/>
            </a:xfrm>
            <a:custGeom>
              <a:avLst/>
              <a:gdLst/>
              <a:ahLst/>
              <a:cxnLst/>
              <a:rect l="l" t="t" r="r" b="b"/>
              <a:pathLst>
                <a:path w="2958" h="2539" extrusionOk="0">
                  <a:moveTo>
                    <a:pt x="2632" y="0"/>
                  </a:moveTo>
                  <a:cubicBezTo>
                    <a:pt x="1295" y="0"/>
                    <a:pt x="208" y="967"/>
                    <a:pt x="0" y="2252"/>
                  </a:cubicBezTo>
                  <a:lnTo>
                    <a:pt x="2671" y="2538"/>
                  </a:lnTo>
                  <a:lnTo>
                    <a:pt x="2958" y="1336"/>
                  </a:lnTo>
                  <a:lnTo>
                    <a:pt x="2671" y="0"/>
                  </a:lnTo>
                  <a:cubicBezTo>
                    <a:pt x="2658" y="0"/>
                    <a:pt x="2645" y="0"/>
                    <a:pt x="2632"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3"/>
            <p:cNvSpPr/>
            <p:nvPr/>
          </p:nvSpPr>
          <p:spPr>
            <a:xfrm>
              <a:off x="779050" y="3369550"/>
              <a:ext cx="66800" cy="63950"/>
            </a:xfrm>
            <a:custGeom>
              <a:avLst/>
              <a:gdLst/>
              <a:ahLst/>
              <a:cxnLst/>
              <a:rect l="l" t="t" r="r" b="b"/>
              <a:pathLst>
                <a:path w="2672" h="2558" extrusionOk="0">
                  <a:moveTo>
                    <a:pt x="0" y="0"/>
                  </a:moveTo>
                  <a:lnTo>
                    <a:pt x="0" y="2557"/>
                  </a:lnTo>
                  <a:lnTo>
                    <a:pt x="2672" y="2271"/>
                  </a:lnTo>
                  <a:cubicBezTo>
                    <a:pt x="2462" y="973"/>
                    <a:pt x="1336" y="0"/>
                    <a:pt x="0"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3"/>
            <p:cNvSpPr/>
            <p:nvPr/>
          </p:nvSpPr>
          <p:spPr>
            <a:xfrm>
              <a:off x="710825" y="3426300"/>
              <a:ext cx="75400" cy="22450"/>
            </a:xfrm>
            <a:custGeom>
              <a:avLst/>
              <a:gdLst/>
              <a:ahLst/>
              <a:cxnLst/>
              <a:rect l="l" t="t" r="r" b="b"/>
              <a:pathLst>
                <a:path w="3016" h="898" extrusionOk="0">
                  <a:moveTo>
                    <a:pt x="58" y="1"/>
                  </a:moveTo>
                  <a:cubicBezTo>
                    <a:pt x="39" y="134"/>
                    <a:pt x="1" y="287"/>
                    <a:pt x="1" y="440"/>
                  </a:cubicBezTo>
                  <a:cubicBezTo>
                    <a:pt x="1" y="592"/>
                    <a:pt x="20" y="764"/>
                    <a:pt x="58" y="898"/>
                  </a:cubicBezTo>
                  <a:lnTo>
                    <a:pt x="2729" y="898"/>
                  </a:lnTo>
                  <a:lnTo>
                    <a:pt x="3016" y="440"/>
                  </a:lnTo>
                  <a:lnTo>
                    <a:pt x="2729"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3"/>
            <p:cNvSpPr/>
            <p:nvPr/>
          </p:nvSpPr>
          <p:spPr>
            <a:xfrm>
              <a:off x="779050" y="3426300"/>
              <a:ext cx="67275" cy="22450"/>
            </a:xfrm>
            <a:custGeom>
              <a:avLst/>
              <a:gdLst/>
              <a:ahLst/>
              <a:cxnLst/>
              <a:rect l="l" t="t" r="r" b="b"/>
              <a:pathLst>
                <a:path w="2691" h="898" extrusionOk="0">
                  <a:moveTo>
                    <a:pt x="0" y="1"/>
                  </a:moveTo>
                  <a:lnTo>
                    <a:pt x="0" y="898"/>
                  </a:lnTo>
                  <a:lnTo>
                    <a:pt x="2672" y="898"/>
                  </a:lnTo>
                  <a:cubicBezTo>
                    <a:pt x="2691" y="726"/>
                    <a:pt x="2691" y="592"/>
                    <a:pt x="2691" y="440"/>
                  </a:cubicBezTo>
                  <a:cubicBezTo>
                    <a:pt x="2691" y="306"/>
                    <a:pt x="2672" y="134"/>
                    <a:pt x="2653" y="1"/>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9" name="Google Shape;2169;p63"/>
          <p:cNvGrpSpPr/>
          <p:nvPr/>
        </p:nvGrpSpPr>
        <p:grpSpPr>
          <a:xfrm>
            <a:off x="1101908" y="2751048"/>
            <a:ext cx="370009" cy="371102"/>
            <a:chOff x="647400" y="2704600"/>
            <a:chExt cx="330100" cy="331075"/>
          </a:xfrm>
        </p:grpSpPr>
        <p:sp>
          <p:nvSpPr>
            <p:cNvPr id="2170" name="Google Shape;2170;p63"/>
            <p:cNvSpPr/>
            <p:nvPr/>
          </p:nvSpPr>
          <p:spPr>
            <a:xfrm>
              <a:off x="647400" y="2704600"/>
              <a:ext cx="330100" cy="330575"/>
            </a:xfrm>
            <a:custGeom>
              <a:avLst/>
              <a:gdLst/>
              <a:ahLst/>
              <a:cxnLst/>
              <a:rect l="l" t="t" r="r" b="b"/>
              <a:pathLst>
                <a:path w="13204" h="13223" extrusionOk="0">
                  <a:moveTo>
                    <a:pt x="6602" y="0"/>
                  </a:moveTo>
                  <a:cubicBezTo>
                    <a:pt x="2958" y="0"/>
                    <a:pt x="0" y="2958"/>
                    <a:pt x="0" y="6602"/>
                  </a:cubicBezTo>
                  <a:cubicBezTo>
                    <a:pt x="0" y="10246"/>
                    <a:pt x="2958" y="13223"/>
                    <a:pt x="6602" y="13223"/>
                  </a:cubicBezTo>
                  <a:cubicBezTo>
                    <a:pt x="10246" y="13223"/>
                    <a:pt x="13204" y="10246"/>
                    <a:pt x="13204" y="6602"/>
                  </a:cubicBezTo>
                  <a:cubicBezTo>
                    <a:pt x="13204" y="2958"/>
                    <a:pt x="10246" y="0"/>
                    <a:pt x="6602" y="0"/>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3"/>
            <p:cNvSpPr/>
            <p:nvPr/>
          </p:nvSpPr>
          <p:spPr>
            <a:xfrm>
              <a:off x="724200" y="2740375"/>
              <a:ext cx="252825" cy="295300"/>
            </a:xfrm>
            <a:custGeom>
              <a:avLst/>
              <a:gdLst/>
              <a:ahLst/>
              <a:cxnLst/>
              <a:rect l="l" t="t" r="r" b="b"/>
              <a:pathLst>
                <a:path w="10113" h="11812" extrusionOk="0">
                  <a:moveTo>
                    <a:pt x="2748" y="0"/>
                  </a:moveTo>
                  <a:lnTo>
                    <a:pt x="2290" y="1450"/>
                  </a:lnTo>
                  <a:lnTo>
                    <a:pt x="1469" y="649"/>
                  </a:lnTo>
                  <a:lnTo>
                    <a:pt x="859" y="2481"/>
                  </a:lnTo>
                  <a:lnTo>
                    <a:pt x="0" y="1622"/>
                  </a:lnTo>
                  <a:lnTo>
                    <a:pt x="1126" y="5534"/>
                  </a:lnTo>
                  <a:lnTo>
                    <a:pt x="134" y="9998"/>
                  </a:lnTo>
                  <a:lnTo>
                    <a:pt x="1698" y="11544"/>
                  </a:lnTo>
                  <a:cubicBezTo>
                    <a:pt x="2271" y="11716"/>
                    <a:pt x="2881" y="11811"/>
                    <a:pt x="3530" y="11811"/>
                  </a:cubicBezTo>
                  <a:cubicBezTo>
                    <a:pt x="7155" y="11754"/>
                    <a:pt x="10113" y="8834"/>
                    <a:pt x="10113" y="5171"/>
                  </a:cubicBezTo>
                  <a:lnTo>
                    <a:pt x="10113" y="5133"/>
                  </a:lnTo>
                  <a:lnTo>
                    <a:pt x="6106" y="1126"/>
                  </a:lnTo>
                  <a:lnTo>
                    <a:pt x="5858" y="1641"/>
                  </a:lnTo>
                  <a:lnTo>
                    <a:pt x="4770" y="554"/>
                  </a:lnTo>
                  <a:lnTo>
                    <a:pt x="3759" y="1031"/>
                  </a:lnTo>
                  <a:lnTo>
                    <a:pt x="2748"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3"/>
            <p:cNvSpPr/>
            <p:nvPr/>
          </p:nvSpPr>
          <p:spPr>
            <a:xfrm>
              <a:off x="834850" y="2949300"/>
              <a:ext cx="6700" cy="20525"/>
            </a:xfrm>
            <a:custGeom>
              <a:avLst/>
              <a:gdLst/>
              <a:ahLst/>
              <a:cxnLst/>
              <a:rect l="l" t="t" r="r" b="b"/>
              <a:pathLst>
                <a:path w="268" h="821" extrusionOk="0">
                  <a:moveTo>
                    <a:pt x="1" y="0"/>
                  </a:moveTo>
                  <a:lnTo>
                    <a:pt x="1" y="821"/>
                  </a:lnTo>
                  <a:lnTo>
                    <a:pt x="268" y="821"/>
                  </a:lnTo>
                  <a:lnTo>
                    <a:pt x="1" y="0"/>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3"/>
            <p:cNvSpPr/>
            <p:nvPr/>
          </p:nvSpPr>
          <p:spPr>
            <a:xfrm>
              <a:off x="835800" y="2818575"/>
              <a:ext cx="36775" cy="102125"/>
            </a:xfrm>
            <a:custGeom>
              <a:avLst/>
              <a:gdLst/>
              <a:ahLst/>
              <a:cxnLst/>
              <a:rect l="l" t="t" r="r" b="b"/>
              <a:pathLst>
                <a:path w="1471" h="4085" extrusionOk="0">
                  <a:moveTo>
                    <a:pt x="870" y="1"/>
                  </a:moveTo>
                  <a:cubicBezTo>
                    <a:pt x="651" y="1"/>
                    <a:pt x="447" y="135"/>
                    <a:pt x="344" y="326"/>
                  </a:cubicBezTo>
                  <a:lnTo>
                    <a:pt x="1" y="1223"/>
                  </a:lnTo>
                  <a:lnTo>
                    <a:pt x="1" y="4085"/>
                  </a:lnTo>
                  <a:lnTo>
                    <a:pt x="1356" y="765"/>
                  </a:lnTo>
                  <a:cubicBezTo>
                    <a:pt x="1470" y="478"/>
                    <a:pt x="1337" y="173"/>
                    <a:pt x="1069" y="40"/>
                  </a:cubicBezTo>
                  <a:cubicBezTo>
                    <a:pt x="1003" y="13"/>
                    <a:pt x="936" y="1"/>
                    <a:pt x="870" y="1"/>
                  </a:cubicBez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3"/>
            <p:cNvSpPr/>
            <p:nvPr/>
          </p:nvSpPr>
          <p:spPr>
            <a:xfrm>
              <a:off x="704625" y="2737975"/>
              <a:ext cx="130250" cy="231850"/>
            </a:xfrm>
            <a:custGeom>
              <a:avLst/>
              <a:gdLst/>
              <a:ahLst/>
              <a:cxnLst/>
              <a:rect l="l" t="t" r="r" b="b"/>
              <a:pathLst>
                <a:path w="5210" h="9274" extrusionOk="0">
                  <a:moveTo>
                    <a:pt x="3206" y="1"/>
                  </a:moveTo>
                  <a:cubicBezTo>
                    <a:pt x="2996" y="20"/>
                    <a:pt x="2825" y="211"/>
                    <a:pt x="2825" y="440"/>
                  </a:cubicBezTo>
                  <a:lnTo>
                    <a:pt x="2825" y="3531"/>
                  </a:lnTo>
                  <a:cubicBezTo>
                    <a:pt x="2825" y="3645"/>
                    <a:pt x="2729" y="3741"/>
                    <a:pt x="2615" y="3741"/>
                  </a:cubicBezTo>
                  <a:cubicBezTo>
                    <a:pt x="2500" y="3741"/>
                    <a:pt x="2405" y="3645"/>
                    <a:pt x="2405" y="3531"/>
                  </a:cubicBezTo>
                  <a:lnTo>
                    <a:pt x="2405" y="1031"/>
                  </a:lnTo>
                  <a:cubicBezTo>
                    <a:pt x="2405" y="783"/>
                    <a:pt x="2214" y="592"/>
                    <a:pt x="1966" y="592"/>
                  </a:cubicBezTo>
                  <a:cubicBezTo>
                    <a:pt x="1737" y="592"/>
                    <a:pt x="1546" y="783"/>
                    <a:pt x="1546" y="1031"/>
                  </a:cubicBezTo>
                  <a:lnTo>
                    <a:pt x="1546" y="3722"/>
                  </a:lnTo>
                  <a:lnTo>
                    <a:pt x="1489" y="3817"/>
                  </a:lnTo>
                  <a:lnTo>
                    <a:pt x="898" y="1833"/>
                  </a:lnTo>
                  <a:cubicBezTo>
                    <a:pt x="836" y="1648"/>
                    <a:pt x="674" y="1525"/>
                    <a:pt x="484" y="1525"/>
                  </a:cubicBezTo>
                  <a:cubicBezTo>
                    <a:pt x="439" y="1525"/>
                    <a:pt x="392" y="1532"/>
                    <a:pt x="344" y="1546"/>
                  </a:cubicBezTo>
                  <a:cubicBezTo>
                    <a:pt x="115" y="1623"/>
                    <a:pt x="1" y="1871"/>
                    <a:pt x="58" y="2100"/>
                  </a:cubicBezTo>
                  <a:lnTo>
                    <a:pt x="1375" y="6832"/>
                  </a:lnTo>
                  <a:lnTo>
                    <a:pt x="917" y="9274"/>
                  </a:lnTo>
                  <a:lnTo>
                    <a:pt x="5210" y="9274"/>
                  </a:lnTo>
                  <a:lnTo>
                    <a:pt x="5210" y="8453"/>
                  </a:lnTo>
                  <a:lnTo>
                    <a:pt x="5019" y="7805"/>
                  </a:lnTo>
                  <a:lnTo>
                    <a:pt x="5210" y="7328"/>
                  </a:lnTo>
                  <a:lnTo>
                    <a:pt x="5210" y="4466"/>
                  </a:lnTo>
                  <a:lnTo>
                    <a:pt x="5019" y="4943"/>
                  </a:lnTo>
                  <a:lnTo>
                    <a:pt x="5019" y="1031"/>
                  </a:lnTo>
                  <a:cubicBezTo>
                    <a:pt x="5019" y="783"/>
                    <a:pt x="4828" y="592"/>
                    <a:pt x="4599" y="592"/>
                  </a:cubicBezTo>
                  <a:cubicBezTo>
                    <a:pt x="4351" y="592"/>
                    <a:pt x="4160" y="783"/>
                    <a:pt x="4160" y="1031"/>
                  </a:cubicBezTo>
                  <a:lnTo>
                    <a:pt x="4160" y="3531"/>
                  </a:lnTo>
                  <a:cubicBezTo>
                    <a:pt x="4160" y="3645"/>
                    <a:pt x="4065" y="3741"/>
                    <a:pt x="3950" y="3741"/>
                  </a:cubicBezTo>
                  <a:lnTo>
                    <a:pt x="3931" y="3741"/>
                  </a:lnTo>
                  <a:cubicBezTo>
                    <a:pt x="3817" y="3741"/>
                    <a:pt x="3721" y="3645"/>
                    <a:pt x="3721" y="3531"/>
                  </a:cubicBezTo>
                  <a:lnTo>
                    <a:pt x="3721" y="459"/>
                  </a:lnTo>
                  <a:cubicBezTo>
                    <a:pt x="3721" y="268"/>
                    <a:pt x="3588" y="96"/>
                    <a:pt x="3397" y="20"/>
                  </a:cubicBezTo>
                  <a:cubicBezTo>
                    <a:pt x="3340" y="1"/>
                    <a:pt x="3283" y="1"/>
                    <a:pt x="3206" y="1"/>
                  </a:cubicBez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3"/>
            <p:cNvSpPr/>
            <p:nvPr/>
          </p:nvSpPr>
          <p:spPr>
            <a:xfrm>
              <a:off x="727525" y="2969800"/>
              <a:ext cx="114025" cy="19125"/>
            </a:xfrm>
            <a:custGeom>
              <a:avLst/>
              <a:gdLst/>
              <a:ahLst/>
              <a:cxnLst/>
              <a:rect l="l" t="t" r="r" b="b"/>
              <a:pathLst>
                <a:path w="4561" h="765" extrusionOk="0">
                  <a:moveTo>
                    <a:pt x="1" y="1"/>
                  </a:moveTo>
                  <a:lnTo>
                    <a:pt x="1" y="764"/>
                  </a:lnTo>
                  <a:lnTo>
                    <a:pt x="4561" y="764"/>
                  </a:lnTo>
                  <a:lnTo>
                    <a:pt x="4561"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3"/>
            <p:cNvSpPr/>
            <p:nvPr/>
          </p:nvSpPr>
          <p:spPr>
            <a:xfrm>
              <a:off x="777125" y="2975525"/>
              <a:ext cx="64425" cy="25325"/>
            </a:xfrm>
            <a:custGeom>
              <a:avLst/>
              <a:gdLst/>
              <a:ahLst/>
              <a:cxnLst/>
              <a:rect l="l" t="t" r="r" b="b"/>
              <a:pathLst>
                <a:path w="2577" h="1013" extrusionOk="0">
                  <a:moveTo>
                    <a:pt x="2310" y="1"/>
                  </a:moveTo>
                  <a:lnTo>
                    <a:pt x="1" y="249"/>
                  </a:lnTo>
                  <a:lnTo>
                    <a:pt x="1" y="1012"/>
                  </a:lnTo>
                  <a:lnTo>
                    <a:pt x="2310" y="1012"/>
                  </a:lnTo>
                  <a:lnTo>
                    <a:pt x="2577" y="631"/>
                  </a:lnTo>
                  <a:lnTo>
                    <a:pt x="2310"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3"/>
            <p:cNvSpPr/>
            <p:nvPr/>
          </p:nvSpPr>
          <p:spPr>
            <a:xfrm>
              <a:off x="834850" y="2975525"/>
              <a:ext cx="56325" cy="25325"/>
            </a:xfrm>
            <a:custGeom>
              <a:avLst/>
              <a:gdLst/>
              <a:ahLst/>
              <a:cxnLst/>
              <a:rect l="l" t="t" r="r" b="b"/>
              <a:pathLst>
                <a:path w="2253" h="1013" extrusionOk="0">
                  <a:moveTo>
                    <a:pt x="1" y="1"/>
                  </a:moveTo>
                  <a:lnTo>
                    <a:pt x="1" y="1012"/>
                  </a:lnTo>
                  <a:lnTo>
                    <a:pt x="2252" y="1012"/>
                  </a:lnTo>
                  <a:lnTo>
                    <a:pt x="2252" y="249"/>
                  </a:lnTo>
                  <a:lnTo>
                    <a:pt x="1"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3"/>
            <p:cNvSpPr/>
            <p:nvPr/>
          </p:nvSpPr>
          <p:spPr>
            <a:xfrm>
              <a:off x="753275" y="2749900"/>
              <a:ext cx="88750" cy="231850"/>
            </a:xfrm>
            <a:custGeom>
              <a:avLst/>
              <a:gdLst/>
              <a:ahLst/>
              <a:cxnLst/>
              <a:rect l="l" t="t" r="r" b="b"/>
              <a:pathLst>
                <a:path w="3550" h="9274" extrusionOk="0">
                  <a:moveTo>
                    <a:pt x="3226" y="1"/>
                  </a:moveTo>
                  <a:cubicBezTo>
                    <a:pt x="3016" y="20"/>
                    <a:pt x="2844" y="211"/>
                    <a:pt x="2844" y="440"/>
                  </a:cubicBezTo>
                  <a:lnTo>
                    <a:pt x="2844" y="3531"/>
                  </a:lnTo>
                  <a:cubicBezTo>
                    <a:pt x="2844" y="3645"/>
                    <a:pt x="2749" y="3741"/>
                    <a:pt x="2634" y="3741"/>
                  </a:cubicBezTo>
                  <a:cubicBezTo>
                    <a:pt x="2501" y="3741"/>
                    <a:pt x="2405" y="3645"/>
                    <a:pt x="2405" y="3531"/>
                  </a:cubicBezTo>
                  <a:lnTo>
                    <a:pt x="2405" y="1031"/>
                  </a:lnTo>
                  <a:cubicBezTo>
                    <a:pt x="2405" y="783"/>
                    <a:pt x="2214" y="592"/>
                    <a:pt x="1985" y="592"/>
                  </a:cubicBezTo>
                  <a:cubicBezTo>
                    <a:pt x="1737" y="592"/>
                    <a:pt x="1546" y="783"/>
                    <a:pt x="1546" y="1031"/>
                  </a:cubicBezTo>
                  <a:lnTo>
                    <a:pt x="1546" y="3722"/>
                  </a:lnTo>
                  <a:lnTo>
                    <a:pt x="1508" y="3817"/>
                  </a:lnTo>
                  <a:lnTo>
                    <a:pt x="917" y="1833"/>
                  </a:lnTo>
                  <a:cubicBezTo>
                    <a:pt x="855" y="1648"/>
                    <a:pt x="681" y="1525"/>
                    <a:pt x="496" y="1525"/>
                  </a:cubicBezTo>
                  <a:cubicBezTo>
                    <a:pt x="452" y="1525"/>
                    <a:pt x="407" y="1532"/>
                    <a:pt x="364" y="1546"/>
                  </a:cubicBezTo>
                  <a:cubicBezTo>
                    <a:pt x="115" y="1623"/>
                    <a:pt x="1" y="1871"/>
                    <a:pt x="77" y="2100"/>
                  </a:cubicBezTo>
                  <a:lnTo>
                    <a:pt x="1432" y="6832"/>
                  </a:lnTo>
                  <a:lnTo>
                    <a:pt x="974" y="9274"/>
                  </a:lnTo>
                  <a:lnTo>
                    <a:pt x="3302" y="9274"/>
                  </a:lnTo>
                  <a:lnTo>
                    <a:pt x="3550" y="5439"/>
                  </a:lnTo>
                  <a:lnTo>
                    <a:pt x="3302"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3"/>
            <p:cNvSpPr/>
            <p:nvPr/>
          </p:nvSpPr>
          <p:spPr>
            <a:xfrm>
              <a:off x="834850" y="2749425"/>
              <a:ext cx="87325" cy="231850"/>
            </a:xfrm>
            <a:custGeom>
              <a:avLst/>
              <a:gdLst/>
              <a:ahLst/>
              <a:cxnLst/>
              <a:rect l="l" t="t" r="r" b="b"/>
              <a:pathLst>
                <a:path w="3493" h="9274" extrusionOk="0">
                  <a:moveTo>
                    <a:pt x="1" y="1"/>
                  </a:moveTo>
                  <a:lnTo>
                    <a:pt x="1" y="9274"/>
                  </a:lnTo>
                  <a:lnTo>
                    <a:pt x="2252" y="9274"/>
                  </a:lnTo>
                  <a:lnTo>
                    <a:pt x="1794" y="7767"/>
                  </a:lnTo>
                  <a:lnTo>
                    <a:pt x="3378" y="3950"/>
                  </a:lnTo>
                  <a:cubicBezTo>
                    <a:pt x="3492" y="3721"/>
                    <a:pt x="3340" y="3416"/>
                    <a:pt x="3054" y="3283"/>
                  </a:cubicBezTo>
                  <a:cubicBezTo>
                    <a:pt x="2987" y="3256"/>
                    <a:pt x="2920" y="3244"/>
                    <a:pt x="2854" y="3244"/>
                  </a:cubicBezTo>
                  <a:cubicBezTo>
                    <a:pt x="2636" y="3244"/>
                    <a:pt x="2436" y="3378"/>
                    <a:pt x="2348" y="3569"/>
                  </a:cubicBezTo>
                  <a:lnTo>
                    <a:pt x="1775" y="4943"/>
                  </a:lnTo>
                  <a:lnTo>
                    <a:pt x="1775" y="1031"/>
                  </a:lnTo>
                  <a:cubicBezTo>
                    <a:pt x="1775" y="783"/>
                    <a:pt x="1584" y="592"/>
                    <a:pt x="1336" y="592"/>
                  </a:cubicBezTo>
                  <a:cubicBezTo>
                    <a:pt x="1107" y="592"/>
                    <a:pt x="917" y="783"/>
                    <a:pt x="917" y="1031"/>
                  </a:cubicBezTo>
                  <a:lnTo>
                    <a:pt x="917" y="3531"/>
                  </a:lnTo>
                  <a:cubicBezTo>
                    <a:pt x="917" y="3645"/>
                    <a:pt x="821" y="3741"/>
                    <a:pt x="707" y="3741"/>
                  </a:cubicBezTo>
                  <a:lnTo>
                    <a:pt x="669" y="3741"/>
                  </a:lnTo>
                  <a:cubicBezTo>
                    <a:pt x="554" y="3741"/>
                    <a:pt x="459" y="3645"/>
                    <a:pt x="459" y="3531"/>
                  </a:cubicBezTo>
                  <a:lnTo>
                    <a:pt x="459" y="459"/>
                  </a:lnTo>
                  <a:cubicBezTo>
                    <a:pt x="459" y="268"/>
                    <a:pt x="344" y="96"/>
                    <a:pt x="153" y="20"/>
                  </a:cubicBezTo>
                  <a:cubicBezTo>
                    <a:pt x="96" y="1"/>
                    <a:pt x="58" y="1"/>
                    <a:pt x="1"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0" name="Google Shape;2180;p63"/>
          <p:cNvGrpSpPr/>
          <p:nvPr/>
        </p:nvGrpSpPr>
        <p:grpSpPr>
          <a:xfrm>
            <a:off x="1101908" y="2122679"/>
            <a:ext cx="370009" cy="370009"/>
            <a:chOff x="647400" y="2194200"/>
            <a:chExt cx="330100" cy="330100"/>
          </a:xfrm>
        </p:grpSpPr>
        <p:sp>
          <p:nvSpPr>
            <p:cNvPr id="2181" name="Google Shape;2181;p63"/>
            <p:cNvSpPr/>
            <p:nvPr/>
          </p:nvSpPr>
          <p:spPr>
            <a:xfrm>
              <a:off x="647400" y="2194200"/>
              <a:ext cx="330100" cy="330100"/>
            </a:xfrm>
            <a:custGeom>
              <a:avLst/>
              <a:gdLst/>
              <a:ahLst/>
              <a:cxnLst/>
              <a:rect l="l" t="t" r="r" b="b"/>
              <a:pathLst>
                <a:path w="13204" h="13204" extrusionOk="0">
                  <a:moveTo>
                    <a:pt x="6602" y="0"/>
                  </a:moveTo>
                  <a:cubicBezTo>
                    <a:pt x="2958" y="0"/>
                    <a:pt x="0" y="2958"/>
                    <a:pt x="0" y="6602"/>
                  </a:cubicBezTo>
                  <a:cubicBezTo>
                    <a:pt x="0" y="10246"/>
                    <a:pt x="2958" y="13204"/>
                    <a:pt x="6602" y="13204"/>
                  </a:cubicBezTo>
                  <a:cubicBezTo>
                    <a:pt x="10246" y="13204"/>
                    <a:pt x="13204" y="10246"/>
                    <a:pt x="13204" y="6602"/>
                  </a:cubicBezTo>
                  <a:cubicBezTo>
                    <a:pt x="13204" y="2958"/>
                    <a:pt x="10246" y="0"/>
                    <a:pt x="6602" y="0"/>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3"/>
            <p:cNvSpPr/>
            <p:nvPr/>
          </p:nvSpPr>
          <p:spPr>
            <a:xfrm>
              <a:off x="770450" y="2246175"/>
              <a:ext cx="206575" cy="277650"/>
            </a:xfrm>
            <a:custGeom>
              <a:avLst/>
              <a:gdLst/>
              <a:ahLst/>
              <a:cxnLst/>
              <a:rect l="l" t="t" r="r" b="b"/>
              <a:pathLst>
                <a:path w="8263" h="11106" extrusionOk="0">
                  <a:moveTo>
                    <a:pt x="3493" y="1"/>
                  </a:moveTo>
                  <a:lnTo>
                    <a:pt x="1" y="9446"/>
                  </a:lnTo>
                  <a:lnTo>
                    <a:pt x="1680" y="11106"/>
                  </a:lnTo>
                  <a:cubicBezTo>
                    <a:pt x="5229" y="11106"/>
                    <a:pt x="8110" y="8301"/>
                    <a:pt x="8263" y="4771"/>
                  </a:cubicBezTo>
                  <a:lnTo>
                    <a:pt x="3493"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3"/>
            <p:cNvSpPr/>
            <p:nvPr/>
          </p:nvSpPr>
          <p:spPr>
            <a:xfrm>
              <a:off x="745175" y="2228050"/>
              <a:ext cx="74450" cy="161750"/>
            </a:xfrm>
            <a:custGeom>
              <a:avLst/>
              <a:gdLst/>
              <a:ahLst/>
              <a:cxnLst/>
              <a:rect l="l" t="t" r="r" b="b"/>
              <a:pathLst>
                <a:path w="2978" h="6470" extrusionOk="0">
                  <a:moveTo>
                    <a:pt x="2710" y="1"/>
                  </a:moveTo>
                  <a:cubicBezTo>
                    <a:pt x="1184" y="1"/>
                    <a:pt x="1" y="1298"/>
                    <a:pt x="115" y="2825"/>
                  </a:cubicBezTo>
                  <a:lnTo>
                    <a:pt x="210" y="3912"/>
                  </a:lnTo>
                  <a:cubicBezTo>
                    <a:pt x="230" y="4561"/>
                    <a:pt x="2729" y="6469"/>
                    <a:pt x="2729" y="6469"/>
                  </a:cubicBezTo>
                  <a:lnTo>
                    <a:pt x="2977" y="5534"/>
                  </a:lnTo>
                  <a:lnTo>
                    <a:pt x="2710"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3"/>
            <p:cNvSpPr/>
            <p:nvPr/>
          </p:nvSpPr>
          <p:spPr>
            <a:xfrm>
              <a:off x="812925" y="2228050"/>
              <a:ext cx="68225" cy="161750"/>
            </a:xfrm>
            <a:custGeom>
              <a:avLst/>
              <a:gdLst/>
              <a:ahLst/>
              <a:cxnLst/>
              <a:rect l="l" t="t" r="r" b="b"/>
              <a:pathLst>
                <a:path w="2729" h="6470" extrusionOk="0">
                  <a:moveTo>
                    <a:pt x="0" y="1"/>
                  </a:moveTo>
                  <a:lnTo>
                    <a:pt x="19" y="6469"/>
                  </a:lnTo>
                  <a:cubicBezTo>
                    <a:pt x="19" y="6469"/>
                    <a:pt x="2461" y="4637"/>
                    <a:pt x="2500" y="3989"/>
                  </a:cubicBezTo>
                  <a:lnTo>
                    <a:pt x="2595" y="2825"/>
                  </a:lnTo>
                  <a:cubicBezTo>
                    <a:pt x="2729" y="1298"/>
                    <a:pt x="1507" y="1"/>
                    <a:pt x="0"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3"/>
            <p:cNvSpPr/>
            <p:nvPr/>
          </p:nvSpPr>
          <p:spPr>
            <a:xfrm>
              <a:off x="764250" y="2252875"/>
              <a:ext cx="55375" cy="141675"/>
            </a:xfrm>
            <a:custGeom>
              <a:avLst/>
              <a:gdLst/>
              <a:ahLst/>
              <a:cxnLst/>
              <a:rect l="l" t="t" r="r" b="b"/>
              <a:pathLst>
                <a:path w="2215" h="5667" extrusionOk="0">
                  <a:moveTo>
                    <a:pt x="1947" y="0"/>
                  </a:moveTo>
                  <a:cubicBezTo>
                    <a:pt x="1184" y="0"/>
                    <a:pt x="535" y="592"/>
                    <a:pt x="440" y="1336"/>
                  </a:cubicBezTo>
                  <a:cubicBezTo>
                    <a:pt x="211" y="1336"/>
                    <a:pt x="20" y="1527"/>
                    <a:pt x="20" y="1755"/>
                  </a:cubicBezTo>
                  <a:lnTo>
                    <a:pt x="20" y="1870"/>
                  </a:lnTo>
                  <a:cubicBezTo>
                    <a:pt x="20" y="2118"/>
                    <a:pt x="211" y="2309"/>
                    <a:pt x="440" y="2309"/>
                  </a:cubicBezTo>
                  <a:lnTo>
                    <a:pt x="440" y="2347"/>
                  </a:lnTo>
                  <a:cubicBezTo>
                    <a:pt x="478" y="2862"/>
                    <a:pt x="764" y="3282"/>
                    <a:pt x="1146" y="3530"/>
                  </a:cubicBezTo>
                  <a:lnTo>
                    <a:pt x="611" y="3530"/>
                  </a:lnTo>
                  <a:cubicBezTo>
                    <a:pt x="287" y="3530"/>
                    <a:pt x="1" y="3816"/>
                    <a:pt x="1" y="4141"/>
                  </a:cubicBezTo>
                  <a:lnTo>
                    <a:pt x="1" y="5667"/>
                  </a:lnTo>
                  <a:lnTo>
                    <a:pt x="1947" y="5667"/>
                  </a:lnTo>
                  <a:lnTo>
                    <a:pt x="2214" y="2595"/>
                  </a:lnTo>
                  <a:lnTo>
                    <a:pt x="1947" y="0"/>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3"/>
            <p:cNvSpPr/>
            <p:nvPr/>
          </p:nvSpPr>
          <p:spPr>
            <a:xfrm>
              <a:off x="812425" y="2252875"/>
              <a:ext cx="48700" cy="141200"/>
            </a:xfrm>
            <a:custGeom>
              <a:avLst/>
              <a:gdLst/>
              <a:ahLst/>
              <a:cxnLst/>
              <a:rect l="l" t="t" r="r" b="b"/>
              <a:pathLst>
                <a:path w="1948" h="5648" extrusionOk="0">
                  <a:moveTo>
                    <a:pt x="1" y="0"/>
                  </a:moveTo>
                  <a:lnTo>
                    <a:pt x="1" y="5648"/>
                  </a:lnTo>
                  <a:lnTo>
                    <a:pt x="1947" y="5648"/>
                  </a:lnTo>
                  <a:lnTo>
                    <a:pt x="1947" y="4141"/>
                  </a:lnTo>
                  <a:cubicBezTo>
                    <a:pt x="1947" y="3816"/>
                    <a:pt x="1661" y="3530"/>
                    <a:pt x="1337" y="3530"/>
                  </a:cubicBezTo>
                  <a:lnTo>
                    <a:pt x="802" y="3530"/>
                  </a:lnTo>
                  <a:cubicBezTo>
                    <a:pt x="1222" y="3282"/>
                    <a:pt x="1470" y="2862"/>
                    <a:pt x="1508" y="2347"/>
                  </a:cubicBezTo>
                  <a:lnTo>
                    <a:pt x="1508" y="2309"/>
                  </a:lnTo>
                  <a:cubicBezTo>
                    <a:pt x="1737" y="2309"/>
                    <a:pt x="1928" y="2118"/>
                    <a:pt x="1928" y="1870"/>
                  </a:cubicBezTo>
                  <a:lnTo>
                    <a:pt x="1928" y="1755"/>
                  </a:lnTo>
                  <a:cubicBezTo>
                    <a:pt x="1928" y="1527"/>
                    <a:pt x="1737" y="1336"/>
                    <a:pt x="1508" y="1336"/>
                  </a:cubicBezTo>
                  <a:cubicBezTo>
                    <a:pt x="1432" y="572"/>
                    <a:pt x="783" y="0"/>
                    <a:pt x="1" y="0"/>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3"/>
            <p:cNvSpPr/>
            <p:nvPr/>
          </p:nvSpPr>
          <p:spPr>
            <a:xfrm>
              <a:off x="813400" y="2327750"/>
              <a:ext cx="62025" cy="83025"/>
            </a:xfrm>
            <a:custGeom>
              <a:avLst/>
              <a:gdLst/>
              <a:ahLst/>
              <a:cxnLst/>
              <a:rect l="l" t="t" r="r" b="b"/>
              <a:pathLst>
                <a:path w="2481" h="3321" extrusionOk="0">
                  <a:moveTo>
                    <a:pt x="2481" y="1"/>
                  </a:moveTo>
                  <a:lnTo>
                    <a:pt x="0" y="2481"/>
                  </a:lnTo>
                  <a:lnTo>
                    <a:pt x="840" y="3321"/>
                  </a:lnTo>
                  <a:lnTo>
                    <a:pt x="2347" y="1813"/>
                  </a:lnTo>
                  <a:lnTo>
                    <a:pt x="2481"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3"/>
            <p:cNvSpPr/>
            <p:nvPr/>
          </p:nvSpPr>
          <p:spPr>
            <a:xfrm>
              <a:off x="753775" y="2371175"/>
              <a:ext cx="62500" cy="101150"/>
            </a:xfrm>
            <a:custGeom>
              <a:avLst/>
              <a:gdLst/>
              <a:ahLst/>
              <a:cxnLst/>
              <a:rect l="l" t="t" r="r" b="b"/>
              <a:pathLst>
                <a:path w="2500" h="4046" extrusionOk="0">
                  <a:moveTo>
                    <a:pt x="0" y="0"/>
                  </a:moveTo>
                  <a:lnTo>
                    <a:pt x="153" y="1813"/>
                  </a:lnTo>
                  <a:lnTo>
                    <a:pt x="2366" y="4045"/>
                  </a:lnTo>
                  <a:lnTo>
                    <a:pt x="2500" y="3301"/>
                  </a:lnTo>
                  <a:lnTo>
                    <a:pt x="2366" y="2366"/>
                  </a:lnTo>
                  <a:lnTo>
                    <a:pt x="0"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3"/>
            <p:cNvSpPr/>
            <p:nvPr/>
          </p:nvSpPr>
          <p:spPr>
            <a:xfrm>
              <a:off x="812925" y="2430300"/>
              <a:ext cx="45800" cy="59675"/>
            </a:xfrm>
            <a:custGeom>
              <a:avLst/>
              <a:gdLst/>
              <a:ahLst/>
              <a:cxnLst/>
              <a:rect l="l" t="t" r="r" b="b"/>
              <a:pathLst>
                <a:path w="1832" h="2387" extrusionOk="0">
                  <a:moveTo>
                    <a:pt x="0" y="1"/>
                  </a:moveTo>
                  <a:lnTo>
                    <a:pt x="0" y="1680"/>
                  </a:lnTo>
                  <a:lnTo>
                    <a:pt x="725" y="2386"/>
                  </a:lnTo>
                  <a:lnTo>
                    <a:pt x="840" y="2386"/>
                  </a:lnTo>
                  <a:cubicBezTo>
                    <a:pt x="1240" y="2386"/>
                    <a:pt x="1622" y="2176"/>
                    <a:pt x="1832" y="1871"/>
                  </a:cubicBezTo>
                  <a:lnTo>
                    <a:pt x="0"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3"/>
            <p:cNvSpPr/>
            <p:nvPr/>
          </p:nvSpPr>
          <p:spPr>
            <a:xfrm>
              <a:off x="834375" y="2373075"/>
              <a:ext cx="37725" cy="58700"/>
            </a:xfrm>
            <a:custGeom>
              <a:avLst/>
              <a:gdLst/>
              <a:ahLst/>
              <a:cxnLst/>
              <a:rect l="l" t="t" r="r" b="b"/>
              <a:pathLst>
                <a:path w="1509" h="2348" extrusionOk="0">
                  <a:moveTo>
                    <a:pt x="1508" y="0"/>
                  </a:moveTo>
                  <a:lnTo>
                    <a:pt x="1" y="1508"/>
                  </a:lnTo>
                  <a:lnTo>
                    <a:pt x="840" y="2347"/>
                  </a:lnTo>
                  <a:lnTo>
                    <a:pt x="1355" y="1813"/>
                  </a:lnTo>
                  <a:lnTo>
                    <a:pt x="1508"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3"/>
            <p:cNvSpPr/>
            <p:nvPr/>
          </p:nvSpPr>
          <p:spPr>
            <a:xfrm>
              <a:off x="854900" y="2418375"/>
              <a:ext cx="12900" cy="23875"/>
            </a:xfrm>
            <a:custGeom>
              <a:avLst/>
              <a:gdLst/>
              <a:ahLst/>
              <a:cxnLst/>
              <a:rect l="l" t="t" r="r" b="b"/>
              <a:pathLst>
                <a:path w="516" h="955" extrusionOk="0">
                  <a:moveTo>
                    <a:pt x="515" y="1"/>
                  </a:moveTo>
                  <a:lnTo>
                    <a:pt x="0" y="535"/>
                  </a:lnTo>
                  <a:lnTo>
                    <a:pt x="439" y="955"/>
                  </a:lnTo>
                  <a:lnTo>
                    <a:pt x="515"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3"/>
            <p:cNvSpPr/>
            <p:nvPr/>
          </p:nvSpPr>
          <p:spPr>
            <a:xfrm>
              <a:off x="796700" y="2301050"/>
              <a:ext cx="19100" cy="31975"/>
            </a:xfrm>
            <a:custGeom>
              <a:avLst/>
              <a:gdLst/>
              <a:ahLst/>
              <a:cxnLst/>
              <a:rect l="l" t="t" r="r" b="b"/>
              <a:pathLst>
                <a:path w="764" h="1279" extrusionOk="0">
                  <a:moveTo>
                    <a:pt x="649" y="0"/>
                  </a:moveTo>
                  <a:cubicBezTo>
                    <a:pt x="287" y="19"/>
                    <a:pt x="0" y="305"/>
                    <a:pt x="0" y="649"/>
                  </a:cubicBezTo>
                  <a:cubicBezTo>
                    <a:pt x="0" y="992"/>
                    <a:pt x="287" y="1279"/>
                    <a:pt x="649" y="1279"/>
                  </a:cubicBezTo>
                  <a:lnTo>
                    <a:pt x="764" y="649"/>
                  </a:lnTo>
                  <a:lnTo>
                    <a:pt x="649"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3"/>
            <p:cNvSpPr/>
            <p:nvPr/>
          </p:nvSpPr>
          <p:spPr>
            <a:xfrm>
              <a:off x="812925" y="2301525"/>
              <a:ext cx="16225" cy="31500"/>
            </a:xfrm>
            <a:custGeom>
              <a:avLst/>
              <a:gdLst/>
              <a:ahLst/>
              <a:cxnLst/>
              <a:rect l="l" t="t" r="r" b="b"/>
              <a:pathLst>
                <a:path w="649" h="1260" extrusionOk="0">
                  <a:moveTo>
                    <a:pt x="0" y="0"/>
                  </a:moveTo>
                  <a:lnTo>
                    <a:pt x="0" y="1260"/>
                  </a:lnTo>
                  <a:cubicBezTo>
                    <a:pt x="363" y="1260"/>
                    <a:pt x="649" y="973"/>
                    <a:pt x="649" y="630"/>
                  </a:cubicBezTo>
                  <a:cubicBezTo>
                    <a:pt x="630" y="286"/>
                    <a:pt x="343" y="0"/>
                    <a:pt x="0" y="0"/>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3"/>
            <p:cNvSpPr/>
            <p:nvPr/>
          </p:nvSpPr>
          <p:spPr>
            <a:xfrm>
              <a:off x="805275" y="2310100"/>
              <a:ext cx="9575" cy="14350"/>
            </a:xfrm>
            <a:custGeom>
              <a:avLst/>
              <a:gdLst/>
              <a:ahLst/>
              <a:cxnLst/>
              <a:rect l="l" t="t" r="r" b="b"/>
              <a:pathLst>
                <a:path w="383" h="574" extrusionOk="0">
                  <a:moveTo>
                    <a:pt x="287" y="1"/>
                  </a:moveTo>
                  <a:cubicBezTo>
                    <a:pt x="134" y="1"/>
                    <a:pt x="1" y="134"/>
                    <a:pt x="1" y="287"/>
                  </a:cubicBezTo>
                  <a:cubicBezTo>
                    <a:pt x="1" y="440"/>
                    <a:pt x="115" y="573"/>
                    <a:pt x="287" y="573"/>
                  </a:cubicBezTo>
                  <a:lnTo>
                    <a:pt x="382" y="287"/>
                  </a:lnTo>
                  <a:lnTo>
                    <a:pt x="287"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3"/>
            <p:cNvSpPr/>
            <p:nvPr/>
          </p:nvSpPr>
          <p:spPr>
            <a:xfrm>
              <a:off x="812925" y="2310100"/>
              <a:ext cx="7175" cy="14350"/>
            </a:xfrm>
            <a:custGeom>
              <a:avLst/>
              <a:gdLst/>
              <a:ahLst/>
              <a:cxnLst/>
              <a:rect l="l" t="t" r="r" b="b"/>
              <a:pathLst>
                <a:path w="287" h="574" extrusionOk="0">
                  <a:moveTo>
                    <a:pt x="0" y="1"/>
                  </a:moveTo>
                  <a:lnTo>
                    <a:pt x="0" y="573"/>
                  </a:lnTo>
                  <a:cubicBezTo>
                    <a:pt x="153" y="573"/>
                    <a:pt x="286" y="440"/>
                    <a:pt x="286" y="287"/>
                  </a:cubicBezTo>
                  <a:cubicBezTo>
                    <a:pt x="286" y="115"/>
                    <a:pt x="172" y="1"/>
                    <a:pt x="0"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3"/>
            <p:cNvSpPr/>
            <p:nvPr/>
          </p:nvSpPr>
          <p:spPr>
            <a:xfrm>
              <a:off x="805275" y="2253150"/>
              <a:ext cx="10050" cy="27400"/>
            </a:xfrm>
            <a:custGeom>
              <a:avLst/>
              <a:gdLst/>
              <a:ahLst/>
              <a:cxnLst/>
              <a:rect l="l" t="t" r="r" b="b"/>
              <a:pathLst>
                <a:path w="402" h="1096" extrusionOk="0">
                  <a:moveTo>
                    <a:pt x="203" y="0"/>
                  </a:moveTo>
                  <a:cubicBezTo>
                    <a:pt x="136" y="0"/>
                    <a:pt x="68" y="14"/>
                    <a:pt x="1" y="27"/>
                  </a:cubicBezTo>
                  <a:lnTo>
                    <a:pt x="1" y="619"/>
                  </a:lnTo>
                  <a:cubicBezTo>
                    <a:pt x="1" y="848"/>
                    <a:pt x="115" y="1000"/>
                    <a:pt x="287" y="1096"/>
                  </a:cubicBezTo>
                  <a:lnTo>
                    <a:pt x="401" y="485"/>
                  </a:lnTo>
                  <a:lnTo>
                    <a:pt x="287" y="8"/>
                  </a:lnTo>
                  <a:cubicBezTo>
                    <a:pt x="259" y="3"/>
                    <a:pt x="231" y="0"/>
                    <a:pt x="203" y="0"/>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3"/>
            <p:cNvSpPr/>
            <p:nvPr/>
          </p:nvSpPr>
          <p:spPr>
            <a:xfrm>
              <a:off x="812925" y="2253350"/>
              <a:ext cx="16225" cy="29125"/>
            </a:xfrm>
            <a:custGeom>
              <a:avLst/>
              <a:gdLst/>
              <a:ahLst/>
              <a:cxnLst/>
              <a:rect l="l" t="t" r="r" b="b"/>
              <a:pathLst>
                <a:path w="649" h="1165" extrusionOk="0">
                  <a:moveTo>
                    <a:pt x="0" y="0"/>
                  </a:moveTo>
                  <a:lnTo>
                    <a:pt x="0" y="1088"/>
                  </a:lnTo>
                  <a:lnTo>
                    <a:pt x="210" y="1164"/>
                  </a:lnTo>
                  <a:cubicBezTo>
                    <a:pt x="267" y="1145"/>
                    <a:pt x="286" y="1145"/>
                    <a:pt x="343" y="1145"/>
                  </a:cubicBezTo>
                  <a:cubicBezTo>
                    <a:pt x="649" y="1088"/>
                    <a:pt x="592" y="611"/>
                    <a:pt x="286" y="611"/>
                  </a:cubicBezTo>
                  <a:lnTo>
                    <a:pt x="286" y="19"/>
                  </a:lnTo>
                  <a:cubicBezTo>
                    <a:pt x="191" y="0"/>
                    <a:pt x="95" y="0"/>
                    <a:pt x="0" y="0"/>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3"/>
            <p:cNvSpPr/>
            <p:nvPr/>
          </p:nvSpPr>
          <p:spPr>
            <a:xfrm>
              <a:off x="757575" y="2416475"/>
              <a:ext cx="57750" cy="73975"/>
            </a:xfrm>
            <a:custGeom>
              <a:avLst/>
              <a:gdLst/>
              <a:ahLst/>
              <a:cxnLst/>
              <a:rect l="l" t="t" r="r" b="b"/>
              <a:pathLst>
                <a:path w="2310" h="2959" extrusionOk="0">
                  <a:moveTo>
                    <a:pt x="1" y="1"/>
                  </a:moveTo>
                  <a:lnTo>
                    <a:pt x="134" y="1851"/>
                  </a:lnTo>
                  <a:cubicBezTo>
                    <a:pt x="192" y="2462"/>
                    <a:pt x="707" y="2958"/>
                    <a:pt x="1355" y="2958"/>
                  </a:cubicBezTo>
                  <a:lnTo>
                    <a:pt x="2214" y="2958"/>
                  </a:lnTo>
                  <a:lnTo>
                    <a:pt x="2309" y="2653"/>
                  </a:lnTo>
                  <a:lnTo>
                    <a:pt x="2214" y="2214"/>
                  </a:lnTo>
                  <a:lnTo>
                    <a:pt x="1"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3"/>
            <p:cNvSpPr/>
            <p:nvPr/>
          </p:nvSpPr>
          <p:spPr>
            <a:xfrm>
              <a:off x="749950" y="2325850"/>
              <a:ext cx="67275" cy="104475"/>
            </a:xfrm>
            <a:custGeom>
              <a:avLst/>
              <a:gdLst/>
              <a:ahLst/>
              <a:cxnLst/>
              <a:rect l="l" t="t" r="r" b="b"/>
              <a:pathLst>
                <a:path w="2691" h="4179" extrusionOk="0">
                  <a:moveTo>
                    <a:pt x="0" y="0"/>
                  </a:moveTo>
                  <a:lnTo>
                    <a:pt x="134" y="1813"/>
                  </a:lnTo>
                  <a:lnTo>
                    <a:pt x="2500" y="4179"/>
                  </a:lnTo>
                  <a:lnTo>
                    <a:pt x="2691" y="3301"/>
                  </a:lnTo>
                  <a:lnTo>
                    <a:pt x="2500" y="2519"/>
                  </a:lnTo>
                  <a:lnTo>
                    <a:pt x="0"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3"/>
            <p:cNvSpPr/>
            <p:nvPr/>
          </p:nvSpPr>
          <p:spPr>
            <a:xfrm>
              <a:off x="812925" y="2472775"/>
              <a:ext cx="18150" cy="17675"/>
            </a:xfrm>
            <a:custGeom>
              <a:avLst/>
              <a:gdLst/>
              <a:ahLst/>
              <a:cxnLst/>
              <a:rect l="l" t="t" r="r" b="b"/>
              <a:pathLst>
                <a:path w="726" h="707" extrusionOk="0">
                  <a:moveTo>
                    <a:pt x="0" y="0"/>
                  </a:moveTo>
                  <a:lnTo>
                    <a:pt x="0" y="706"/>
                  </a:lnTo>
                  <a:lnTo>
                    <a:pt x="725" y="706"/>
                  </a:lnTo>
                  <a:lnTo>
                    <a:pt x="0"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3"/>
            <p:cNvSpPr/>
            <p:nvPr/>
          </p:nvSpPr>
          <p:spPr>
            <a:xfrm>
              <a:off x="812925" y="2388800"/>
              <a:ext cx="53925" cy="88275"/>
            </a:xfrm>
            <a:custGeom>
              <a:avLst/>
              <a:gdLst/>
              <a:ahLst/>
              <a:cxnLst/>
              <a:rect l="l" t="t" r="r" b="b"/>
              <a:pathLst>
                <a:path w="2157" h="3531" extrusionOk="0">
                  <a:moveTo>
                    <a:pt x="0" y="1"/>
                  </a:moveTo>
                  <a:lnTo>
                    <a:pt x="0" y="1661"/>
                  </a:lnTo>
                  <a:lnTo>
                    <a:pt x="1870" y="3531"/>
                  </a:lnTo>
                  <a:cubicBezTo>
                    <a:pt x="1984" y="3359"/>
                    <a:pt x="2061" y="3168"/>
                    <a:pt x="2080" y="2920"/>
                  </a:cubicBezTo>
                  <a:lnTo>
                    <a:pt x="2156" y="2119"/>
                  </a:lnTo>
                  <a:lnTo>
                    <a:pt x="1698" y="1680"/>
                  </a:lnTo>
                  <a:lnTo>
                    <a:pt x="859" y="860"/>
                  </a:lnTo>
                  <a:lnTo>
                    <a:pt x="19" y="20"/>
                  </a:lnTo>
                  <a:lnTo>
                    <a:pt x="0"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2" name="Google Shape;2202;p63"/>
          <p:cNvGrpSpPr/>
          <p:nvPr/>
        </p:nvGrpSpPr>
        <p:grpSpPr>
          <a:xfrm>
            <a:off x="1101908" y="1500965"/>
            <a:ext cx="370009" cy="370037"/>
            <a:chOff x="647400" y="1616050"/>
            <a:chExt cx="330100" cy="330125"/>
          </a:xfrm>
        </p:grpSpPr>
        <p:sp>
          <p:nvSpPr>
            <p:cNvPr id="2203" name="Google Shape;2203;p63"/>
            <p:cNvSpPr/>
            <p:nvPr/>
          </p:nvSpPr>
          <p:spPr>
            <a:xfrm>
              <a:off x="647400" y="1616050"/>
              <a:ext cx="330100" cy="330125"/>
            </a:xfrm>
            <a:custGeom>
              <a:avLst/>
              <a:gdLst/>
              <a:ahLst/>
              <a:cxnLst/>
              <a:rect l="l" t="t" r="r" b="b"/>
              <a:pathLst>
                <a:path w="13204" h="13205" extrusionOk="0">
                  <a:moveTo>
                    <a:pt x="6602" y="1"/>
                  </a:moveTo>
                  <a:cubicBezTo>
                    <a:pt x="2958" y="1"/>
                    <a:pt x="0" y="2958"/>
                    <a:pt x="0" y="6603"/>
                  </a:cubicBezTo>
                  <a:cubicBezTo>
                    <a:pt x="0" y="10247"/>
                    <a:pt x="2958" y="13204"/>
                    <a:pt x="6602" y="13204"/>
                  </a:cubicBezTo>
                  <a:cubicBezTo>
                    <a:pt x="10246" y="13204"/>
                    <a:pt x="13204" y="10247"/>
                    <a:pt x="13204" y="6603"/>
                  </a:cubicBezTo>
                  <a:cubicBezTo>
                    <a:pt x="13204" y="2958"/>
                    <a:pt x="10246" y="1"/>
                    <a:pt x="6602"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3"/>
            <p:cNvSpPr/>
            <p:nvPr/>
          </p:nvSpPr>
          <p:spPr>
            <a:xfrm>
              <a:off x="745175" y="1647550"/>
              <a:ext cx="231850" cy="298150"/>
            </a:xfrm>
            <a:custGeom>
              <a:avLst/>
              <a:gdLst/>
              <a:ahLst/>
              <a:cxnLst/>
              <a:rect l="l" t="t" r="r" b="b"/>
              <a:pathLst>
                <a:path w="9274" h="11926" extrusionOk="0">
                  <a:moveTo>
                    <a:pt x="4904" y="0"/>
                  </a:moveTo>
                  <a:lnTo>
                    <a:pt x="4523" y="1145"/>
                  </a:lnTo>
                  <a:lnTo>
                    <a:pt x="3282" y="1145"/>
                  </a:lnTo>
                  <a:lnTo>
                    <a:pt x="2538" y="401"/>
                  </a:lnTo>
                  <a:lnTo>
                    <a:pt x="1" y="2194"/>
                  </a:lnTo>
                  <a:lnTo>
                    <a:pt x="1565" y="3759"/>
                  </a:lnTo>
                  <a:lnTo>
                    <a:pt x="1" y="10780"/>
                  </a:lnTo>
                  <a:lnTo>
                    <a:pt x="897" y="11677"/>
                  </a:lnTo>
                  <a:cubicBezTo>
                    <a:pt x="1470" y="11849"/>
                    <a:pt x="2061" y="11925"/>
                    <a:pt x="2691" y="11925"/>
                  </a:cubicBezTo>
                  <a:cubicBezTo>
                    <a:pt x="6316" y="11925"/>
                    <a:pt x="9274" y="8968"/>
                    <a:pt x="9274" y="5343"/>
                  </a:cubicBezTo>
                  <a:cubicBezTo>
                    <a:pt x="9274" y="4980"/>
                    <a:pt x="9255" y="4617"/>
                    <a:pt x="9178" y="4274"/>
                  </a:cubicBezTo>
                  <a:lnTo>
                    <a:pt x="4904"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3"/>
            <p:cNvSpPr/>
            <p:nvPr/>
          </p:nvSpPr>
          <p:spPr>
            <a:xfrm>
              <a:off x="765200" y="1669475"/>
              <a:ext cx="35325" cy="22925"/>
            </a:xfrm>
            <a:custGeom>
              <a:avLst/>
              <a:gdLst/>
              <a:ahLst/>
              <a:cxnLst/>
              <a:rect l="l" t="t" r="r" b="b"/>
              <a:pathLst>
                <a:path w="1413" h="917" extrusionOk="0">
                  <a:moveTo>
                    <a:pt x="1" y="1"/>
                  </a:moveTo>
                  <a:lnTo>
                    <a:pt x="1" y="917"/>
                  </a:lnTo>
                  <a:lnTo>
                    <a:pt x="1413" y="917"/>
                  </a:lnTo>
                  <a:lnTo>
                    <a:pt x="1413"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3"/>
            <p:cNvSpPr/>
            <p:nvPr/>
          </p:nvSpPr>
          <p:spPr>
            <a:xfrm>
              <a:off x="800500" y="1669475"/>
              <a:ext cx="35325" cy="22925"/>
            </a:xfrm>
            <a:custGeom>
              <a:avLst/>
              <a:gdLst/>
              <a:ahLst/>
              <a:cxnLst/>
              <a:rect l="l" t="t" r="r" b="b"/>
              <a:pathLst>
                <a:path w="1413" h="917" extrusionOk="0">
                  <a:moveTo>
                    <a:pt x="1" y="1"/>
                  </a:moveTo>
                  <a:lnTo>
                    <a:pt x="1" y="917"/>
                  </a:lnTo>
                  <a:lnTo>
                    <a:pt x="1413" y="917"/>
                  </a:lnTo>
                  <a:lnTo>
                    <a:pt x="1413"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3"/>
            <p:cNvSpPr/>
            <p:nvPr/>
          </p:nvSpPr>
          <p:spPr>
            <a:xfrm>
              <a:off x="832000" y="1650875"/>
              <a:ext cx="45325" cy="60600"/>
            </a:xfrm>
            <a:custGeom>
              <a:avLst/>
              <a:gdLst/>
              <a:ahLst/>
              <a:cxnLst/>
              <a:rect l="l" t="t" r="r" b="b"/>
              <a:pathLst>
                <a:path w="1813" h="2424" extrusionOk="0">
                  <a:moveTo>
                    <a:pt x="1317" y="1"/>
                  </a:moveTo>
                  <a:lnTo>
                    <a:pt x="763" y="172"/>
                  </a:lnTo>
                  <a:cubicBezTo>
                    <a:pt x="306" y="325"/>
                    <a:pt x="0" y="726"/>
                    <a:pt x="0" y="1203"/>
                  </a:cubicBezTo>
                  <a:cubicBezTo>
                    <a:pt x="0" y="1680"/>
                    <a:pt x="306" y="2099"/>
                    <a:pt x="763" y="2233"/>
                  </a:cubicBezTo>
                  <a:lnTo>
                    <a:pt x="1317" y="2424"/>
                  </a:lnTo>
                  <a:lnTo>
                    <a:pt x="1431" y="2233"/>
                  </a:lnTo>
                  <a:cubicBezTo>
                    <a:pt x="1813" y="1603"/>
                    <a:pt x="1813" y="821"/>
                    <a:pt x="1431" y="191"/>
                  </a:cubicBezTo>
                  <a:lnTo>
                    <a:pt x="1317"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3"/>
            <p:cNvSpPr/>
            <p:nvPr/>
          </p:nvSpPr>
          <p:spPr>
            <a:xfrm>
              <a:off x="855375" y="1644650"/>
              <a:ext cx="23875" cy="73275"/>
            </a:xfrm>
            <a:custGeom>
              <a:avLst/>
              <a:gdLst/>
              <a:ahLst/>
              <a:cxnLst/>
              <a:rect l="l" t="t" r="r" b="b"/>
              <a:pathLst>
                <a:path w="955" h="2931" extrusionOk="0">
                  <a:moveTo>
                    <a:pt x="302" y="0"/>
                  </a:moveTo>
                  <a:cubicBezTo>
                    <a:pt x="252" y="0"/>
                    <a:pt x="200" y="13"/>
                    <a:pt x="153" y="40"/>
                  </a:cubicBezTo>
                  <a:cubicBezTo>
                    <a:pt x="38" y="116"/>
                    <a:pt x="19" y="288"/>
                    <a:pt x="96" y="402"/>
                  </a:cubicBezTo>
                  <a:lnTo>
                    <a:pt x="191" y="536"/>
                  </a:lnTo>
                  <a:cubicBezTo>
                    <a:pt x="554" y="1089"/>
                    <a:pt x="554" y="1814"/>
                    <a:pt x="191" y="2348"/>
                  </a:cubicBezTo>
                  <a:lnTo>
                    <a:pt x="96" y="2520"/>
                  </a:lnTo>
                  <a:cubicBezTo>
                    <a:pt x="0" y="2635"/>
                    <a:pt x="38" y="2806"/>
                    <a:pt x="153" y="2883"/>
                  </a:cubicBezTo>
                  <a:cubicBezTo>
                    <a:pt x="200" y="2916"/>
                    <a:pt x="251" y="2931"/>
                    <a:pt x="301" y="2931"/>
                  </a:cubicBezTo>
                  <a:cubicBezTo>
                    <a:pt x="393" y="2931"/>
                    <a:pt x="478" y="2881"/>
                    <a:pt x="515" y="2806"/>
                  </a:cubicBezTo>
                  <a:lnTo>
                    <a:pt x="611" y="2635"/>
                  </a:lnTo>
                  <a:cubicBezTo>
                    <a:pt x="840" y="2291"/>
                    <a:pt x="954" y="1852"/>
                    <a:pt x="954" y="1452"/>
                  </a:cubicBezTo>
                  <a:cubicBezTo>
                    <a:pt x="954" y="1051"/>
                    <a:pt x="840" y="612"/>
                    <a:pt x="611" y="250"/>
                  </a:cubicBezTo>
                  <a:lnTo>
                    <a:pt x="515" y="116"/>
                  </a:lnTo>
                  <a:cubicBezTo>
                    <a:pt x="478" y="42"/>
                    <a:pt x="394" y="0"/>
                    <a:pt x="302" y="0"/>
                  </a:cubicBez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3"/>
            <p:cNvSpPr/>
            <p:nvPr/>
          </p:nvSpPr>
          <p:spPr>
            <a:xfrm>
              <a:off x="745175" y="1659950"/>
              <a:ext cx="22450" cy="42475"/>
            </a:xfrm>
            <a:custGeom>
              <a:avLst/>
              <a:gdLst/>
              <a:ahLst/>
              <a:cxnLst/>
              <a:rect l="l" t="t" r="r" b="b"/>
              <a:pathLst>
                <a:path w="898" h="1699" extrusionOk="0">
                  <a:moveTo>
                    <a:pt x="1" y="0"/>
                  </a:moveTo>
                  <a:lnTo>
                    <a:pt x="1" y="1698"/>
                  </a:lnTo>
                  <a:lnTo>
                    <a:pt x="897" y="1298"/>
                  </a:lnTo>
                  <a:lnTo>
                    <a:pt x="897" y="401"/>
                  </a:lnTo>
                  <a:lnTo>
                    <a:pt x="1"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3"/>
            <p:cNvSpPr/>
            <p:nvPr/>
          </p:nvSpPr>
          <p:spPr>
            <a:xfrm>
              <a:off x="789550" y="1653250"/>
              <a:ext cx="18150" cy="56325"/>
            </a:xfrm>
            <a:custGeom>
              <a:avLst/>
              <a:gdLst/>
              <a:ahLst/>
              <a:cxnLst/>
              <a:rect l="l" t="t" r="r" b="b"/>
              <a:pathLst>
                <a:path w="726" h="2253" extrusionOk="0">
                  <a:moveTo>
                    <a:pt x="458" y="1"/>
                  </a:moveTo>
                  <a:cubicBezTo>
                    <a:pt x="191" y="1"/>
                    <a:pt x="0" y="192"/>
                    <a:pt x="0" y="459"/>
                  </a:cubicBezTo>
                  <a:lnTo>
                    <a:pt x="0" y="2252"/>
                  </a:lnTo>
                  <a:lnTo>
                    <a:pt x="458" y="2252"/>
                  </a:lnTo>
                  <a:lnTo>
                    <a:pt x="725" y="1203"/>
                  </a:lnTo>
                  <a:lnTo>
                    <a:pt x="458"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3"/>
            <p:cNvSpPr/>
            <p:nvPr/>
          </p:nvSpPr>
          <p:spPr>
            <a:xfrm>
              <a:off x="800500" y="1653250"/>
              <a:ext cx="11475" cy="56325"/>
            </a:xfrm>
            <a:custGeom>
              <a:avLst/>
              <a:gdLst/>
              <a:ahLst/>
              <a:cxnLst/>
              <a:rect l="l" t="t" r="r" b="b"/>
              <a:pathLst>
                <a:path w="459" h="2253" extrusionOk="0">
                  <a:moveTo>
                    <a:pt x="1" y="1"/>
                  </a:moveTo>
                  <a:lnTo>
                    <a:pt x="1" y="2252"/>
                  </a:lnTo>
                  <a:lnTo>
                    <a:pt x="459" y="2252"/>
                  </a:lnTo>
                  <a:lnTo>
                    <a:pt x="459" y="459"/>
                  </a:lnTo>
                  <a:cubicBezTo>
                    <a:pt x="459" y="230"/>
                    <a:pt x="268" y="1"/>
                    <a:pt x="1" y="1"/>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3"/>
            <p:cNvSpPr/>
            <p:nvPr/>
          </p:nvSpPr>
          <p:spPr>
            <a:xfrm>
              <a:off x="779525" y="1703350"/>
              <a:ext cx="28175" cy="22925"/>
            </a:xfrm>
            <a:custGeom>
              <a:avLst/>
              <a:gdLst/>
              <a:ahLst/>
              <a:cxnLst/>
              <a:rect l="l" t="t" r="r" b="b"/>
              <a:pathLst>
                <a:path w="1127" h="917" extrusionOk="0">
                  <a:moveTo>
                    <a:pt x="0" y="0"/>
                  </a:moveTo>
                  <a:lnTo>
                    <a:pt x="0" y="916"/>
                  </a:lnTo>
                  <a:lnTo>
                    <a:pt x="859" y="916"/>
                  </a:lnTo>
                  <a:lnTo>
                    <a:pt x="1126" y="477"/>
                  </a:lnTo>
                  <a:lnTo>
                    <a:pt x="859"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3"/>
            <p:cNvSpPr/>
            <p:nvPr/>
          </p:nvSpPr>
          <p:spPr>
            <a:xfrm>
              <a:off x="800500" y="1703350"/>
              <a:ext cx="21500" cy="22925"/>
            </a:xfrm>
            <a:custGeom>
              <a:avLst/>
              <a:gdLst/>
              <a:ahLst/>
              <a:cxnLst/>
              <a:rect l="l" t="t" r="r" b="b"/>
              <a:pathLst>
                <a:path w="860" h="917" extrusionOk="0">
                  <a:moveTo>
                    <a:pt x="1" y="0"/>
                  </a:moveTo>
                  <a:lnTo>
                    <a:pt x="1" y="916"/>
                  </a:lnTo>
                  <a:lnTo>
                    <a:pt x="860" y="916"/>
                  </a:lnTo>
                  <a:lnTo>
                    <a:pt x="860"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3"/>
            <p:cNvSpPr/>
            <p:nvPr/>
          </p:nvSpPr>
          <p:spPr>
            <a:xfrm>
              <a:off x="745650" y="1721950"/>
              <a:ext cx="62050" cy="194650"/>
            </a:xfrm>
            <a:custGeom>
              <a:avLst/>
              <a:gdLst/>
              <a:ahLst/>
              <a:cxnLst/>
              <a:rect l="l" t="t" r="r" b="b"/>
              <a:pathLst>
                <a:path w="2482" h="7786" extrusionOk="0">
                  <a:moveTo>
                    <a:pt x="1909" y="1"/>
                  </a:moveTo>
                  <a:cubicBezTo>
                    <a:pt x="859" y="1"/>
                    <a:pt x="1" y="859"/>
                    <a:pt x="1" y="1909"/>
                  </a:cubicBezTo>
                  <a:lnTo>
                    <a:pt x="1" y="2195"/>
                  </a:lnTo>
                  <a:lnTo>
                    <a:pt x="516" y="4007"/>
                  </a:lnTo>
                  <a:lnTo>
                    <a:pt x="1" y="5553"/>
                  </a:lnTo>
                  <a:lnTo>
                    <a:pt x="1" y="7785"/>
                  </a:lnTo>
                  <a:lnTo>
                    <a:pt x="2214" y="7785"/>
                  </a:lnTo>
                  <a:lnTo>
                    <a:pt x="2481" y="3874"/>
                  </a:lnTo>
                  <a:lnTo>
                    <a:pt x="2195" y="1"/>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3"/>
            <p:cNvSpPr/>
            <p:nvPr/>
          </p:nvSpPr>
          <p:spPr>
            <a:xfrm>
              <a:off x="801000" y="1722425"/>
              <a:ext cx="55350" cy="195125"/>
            </a:xfrm>
            <a:custGeom>
              <a:avLst/>
              <a:gdLst/>
              <a:ahLst/>
              <a:cxnLst/>
              <a:rect l="l" t="t" r="r" b="b"/>
              <a:pathLst>
                <a:path w="2214" h="7805" extrusionOk="0">
                  <a:moveTo>
                    <a:pt x="0" y="1"/>
                  </a:moveTo>
                  <a:lnTo>
                    <a:pt x="0" y="7805"/>
                  </a:lnTo>
                  <a:lnTo>
                    <a:pt x="2213" y="7805"/>
                  </a:lnTo>
                  <a:lnTo>
                    <a:pt x="2213" y="5591"/>
                  </a:lnTo>
                  <a:lnTo>
                    <a:pt x="1698" y="4160"/>
                  </a:lnTo>
                  <a:lnTo>
                    <a:pt x="2213" y="2195"/>
                  </a:lnTo>
                  <a:lnTo>
                    <a:pt x="2213" y="1909"/>
                  </a:lnTo>
                  <a:cubicBezTo>
                    <a:pt x="2213" y="859"/>
                    <a:pt x="1355" y="1"/>
                    <a:pt x="305" y="1"/>
                  </a:cubicBez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3"/>
            <p:cNvSpPr/>
            <p:nvPr/>
          </p:nvSpPr>
          <p:spPr>
            <a:xfrm>
              <a:off x="745175" y="1776800"/>
              <a:ext cx="62050" cy="84950"/>
            </a:xfrm>
            <a:custGeom>
              <a:avLst/>
              <a:gdLst/>
              <a:ahLst/>
              <a:cxnLst/>
              <a:rect l="l" t="t" r="r" b="b"/>
              <a:pathLst>
                <a:path w="2482" h="3398" extrusionOk="0">
                  <a:moveTo>
                    <a:pt x="2214" y="1"/>
                  </a:moveTo>
                  <a:lnTo>
                    <a:pt x="1" y="20"/>
                  </a:lnTo>
                  <a:lnTo>
                    <a:pt x="1" y="3397"/>
                  </a:lnTo>
                  <a:lnTo>
                    <a:pt x="2214" y="3397"/>
                  </a:lnTo>
                  <a:lnTo>
                    <a:pt x="2481" y="1813"/>
                  </a:lnTo>
                  <a:lnTo>
                    <a:pt x="2214" y="1"/>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3"/>
            <p:cNvSpPr/>
            <p:nvPr/>
          </p:nvSpPr>
          <p:spPr>
            <a:xfrm>
              <a:off x="800500" y="1777275"/>
              <a:ext cx="55375" cy="84475"/>
            </a:xfrm>
            <a:custGeom>
              <a:avLst/>
              <a:gdLst/>
              <a:ahLst/>
              <a:cxnLst/>
              <a:rect l="l" t="t" r="r" b="b"/>
              <a:pathLst>
                <a:path w="2215" h="3379" extrusionOk="0">
                  <a:moveTo>
                    <a:pt x="1" y="1"/>
                  </a:moveTo>
                  <a:lnTo>
                    <a:pt x="1" y="3378"/>
                  </a:lnTo>
                  <a:lnTo>
                    <a:pt x="2214" y="3378"/>
                  </a:lnTo>
                  <a:lnTo>
                    <a:pt x="2214"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3"/>
            <p:cNvSpPr/>
            <p:nvPr/>
          </p:nvSpPr>
          <p:spPr>
            <a:xfrm>
              <a:off x="769975" y="1789200"/>
              <a:ext cx="37725" cy="61575"/>
            </a:xfrm>
            <a:custGeom>
              <a:avLst/>
              <a:gdLst/>
              <a:ahLst/>
              <a:cxnLst/>
              <a:rect l="l" t="t" r="r" b="b"/>
              <a:pathLst>
                <a:path w="1509" h="2463" extrusionOk="0">
                  <a:moveTo>
                    <a:pt x="1207" y="0"/>
                  </a:moveTo>
                  <a:cubicBezTo>
                    <a:pt x="536" y="0"/>
                    <a:pt x="1" y="547"/>
                    <a:pt x="1" y="1222"/>
                  </a:cubicBezTo>
                  <a:cubicBezTo>
                    <a:pt x="1" y="1909"/>
                    <a:pt x="554" y="2462"/>
                    <a:pt x="1241" y="2462"/>
                  </a:cubicBezTo>
                  <a:lnTo>
                    <a:pt x="1508" y="1279"/>
                  </a:lnTo>
                  <a:lnTo>
                    <a:pt x="1241" y="1"/>
                  </a:lnTo>
                  <a:cubicBezTo>
                    <a:pt x="1230" y="1"/>
                    <a:pt x="1218" y="0"/>
                    <a:pt x="1207"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3"/>
            <p:cNvSpPr/>
            <p:nvPr/>
          </p:nvSpPr>
          <p:spPr>
            <a:xfrm>
              <a:off x="800500" y="1788725"/>
              <a:ext cx="31050" cy="62050"/>
            </a:xfrm>
            <a:custGeom>
              <a:avLst/>
              <a:gdLst/>
              <a:ahLst/>
              <a:cxnLst/>
              <a:rect l="l" t="t" r="r" b="b"/>
              <a:pathLst>
                <a:path w="1242" h="2482" extrusionOk="0">
                  <a:moveTo>
                    <a:pt x="1" y="1"/>
                  </a:moveTo>
                  <a:lnTo>
                    <a:pt x="1" y="2481"/>
                  </a:lnTo>
                  <a:cubicBezTo>
                    <a:pt x="688" y="2481"/>
                    <a:pt x="1241" y="1928"/>
                    <a:pt x="1241" y="1241"/>
                  </a:cubicBezTo>
                  <a:cubicBezTo>
                    <a:pt x="1241" y="554"/>
                    <a:pt x="688" y="1"/>
                    <a:pt x="1"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3"/>
            <p:cNvSpPr/>
            <p:nvPr/>
          </p:nvSpPr>
          <p:spPr>
            <a:xfrm>
              <a:off x="780000" y="1798750"/>
              <a:ext cx="27225" cy="41525"/>
            </a:xfrm>
            <a:custGeom>
              <a:avLst/>
              <a:gdLst/>
              <a:ahLst/>
              <a:cxnLst/>
              <a:rect l="l" t="t" r="r" b="b"/>
              <a:pathLst>
                <a:path w="1089" h="1661" extrusionOk="0">
                  <a:moveTo>
                    <a:pt x="554" y="1"/>
                  </a:moveTo>
                  <a:lnTo>
                    <a:pt x="554" y="573"/>
                  </a:lnTo>
                  <a:lnTo>
                    <a:pt x="0" y="573"/>
                  </a:lnTo>
                  <a:lnTo>
                    <a:pt x="0" y="1107"/>
                  </a:lnTo>
                  <a:lnTo>
                    <a:pt x="554" y="1107"/>
                  </a:lnTo>
                  <a:lnTo>
                    <a:pt x="554" y="1661"/>
                  </a:lnTo>
                  <a:lnTo>
                    <a:pt x="821" y="1661"/>
                  </a:lnTo>
                  <a:lnTo>
                    <a:pt x="1088" y="859"/>
                  </a:lnTo>
                  <a:lnTo>
                    <a:pt x="821"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3"/>
            <p:cNvSpPr/>
            <p:nvPr/>
          </p:nvSpPr>
          <p:spPr>
            <a:xfrm>
              <a:off x="800500" y="1799700"/>
              <a:ext cx="20075" cy="40575"/>
            </a:xfrm>
            <a:custGeom>
              <a:avLst/>
              <a:gdLst/>
              <a:ahLst/>
              <a:cxnLst/>
              <a:rect l="l" t="t" r="r" b="b"/>
              <a:pathLst>
                <a:path w="803" h="1623" extrusionOk="0">
                  <a:moveTo>
                    <a:pt x="1" y="1"/>
                  </a:moveTo>
                  <a:lnTo>
                    <a:pt x="1" y="1623"/>
                  </a:lnTo>
                  <a:lnTo>
                    <a:pt x="268" y="1623"/>
                  </a:lnTo>
                  <a:lnTo>
                    <a:pt x="268" y="1069"/>
                  </a:lnTo>
                  <a:lnTo>
                    <a:pt x="802" y="1069"/>
                  </a:lnTo>
                  <a:lnTo>
                    <a:pt x="802" y="535"/>
                  </a:lnTo>
                  <a:lnTo>
                    <a:pt x="268" y="535"/>
                  </a:lnTo>
                  <a:lnTo>
                    <a:pt x="268"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2" name="Google Shape;2222;p63"/>
          <p:cNvGrpSpPr/>
          <p:nvPr/>
        </p:nvGrpSpPr>
        <p:grpSpPr>
          <a:xfrm>
            <a:off x="7642131" y="3934565"/>
            <a:ext cx="370570" cy="370037"/>
            <a:chOff x="6455975" y="3793600"/>
            <a:chExt cx="330600" cy="330125"/>
          </a:xfrm>
        </p:grpSpPr>
        <p:sp>
          <p:nvSpPr>
            <p:cNvPr id="2223" name="Google Shape;2223;p63"/>
            <p:cNvSpPr/>
            <p:nvPr/>
          </p:nvSpPr>
          <p:spPr>
            <a:xfrm>
              <a:off x="6455975" y="3793600"/>
              <a:ext cx="330600" cy="330125"/>
            </a:xfrm>
            <a:custGeom>
              <a:avLst/>
              <a:gdLst/>
              <a:ahLst/>
              <a:cxnLst/>
              <a:rect l="l" t="t" r="r" b="b"/>
              <a:pathLst>
                <a:path w="13224" h="13205" extrusionOk="0">
                  <a:moveTo>
                    <a:pt x="6603" y="1"/>
                  </a:moveTo>
                  <a:cubicBezTo>
                    <a:pt x="2958" y="1"/>
                    <a:pt x="1" y="2958"/>
                    <a:pt x="1" y="6603"/>
                  </a:cubicBezTo>
                  <a:cubicBezTo>
                    <a:pt x="1" y="10247"/>
                    <a:pt x="2958" y="13204"/>
                    <a:pt x="6603" y="13204"/>
                  </a:cubicBezTo>
                  <a:cubicBezTo>
                    <a:pt x="10247" y="13204"/>
                    <a:pt x="13224" y="10247"/>
                    <a:pt x="13224" y="6603"/>
                  </a:cubicBezTo>
                  <a:cubicBezTo>
                    <a:pt x="13224" y="2958"/>
                    <a:pt x="10247" y="1"/>
                    <a:pt x="6603" y="1"/>
                  </a:cubicBez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3"/>
            <p:cNvSpPr/>
            <p:nvPr/>
          </p:nvSpPr>
          <p:spPr>
            <a:xfrm>
              <a:off x="6522750" y="3860400"/>
              <a:ext cx="262400" cy="262850"/>
            </a:xfrm>
            <a:custGeom>
              <a:avLst/>
              <a:gdLst/>
              <a:ahLst/>
              <a:cxnLst/>
              <a:rect l="l" t="t" r="r" b="b"/>
              <a:pathLst>
                <a:path w="10496" h="10514" extrusionOk="0">
                  <a:moveTo>
                    <a:pt x="6030" y="0"/>
                  </a:moveTo>
                  <a:lnTo>
                    <a:pt x="1" y="6049"/>
                  </a:lnTo>
                  <a:lnTo>
                    <a:pt x="4466" y="10513"/>
                  </a:lnTo>
                  <a:cubicBezTo>
                    <a:pt x="7690" y="10246"/>
                    <a:pt x="10228" y="7670"/>
                    <a:pt x="10495" y="4446"/>
                  </a:cubicBezTo>
                  <a:lnTo>
                    <a:pt x="6030" y="0"/>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3"/>
            <p:cNvSpPr/>
            <p:nvPr/>
          </p:nvSpPr>
          <p:spPr>
            <a:xfrm>
              <a:off x="6504625" y="3904275"/>
              <a:ext cx="93050" cy="107350"/>
            </a:xfrm>
            <a:custGeom>
              <a:avLst/>
              <a:gdLst/>
              <a:ahLst/>
              <a:cxnLst/>
              <a:rect l="l" t="t" r="r" b="b"/>
              <a:pathLst>
                <a:path w="3722" h="4294" extrusionOk="0">
                  <a:moveTo>
                    <a:pt x="2462" y="0"/>
                  </a:moveTo>
                  <a:lnTo>
                    <a:pt x="707" y="1775"/>
                  </a:lnTo>
                  <a:cubicBezTo>
                    <a:pt x="1" y="2462"/>
                    <a:pt x="1" y="3607"/>
                    <a:pt x="707" y="4294"/>
                  </a:cubicBezTo>
                  <a:lnTo>
                    <a:pt x="2481" y="2863"/>
                  </a:lnTo>
                  <a:lnTo>
                    <a:pt x="3722" y="1260"/>
                  </a:lnTo>
                  <a:lnTo>
                    <a:pt x="3149" y="306"/>
                  </a:lnTo>
                  <a:lnTo>
                    <a:pt x="2462"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3"/>
            <p:cNvSpPr/>
            <p:nvPr/>
          </p:nvSpPr>
          <p:spPr>
            <a:xfrm>
              <a:off x="6522750" y="3935750"/>
              <a:ext cx="107375" cy="88750"/>
            </a:xfrm>
            <a:custGeom>
              <a:avLst/>
              <a:gdLst/>
              <a:ahLst/>
              <a:cxnLst/>
              <a:rect l="l" t="t" r="r" b="b"/>
              <a:pathLst>
                <a:path w="4295" h="3550" extrusionOk="0">
                  <a:moveTo>
                    <a:pt x="3035" y="1"/>
                  </a:moveTo>
                  <a:lnTo>
                    <a:pt x="1" y="3035"/>
                  </a:lnTo>
                  <a:cubicBezTo>
                    <a:pt x="344" y="3378"/>
                    <a:pt x="802" y="3550"/>
                    <a:pt x="1260" y="3550"/>
                  </a:cubicBezTo>
                  <a:cubicBezTo>
                    <a:pt x="1718" y="3550"/>
                    <a:pt x="2176" y="3378"/>
                    <a:pt x="2520" y="3035"/>
                  </a:cubicBezTo>
                  <a:lnTo>
                    <a:pt x="4294" y="1279"/>
                  </a:lnTo>
                  <a:lnTo>
                    <a:pt x="3912" y="535"/>
                  </a:lnTo>
                  <a:lnTo>
                    <a:pt x="3035"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3"/>
            <p:cNvSpPr/>
            <p:nvPr/>
          </p:nvSpPr>
          <p:spPr>
            <a:xfrm>
              <a:off x="6566175" y="3847150"/>
              <a:ext cx="106875" cy="88625"/>
            </a:xfrm>
            <a:custGeom>
              <a:avLst/>
              <a:gdLst/>
              <a:ahLst/>
              <a:cxnLst/>
              <a:rect l="l" t="t" r="r" b="b"/>
              <a:pathLst>
                <a:path w="4275" h="3545" extrusionOk="0">
                  <a:moveTo>
                    <a:pt x="3032" y="1"/>
                  </a:moveTo>
                  <a:cubicBezTo>
                    <a:pt x="2576" y="1"/>
                    <a:pt x="2118" y="177"/>
                    <a:pt x="1775" y="530"/>
                  </a:cubicBezTo>
                  <a:lnTo>
                    <a:pt x="0" y="2285"/>
                  </a:lnTo>
                  <a:lnTo>
                    <a:pt x="1260" y="3545"/>
                  </a:lnTo>
                  <a:lnTo>
                    <a:pt x="2920" y="2266"/>
                  </a:lnTo>
                  <a:lnTo>
                    <a:pt x="4274" y="530"/>
                  </a:lnTo>
                  <a:cubicBezTo>
                    <a:pt x="3940" y="177"/>
                    <a:pt x="3487" y="1"/>
                    <a:pt x="3032"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3"/>
            <p:cNvSpPr/>
            <p:nvPr/>
          </p:nvSpPr>
          <p:spPr>
            <a:xfrm>
              <a:off x="6598600" y="3860400"/>
              <a:ext cx="93050" cy="107350"/>
            </a:xfrm>
            <a:custGeom>
              <a:avLst/>
              <a:gdLst/>
              <a:ahLst/>
              <a:cxnLst/>
              <a:rect l="l" t="t" r="r" b="b"/>
              <a:pathLst>
                <a:path w="3722" h="4294" extrusionOk="0">
                  <a:moveTo>
                    <a:pt x="3035" y="0"/>
                  </a:moveTo>
                  <a:lnTo>
                    <a:pt x="1" y="3015"/>
                  </a:lnTo>
                  <a:lnTo>
                    <a:pt x="1260" y="4293"/>
                  </a:lnTo>
                  <a:lnTo>
                    <a:pt x="3035" y="2519"/>
                  </a:lnTo>
                  <a:cubicBezTo>
                    <a:pt x="3721" y="1832"/>
                    <a:pt x="3721" y="687"/>
                    <a:pt x="3035" y="0"/>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3"/>
            <p:cNvSpPr/>
            <p:nvPr/>
          </p:nvSpPr>
          <p:spPr>
            <a:xfrm>
              <a:off x="6612450" y="3892475"/>
              <a:ext cx="107350" cy="88625"/>
            </a:xfrm>
            <a:custGeom>
              <a:avLst/>
              <a:gdLst/>
              <a:ahLst/>
              <a:cxnLst/>
              <a:rect l="l" t="t" r="r" b="b"/>
              <a:pathLst>
                <a:path w="4294" h="3545" extrusionOk="0">
                  <a:moveTo>
                    <a:pt x="3017" y="0"/>
                  </a:moveTo>
                  <a:cubicBezTo>
                    <a:pt x="2557" y="0"/>
                    <a:pt x="2099" y="177"/>
                    <a:pt x="1756" y="530"/>
                  </a:cubicBezTo>
                  <a:lnTo>
                    <a:pt x="0" y="2285"/>
                  </a:lnTo>
                  <a:lnTo>
                    <a:pt x="305" y="2972"/>
                  </a:lnTo>
                  <a:lnTo>
                    <a:pt x="1259" y="3544"/>
                  </a:lnTo>
                  <a:lnTo>
                    <a:pt x="2862" y="2304"/>
                  </a:lnTo>
                  <a:lnTo>
                    <a:pt x="4293" y="530"/>
                  </a:lnTo>
                  <a:cubicBezTo>
                    <a:pt x="3940" y="177"/>
                    <a:pt x="3478" y="0"/>
                    <a:pt x="3017" y="0"/>
                  </a:cubicBez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3"/>
            <p:cNvSpPr/>
            <p:nvPr/>
          </p:nvSpPr>
          <p:spPr>
            <a:xfrm>
              <a:off x="6643450" y="3906175"/>
              <a:ext cx="93050" cy="107350"/>
            </a:xfrm>
            <a:custGeom>
              <a:avLst/>
              <a:gdLst/>
              <a:ahLst/>
              <a:cxnLst/>
              <a:rect l="l" t="t" r="r" b="b"/>
              <a:pathLst>
                <a:path w="3722" h="4294" extrusionOk="0">
                  <a:moveTo>
                    <a:pt x="3015" y="1"/>
                  </a:moveTo>
                  <a:lnTo>
                    <a:pt x="0" y="3035"/>
                  </a:lnTo>
                  <a:lnTo>
                    <a:pt x="516" y="3912"/>
                  </a:lnTo>
                  <a:lnTo>
                    <a:pt x="1260" y="4294"/>
                  </a:lnTo>
                  <a:lnTo>
                    <a:pt x="3015" y="2519"/>
                  </a:lnTo>
                  <a:cubicBezTo>
                    <a:pt x="3721" y="1833"/>
                    <a:pt x="3721" y="688"/>
                    <a:pt x="3015"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3"/>
            <p:cNvSpPr/>
            <p:nvPr/>
          </p:nvSpPr>
          <p:spPr>
            <a:xfrm>
              <a:off x="6550900" y="3949600"/>
              <a:ext cx="93050" cy="106875"/>
            </a:xfrm>
            <a:custGeom>
              <a:avLst/>
              <a:gdLst/>
              <a:ahLst/>
              <a:cxnLst/>
              <a:rect l="l" t="t" r="r" b="b"/>
              <a:pathLst>
                <a:path w="3722" h="4275" extrusionOk="0">
                  <a:moveTo>
                    <a:pt x="2462" y="0"/>
                  </a:moveTo>
                  <a:lnTo>
                    <a:pt x="688" y="1775"/>
                  </a:lnTo>
                  <a:cubicBezTo>
                    <a:pt x="1" y="2461"/>
                    <a:pt x="1" y="3606"/>
                    <a:pt x="688" y="4274"/>
                  </a:cubicBezTo>
                  <a:lnTo>
                    <a:pt x="2424" y="2919"/>
                  </a:lnTo>
                  <a:lnTo>
                    <a:pt x="3721" y="1259"/>
                  </a:lnTo>
                  <a:lnTo>
                    <a:pt x="2462"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3"/>
            <p:cNvSpPr/>
            <p:nvPr/>
          </p:nvSpPr>
          <p:spPr>
            <a:xfrm>
              <a:off x="6568075" y="3981075"/>
              <a:ext cx="107350" cy="88750"/>
            </a:xfrm>
            <a:custGeom>
              <a:avLst/>
              <a:gdLst/>
              <a:ahLst/>
              <a:cxnLst/>
              <a:rect l="l" t="t" r="r" b="b"/>
              <a:pathLst>
                <a:path w="4294" h="3550" extrusionOk="0">
                  <a:moveTo>
                    <a:pt x="3034" y="0"/>
                  </a:moveTo>
                  <a:lnTo>
                    <a:pt x="1" y="3034"/>
                  </a:lnTo>
                  <a:cubicBezTo>
                    <a:pt x="344" y="3378"/>
                    <a:pt x="802" y="3549"/>
                    <a:pt x="1260" y="3549"/>
                  </a:cubicBezTo>
                  <a:cubicBezTo>
                    <a:pt x="1718" y="3549"/>
                    <a:pt x="2176" y="3378"/>
                    <a:pt x="2519" y="3034"/>
                  </a:cubicBezTo>
                  <a:lnTo>
                    <a:pt x="4294" y="1279"/>
                  </a:lnTo>
                  <a:lnTo>
                    <a:pt x="3034"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 name="Google Shape;2233;p63"/>
          <p:cNvGrpSpPr/>
          <p:nvPr/>
        </p:nvGrpSpPr>
        <p:grpSpPr>
          <a:xfrm>
            <a:off x="7642944" y="3326645"/>
            <a:ext cx="368944" cy="369477"/>
            <a:chOff x="6530875" y="3255550"/>
            <a:chExt cx="329150" cy="329625"/>
          </a:xfrm>
        </p:grpSpPr>
        <p:sp>
          <p:nvSpPr>
            <p:cNvPr id="2234" name="Google Shape;2234;p63"/>
            <p:cNvSpPr/>
            <p:nvPr/>
          </p:nvSpPr>
          <p:spPr>
            <a:xfrm>
              <a:off x="6530875" y="3256025"/>
              <a:ext cx="329150" cy="329150"/>
            </a:xfrm>
            <a:custGeom>
              <a:avLst/>
              <a:gdLst/>
              <a:ahLst/>
              <a:cxnLst/>
              <a:rect l="l" t="t" r="r" b="b"/>
              <a:pathLst>
                <a:path w="13166" h="13166" extrusionOk="0">
                  <a:moveTo>
                    <a:pt x="6182" y="0"/>
                  </a:moveTo>
                  <a:cubicBezTo>
                    <a:pt x="2748" y="229"/>
                    <a:pt x="0" y="3091"/>
                    <a:pt x="0" y="6583"/>
                  </a:cubicBezTo>
                  <a:cubicBezTo>
                    <a:pt x="0" y="10094"/>
                    <a:pt x="2729" y="12956"/>
                    <a:pt x="6182" y="13166"/>
                  </a:cubicBezTo>
                  <a:lnTo>
                    <a:pt x="6583" y="12879"/>
                  </a:lnTo>
                  <a:lnTo>
                    <a:pt x="7003" y="13166"/>
                  </a:lnTo>
                  <a:cubicBezTo>
                    <a:pt x="10437" y="12956"/>
                    <a:pt x="13166" y="10094"/>
                    <a:pt x="13166" y="6583"/>
                  </a:cubicBezTo>
                  <a:cubicBezTo>
                    <a:pt x="13166" y="3091"/>
                    <a:pt x="10437" y="191"/>
                    <a:pt x="7003" y="0"/>
                  </a:cubicBezTo>
                  <a:lnTo>
                    <a:pt x="6583" y="267"/>
                  </a:lnTo>
                  <a:lnTo>
                    <a:pt x="6182"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3"/>
            <p:cNvSpPr/>
            <p:nvPr/>
          </p:nvSpPr>
          <p:spPr>
            <a:xfrm>
              <a:off x="6695450" y="3256025"/>
              <a:ext cx="164575" cy="329150"/>
            </a:xfrm>
            <a:custGeom>
              <a:avLst/>
              <a:gdLst/>
              <a:ahLst/>
              <a:cxnLst/>
              <a:rect l="l" t="t" r="r" b="b"/>
              <a:pathLst>
                <a:path w="6583" h="13166" extrusionOk="0">
                  <a:moveTo>
                    <a:pt x="420" y="0"/>
                  </a:moveTo>
                  <a:lnTo>
                    <a:pt x="0" y="267"/>
                  </a:lnTo>
                  <a:lnTo>
                    <a:pt x="0" y="12879"/>
                  </a:lnTo>
                  <a:lnTo>
                    <a:pt x="420" y="13166"/>
                  </a:lnTo>
                  <a:cubicBezTo>
                    <a:pt x="3854" y="12956"/>
                    <a:pt x="6583" y="10094"/>
                    <a:pt x="6583" y="6583"/>
                  </a:cubicBezTo>
                  <a:cubicBezTo>
                    <a:pt x="6583" y="3091"/>
                    <a:pt x="3854" y="191"/>
                    <a:pt x="420" y="0"/>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3"/>
            <p:cNvSpPr/>
            <p:nvPr/>
          </p:nvSpPr>
          <p:spPr>
            <a:xfrm>
              <a:off x="6684950" y="3531725"/>
              <a:ext cx="16725" cy="53450"/>
            </a:xfrm>
            <a:custGeom>
              <a:avLst/>
              <a:gdLst/>
              <a:ahLst/>
              <a:cxnLst/>
              <a:rect l="l" t="t" r="r" b="b"/>
              <a:pathLst>
                <a:path w="669" h="2138" extrusionOk="0">
                  <a:moveTo>
                    <a:pt x="0" y="1"/>
                  </a:moveTo>
                  <a:lnTo>
                    <a:pt x="0" y="2119"/>
                  </a:lnTo>
                  <a:cubicBezTo>
                    <a:pt x="153" y="2119"/>
                    <a:pt x="267" y="2138"/>
                    <a:pt x="401" y="2138"/>
                  </a:cubicBezTo>
                  <a:lnTo>
                    <a:pt x="668" y="1355"/>
                  </a:lnTo>
                  <a:lnTo>
                    <a:pt x="401"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3"/>
            <p:cNvSpPr/>
            <p:nvPr/>
          </p:nvSpPr>
          <p:spPr>
            <a:xfrm>
              <a:off x="6694975" y="3531725"/>
              <a:ext cx="10025" cy="53450"/>
            </a:xfrm>
            <a:custGeom>
              <a:avLst/>
              <a:gdLst/>
              <a:ahLst/>
              <a:cxnLst/>
              <a:rect l="l" t="t" r="r" b="b"/>
              <a:pathLst>
                <a:path w="401" h="2138" extrusionOk="0">
                  <a:moveTo>
                    <a:pt x="0" y="1"/>
                  </a:moveTo>
                  <a:lnTo>
                    <a:pt x="0" y="2138"/>
                  </a:lnTo>
                  <a:cubicBezTo>
                    <a:pt x="153" y="2138"/>
                    <a:pt x="286" y="2138"/>
                    <a:pt x="401" y="2119"/>
                  </a:cubicBezTo>
                  <a:lnTo>
                    <a:pt x="401"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3"/>
            <p:cNvSpPr/>
            <p:nvPr/>
          </p:nvSpPr>
          <p:spPr>
            <a:xfrm>
              <a:off x="6672550" y="3524100"/>
              <a:ext cx="29125" cy="33425"/>
            </a:xfrm>
            <a:custGeom>
              <a:avLst/>
              <a:gdLst/>
              <a:ahLst/>
              <a:cxnLst/>
              <a:rect l="l" t="t" r="r" b="b"/>
              <a:pathLst>
                <a:path w="1165" h="1337" extrusionOk="0">
                  <a:moveTo>
                    <a:pt x="0" y="0"/>
                  </a:moveTo>
                  <a:lnTo>
                    <a:pt x="496" y="1336"/>
                  </a:lnTo>
                  <a:lnTo>
                    <a:pt x="897" y="1336"/>
                  </a:lnTo>
                  <a:lnTo>
                    <a:pt x="1164" y="668"/>
                  </a:lnTo>
                  <a:lnTo>
                    <a:pt x="897"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3"/>
            <p:cNvSpPr/>
            <p:nvPr/>
          </p:nvSpPr>
          <p:spPr>
            <a:xfrm>
              <a:off x="6695925" y="3524100"/>
              <a:ext cx="22425" cy="33425"/>
            </a:xfrm>
            <a:custGeom>
              <a:avLst/>
              <a:gdLst/>
              <a:ahLst/>
              <a:cxnLst/>
              <a:rect l="l" t="t" r="r" b="b"/>
              <a:pathLst>
                <a:path w="897" h="1337" extrusionOk="0">
                  <a:moveTo>
                    <a:pt x="0" y="0"/>
                  </a:moveTo>
                  <a:lnTo>
                    <a:pt x="0" y="1336"/>
                  </a:lnTo>
                  <a:lnTo>
                    <a:pt x="401" y="1336"/>
                  </a:lnTo>
                  <a:lnTo>
                    <a:pt x="897"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3"/>
            <p:cNvSpPr/>
            <p:nvPr/>
          </p:nvSpPr>
          <p:spPr>
            <a:xfrm>
              <a:off x="6684950" y="3255550"/>
              <a:ext cx="16725" cy="53925"/>
            </a:xfrm>
            <a:custGeom>
              <a:avLst/>
              <a:gdLst/>
              <a:ahLst/>
              <a:cxnLst/>
              <a:rect l="l" t="t" r="r" b="b"/>
              <a:pathLst>
                <a:path w="669" h="2157" extrusionOk="0">
                  <a:moveTo>
                    <a:pt x="401" y="0"/>
                  </a:moveTo>
                  <a:cubicBezTo>
                    <a:pt x="267" y="0"/>
                    <a:pt x="153" y="0"/>
                    <a:pt x="0" y="19"/>
                  </a:cubicBezTo>
                  <a:lnTo>
                    <a:pt x="0" y="2156"/>
                  </a:lnTo>
                  <a:lnTo>
                    <a:pt x="401" y="2156"/>
                  </a:lnTo>
                  <a:lnTo>
                    <a:pt x="668" y="1011"/>
                  </a:lnTo>
                  <a:lnTo>
                    <a:pt x="401"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3"/>
            <p:cNvSpPr/>
            <p:nvPr/>
          </p:nvSpPr>
          <p:spPr>
            <a:xfrm>
              <a:off x="6694975" y="3255550"/>
              <a:ext cx="10025" cy="53925"/>
            </a:xfrm>
            <a:custGeom>
              <a:avLst/>
              <a:gdLst/>
              <a:ahLst/>
              <a:cxnLst/>
              <a:rect l="l" t="t" r="r" b="b"/>
              <a:pathLst>
                <a:path w="401" h="2157" extrusionOk="0">
                  <a:moveTo>
                    <a:pt x="0" y="0"/>
                  </a:moveTo>
                  <a:lnTo>
                    <a:pt x="0" y="2156"/>
                  </a:lnTo>
                  <a:lnTo>
                    <a:pt x="401" y="2156"/>
                  </a:lnTo>
                  <a:lnTo>
                    <a:pt x="401" y="19"/>
                  </a:lnTo>
                  <a:cubicBezTo>
                    <a:pt x="267" y="19"/>
                    <a:pt x="153" y="0"/>
                    <a:pt x="0" y="0"/>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3"/>
            <p:cNvSpPr/>
            <p:nvPr/>
          </p:nvSpPr>
          <p:spPr>
            <a:xfrm>
              <a:off x="6629125" y="3335675"/>
              <a:ext cx="73025" cy="108775"/>
            </a:xfrm>
            <a:custGeom>
              <a:avLst/>
              <a:gdLst/>
              <a:ahLst/>
              <a:cxnLst/>
              <a:rect l="l" t="t" r="r" b="b"/>
              <a:pathLst>
                <a:path w="2921" h="4351" extrusionOk="0">
                  <a:moveTo>
                    <a:pt x="1260" y="1"/>
                  </a:moveTo>
                  <a:lnTo>
                    <a:pt x="1" y="249"/>
                  </a:lnTo>
                  <a:lnTo>
                    <a:pt x="1" y="4103"/>
                  </a:lnTo>
                  <a:lnTo>
                    <a:pt x="1317" y="4351"/>
                  </a:lnTo>
                  <a:lnTo>
                    <a:pt x="2653" y="4103"/>
                  </a:lnTo>
                  <a:lnTo>
                    <a:pt x="2920" y="2328"/>
                  </a:lnTo>
                  <a:lnTo>
                    <a:pt x="2653" y="249"/>
                  </a:lnTo>
                  <a:lnTo>
                    <a:pt x="1260"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3"/>
            <p:cNvSpPr/>
            <p:nvPr/>
          </p:nvSpPr>
          <p:spPr>
            <a:xfrm>
              <a:off x="6694975" y="3341875"/>
              <a:ext cx="66325" cy="96375"/>
            </a:xfrm>
            <a:custGeom>
              <a:avLst/>
              <a:gdLst/>
              <a:ahLst/>
              <a:cxnLst/>
              <a:rect l="l" t="t" r="r" b="b"/>
              <a:pathLst>
                <a:path w="2653" h="3855" extrusionOk="0">
                  <a:moveTo>
                    <a:pt x="0" y="1"/>
                  </a:moveTo>
                  <a:lnTo>
                    <a:pt x="0" y="3855"/>
                  </a:lnTo>
                  <a:lnTo>
                    <a:pt x="2652" y="3855"/>
                  </a:lnTo>
                  <a:lnTo>
                    <a:pt x="2652"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3"/>
            <p:cNvSpPr/>
            <p:nvPr/>
          </p:nvSpPr>
          <p:spPr>
            <a:xfrm>
              <a:off x="6672550" y="3298475"/>
              <a:ext cx="29125" cy="26725"/>
            </a:xfrm>
            <a:custGeom>
              <a:avLst/>
              <a:gdLst/>
              <a:ahLst/>
              <a:cxnLst/>
              <a:rect l="l" t="t" r="r" b="b"/>
              <a:pathLst>
                <a:path w="1165" h="1069" extrusionOk="0">
                  <a:moveTo>
                    <a:pt x="763" y="0"/>
                  </a:moveTo>
                  <a:cubicBezTo>
                    <a:pt x="325" y="0"/>
                    <a:pt x="0" y="363"/>
                    <a:pt x="0" y="764"/>
                  </a:cubicBezTo>
                  <a:lnTo>
                    <a:pt x="0" y="802"/>
                  </a:lnTo>
                  <a:lnTo>
                    <a:pt x="458" y="1069"/>
                  </a:lnTo>
                  <a:lnTo>
                    <a:pt x="897" y="802"/>
                  </a:lnTo>
                  <a:lnTo>
                    <a:pt x="1164" y="401"/>
                  </a:lnTo>
                  <a:lnTo>
                    <a:pt x="897"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3"/>
            <p:cNvSpPr/>
            <p:nvPr/>
          </p:nvSpPr>
          <p:spPr>
            <a:xfrm>
              <a:off x="6695925" y="3298950"/>
              <a:ext cx="22425" cy="21000"/>
            </a:xfrm>
            <a:custGeom>
              <a:avLst/>
              <a:gdLst/>
              <a:ahLst/>
              <a:cxnLst/>
              <a:rect l="l" t="t" r="r" b="b"/>
              <a:pathLst>
                <a:path w="897" h="840" extrusionOk="0">
                  <a:moveTo>
                    <a:pt x="0" y="0"/>
                  </a:moveTo>
                  <a:lnTo>
                    <a:pt x="0" y="840"/>
                  </a:lnTo>
                  <a:lnTo>
                    <a:pt x="897" y="840"/>
                  </a:lnTo>
                  <a:lnTo>
                    <a:pt x="897" y="764"/>
                  </a:lnTo>
                  <a:cubicBezTo>
                    <a:pt x="897" y="344"/>
                    <a:pt x="534" y="0"/>
                    <a:pt x="134" y="0"/>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3"/>
            <p:cNvSpPr/>
            <p:nvPr/>
          </p:nvSpPr>
          <p:spPr>
            <a:xfrm>
              <a:off x="6605750" y="3319450"/>
              <a:ext cx="95925" cy="22450"/>
            </a:xfrm>
            <a:custGeom>
              <a:avLst/>
              <a:gdLst/>
              <a:ahLst/>
              <a:cxnLst/>
              <a:rect l="l" t="t" r="r" b="b"/>
              <a:pathLst>
                <a:path w="3837" h="898" extrusionOk="0">
                  <a:moveTo>
                    <a:pt x="1" y="1"/>
                  </a:moveTo>
                  <a:lnTo>
                    <a:pt x="1" y="898"/>
                  </a:lnTo>
                  <a:lnTo>
                    <a:pt x="3569" y="898"/>
                  </a:lnTo>
                  <a:lnTo>
                    <a:pt x="3836" y="459"/>
                  </a:lnTo>
                  <a:lnTo>
                    <a:pt x="3569"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3"/>
            <p:cNvSpPr/>
            <p:nvPr/>
          </p:nvSpPr>
          <p:spPr>
            <a:xfrm>
              <a:off x="6694975" y="3319450"/>
              <a:ext cx="89700" cy="22450"/>
            </a:xfrm>
            <a:custGeom>
              <a:avLst/>
              <a:gdLst/>
              <a:ahLst/>
              <a:cxnLst/>
              <a:rect l="l" t="t" r="r" b="b"/>
              <a:pathLst>
                <a:path w="3588" h="898" extrusionOk="0">
                  <a:moveTo>
                    <a:pt x="0" y="1"/>
                  </a:moveTo>
                  <a:lnTo>
                    <a:pt x="0" y="898"/>
                  </a:lnTo>
                  <a:lnTo>
                    <a:pt x="3587" y="898"/>
                  </a:lnTo>
                  <a:lnTo>
                    <a:pt x="3587"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3"/>
            <p:cNvSpPr/>
            <p:nvPr/>
          </p:nvSpPr>
          <p:spPr>
            <a:xfrm>
              <a:off x="6629125" y="3438225"/>
              <a:ext cx="72550" cy="95925"/>
            </a:xfrm>
            <a:custGeom>
              <a:avLst/>
              <a:gdLst/>
              <a:ahLst/>
              <a:cxnLst/>
              <a:rect l="l" t="t" r="r" b="b"/>
              <a:pathLst>
                <a:path w="2902" h="3837" extrusionOk="0">
                  <a:moveTo>
                    <a:pt x="1" y="1"/>
                  </a:moveTo>
                  <a:lnTo>
                    <a:pt x="1" y="1184"/>
                  </a:lnTo>
                  <a:cubicBezTo>
                    <a:pt x="1" y="2672"/>
                    <a:pt x="1184" y="3836"/>
                    <a:pt x="2634" y="3836"/>
                  </a:cubicBezTo>
                  <a:lnTo>
                    <a:pt x="2901" y="1546"/>
                  </a:lnTo>
                  <a:lnTo>
                    <a:pt x="2634"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3"/>
            <p:cNvSpPr/>
            <p:nvPr/>
          </p:nvSpPr>
          <p:spPr>
            <a:xfrm>
              <a:off x="6694975" y="3437750"/>
              <a:ext cx="66325" cy="96400"/>
            </a:xfrm>
            <a:custGeom>
              <a:avLst/>
              <a:gdLst/>
              <a:ahLst/>
              <a:cxnLst/>
              <a:rect l="l" t="t" r="r" b="b"/>
              <a:pathLst>
                <a:path w="2653" h="3856" extrusionOk="0">
                  <a:moveTo>
                    <a:pt x="0" y="1"/>
                  </a:moveTo>
                  <a:lnTo>
                    <a:pt x="0" y="3855"/>
                  </a:lnTo>
                  <a:cubicBezTo>
                    <a:pt x="1488" y="3855"/>
                    <a:pt x="2652" y="2653"/>
                    <a:pt x="2652" y="1203"/>
                  </a:cubicBezTo>
                  <a:lnTo>
                    <a:pt x="2652"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3"/>
            <p:cNvSpPr/>
            <p:nvPr/>
          </p:nvSpPr>
          <p:spPr>
            <a:xfrm>
              <a:off x="6726925" y="3457800"/>
              <a:ext cx="19100" cy="19100"/>
            </a:xfrm>
            <a:custGeom>
              <a:avLst/>
              <a:gdLst/>
              <a:ahLst/>
              <a:cxnLst/>
              <a:rect l="l" t="t" r="r" b="b"/>
              <a:pathLst>
                <a:path w="764" h="764" extrusionOk="0">
                  <a:moveTo>
                    <a:pt x="382" y="0"/>
                  </a:moveTo>
                  <a:cubicBezTo>
                    <a:pt x="153" y="0"/>
                    <a:pt x="0" y="172"/>
                    <a:pt x="0" y="382"/>
                  </a:cubicBezTo>
                  <a:cubicBezTo>
                    <a:pt x="0" y="592"/>
                    <a:pt x="153" y="763"/>
                    <a:pt x="382" y="763"/>
                  </a:cubicBezTo>
                  <a:cubicBezTo>
                    <a:pt x="592" y="763"/>
                    <a:pt x="764" y="592"/>
                    <a:pt x="764" y="382"/>
                  </a:cubicBezTo>
                  <a:cubicBezTo>
                    <a:pt x="764" y="172"/>
                    <a:pt x="592" y="0"/>
                    <a:pt x="382" y="0"/>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3"/>
            <p:cNvSpPr/>
            <p:nvPr/>
          </p:nvSpPr>
          <p:spPr>
            <a:xfrm>
              <a:off x="6708800" y="3490700"/>
              <a:ext cx="19100" cy="19100"/>
            </a:xfrm>
            <a:custGeom>
              <a:avLst/>
              <a:gdLst/>
              <a:ahLst/>
              <a:cxnLst/>
              <a:rect l="l" t="t" r="r" b="b"/>
              <a:pathLst>
                <a:path w="764" h="764" extrusionOk="0">
                  <a:moveTo>
                    <a:pt x="382" y="1"/>
                  </a:moveTo>
                  <a:cubicBezTo>
                    <a:pt x="172" y="1"/>
                    <a:pt x="0" y="153"/>
                    <a:pt x="0" y="382"/>
                  </a:cubicBezTo>
                  <a:cubicBezTo>
                    <a:pt x="0" y="592"/>
                    <a:pt x="172" y="764"/>
                    <a:pt x="382" y="764"/>
                  </a:cubicBezTo>
                  <a:cubicBezTo>
                    <a:pt x="592" y="764"/>
                    <a:pt x="764" y="592"/>
                    <a:pt x="764" y="382"/>
                  </a:cubicBezTo>
                  <a:cubicBezTo>
                    <a:pt x="764" y="153"/>
                    <a:pt x="592" y="1"/>
                    <a:pt x="382" y="1"/>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2" name="Google Shape;2252;p63"/>
          <p:cNvGrpSpPr/>
          <p:nvPr/>
        </p:nvGrpSpPr>
        <p:grpSpPr>
          <a:xfrm>
            <a:off x="7642131" y="2751315"/>
            <a:ext cx="370570" cy="370570"/>
            <a:chOff x="6461225" y="2772325"/>
            <a:chExt cx="330600" cy="330600"/>
          </a:xfrm>
        </p:grpSpPr>
        <p:sp>
          <p:nvSpPr>
            <p:cNvPr id="2253" name="Google Shape;2253;p63"/>
            <p:cNvSpPr/>
            <p:nvPr/>
          </p:nvSpPr>
          <p:spPr>
            <a:xfrm>
              <a:off x="6461225" y="2772325"/>
              <a:ext cx="330600" cy="330600"/>
            </a:xfrm>
            <a:custGeom>
              <a:avLst/>
              <a:gdLst/>
              <a:ahLst/>
              <a:cxnLst/>
              <a:rect l="l" t="t" r="r" b="b"/>
              <a:pathLst>
                <a:path w="13224" h="13224" extrusionOk="0">
                  <a:moveTo>
                    <a:pt x="6622" y="1"/>
                  </a:moveTo>
                  <a:cubicBezTo>
                    <a:pt x="2958" y="1"/>
                    <a:pt x="1" y="2977"/>
                    <a:pt x="1" y="6622"/>
                  </a:cubicBezTo>
                  <a:cubicBezTo>
                    <a:pt x="1" y="10266"/>
                    <a:pt x="2958" y="13223"/>
                    <a:pt x="6622" y="13223"/>
                  </a:cubicBezTo>
                  <a:cubicBezTo>
                    <a:pt x="10266" y="13223"/>
                    <a:pt x="13223" y="10266"/>
                    <a:pt x="13223" y="6622"/>
                  </a:cubicBezTo>
                  <a:cubicBezTo>
                    <a:pt x="13223" y="2977"/>
                    <a:pt x="10266" y="1"/>
                    <a:pt x="6622" y="1"/>
                  </a:cubicBez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3"/>
            <p:cNvSpPr/>
            <p:nvPr/>
          </p:nvSpPr>
          <p:spPr>
            <a:xfrm>
              <a:off x="6524200" y="2833875"/>
              <a:ext cx="267150" cy="268575"/>
            </a:xfrm>
            <a:custGeom>
              <a:avLst/>
              <a:gdLst/>
              <a:ahLst/>
              <a:cxnLst/>
              <a:rect l="l" t="t" r="r" b="b"/>
              <a:pathLst>
                <a:path w="10686" h="10743" extrusionOk="0">
                  <a:moveTo>
                    <a:pt x="3149" y="0"/>
                  </a:moveTo>
                  <a:lnTo>
                    <a:pt x="0" y="8395"/>
                  </a:lnTo>
                  <a:lnTo>
                    <a:pt x="2004" y="10399"/>
                  </a:lnTo>
                  <a:cubicBezTo>
                    <a:pt x="2671" y="10609"/>
                    <a:pt x="3358" y="10742"/>
                    <a:pt x="4103" y="10742"/>
                  </a:cubicBezTo>
                  <a:cubicBezTo>
                    <a:pt x="7747" y="10742"/>
                    <a:pt x="10685" y="7804"/>
                    <a:pt x="10685" y="4160"/>
                  </a:cubicBezTo>
                  <a:lnTo>
                    <a:pt x="10685" y="3835"/>
                  </a:lnTo>
                  <a:lnTo>
                    <a:pt x="8186" y="1374"/>
                  </a:lnTo>
                  <a:lnTo>
                    <a:pt x="7461" y="1927"/>
                  </a:lnTo>
                  <a:lnTo>
                    <a:pt x="5534"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3"/>
            <p:cNvSpPr/>
            <p:nvPr/>
          </p:nvSpPr>
          <p:spPr>
            <a:xfrm>
              <a:off x="6577150" y="2818600"/>
              <a:ext cx="55825" cy="52500"/>
            </a:xfrm>
            <a:custGeom>
              <a:avLst/>
              <a:gdLst/>
              <a:ahLst/>
              <a:cxnLst/>
              <a:rect l="l" t="t" r="r" b="b"/>
              <a:pathLst>
                <a:path w="2233" h="2100" extrusionOk="0">
                  <a:moveTo>
                    <a:pt x="1965" y="0"/>
                  </a:moveTo>
                  <a:cubicBezTo>
                    <a:pt x="878" y="0"/>
                    <a:pt x="0" y="878"/>
                    <a:pt x="0" y="1985"/>
                  </a:cubicBezTo>
                  <a:lnTo>
                    <a:pt x="0" y="2099"/>
                  </a:lnTo>
                  <a:lnTo>
                    <a:pt x="821" y="2099"/>
                  </a:lnTo>
                  <a:lnTo>
                    <a:pt x="821" y="1985"/>
                  </a:lnTo>
                  <a:cubicBezTo>
                    <a:pt x="821" y="1355"/>
                    <a:pt x="1336" y="821"/>
                    <a:pt x="1965" y="821"/>
                  </a:cubicBezTo>
                  <a:lnTo>
                    <a:pt x="2233" y="477"/>
                  </a:lnTo>
                  <a:lnTo>
                    <a:pt x="1965"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3"/>
            <p:cNvSpPr/>
            <p:nvPr/>
          </p:nvSpPr>
          <p:spPr>
            <a:xfrm>
              <a:off x="6626750" y="2818600"/>
              <a:ext cx="49150" cy="52500"/>
            </a:xfrm>
            <a:custGeom>
              <a:avLst/>
              <a:gdLst/>
              <a:ahLst/>
              <a:cxnLst/>
              <a:rect l="l" t="t" r="r" b="b"/>
              <a:pathLst>
                <a:path w="1966" h="2100" extrusionOk="0">
                  <a:moveTo>
                    <a:pt x="1" y="0"/>
                  </a:moveTo>
                  <a:lnTo>
                    <a:pt x="1" y="821"/>
                  </a:lnTo>
                  <a:cubicBezTo>
                    <a:pt x="611" y="821"/>
                    <a:pt x="1145" y="1336"/>
                    <a:pt x="1145" y="1985"/>
                  </a:cubicBezTo>
                  <a:lnTo>
                    <a:pt x="1145" y="2099"/>
                  </a:lnTo>
                  <a:lnTo>
                    <a:pt x="1966" y="2099"/>
                  </a:lnTo>
                  <a:lnTo>
                    <a:pt x="1966" y="1985"/>
                  </a:lnTo>
                  <a:cubicBezTo>
                    <a:pt x="1966" y="878"/>
                    <a:pt x="1088" y="0"/>
                    <a:pt x="1" y="0"/>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3"/>
            <p:cNvSpPr/>
            <p:nvPr/>
          </p:nvSpPr>
          <p:spPr>
            <a:xfrm>
              <a:off x="6523250" y="2871550"/>
              <a:ext cx="115925" cy="172225"/>
            </a:xfrm>
            <a:custGeom>
              <a:avLst/>
              <a:gdLst/>
              <a:ahLst/>
              <a:cxnLst/>
              <a:rect l="l" t="t" r="r" b="b"/>
              <a:pathLst>
                <a:path w="4637" h="6889" extrusionOk="0">
                  <a:moveTo>
                    <a:pt x="0" y="0"/>
                  </a:moveTo>
                  <a:lnTo>
                    <a:pt x="0" y="6888"/>
                  </a:lnTo>
                  <a:lnTo>
                    <a:pt x="4102" y="6888"/>
                  </a:lnTo>
                  <a:lnTo>
                    <a:pt x="4637" y="4389"/>
                  </a:lnTo>
                  <a:lnTo>
                    <a:pt x="4102" y="1832"/>
                  </a:lnTo>
                  <a:lnTo>
                    <a:pt x="2156" y="0"/>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3"/>
            <p:cNvSpPr/>
            <p:nvPr/>
          </p:nvSpPr>
          <p:spPr>
            <a:xfrm>
              <a:off x="6625800" y="2871550"/>
              <a:ext cx="102575" cy="173175"/>
            </a:xfrm>
            <a:custGeom>
              <a:avLst/>
              <a:gdLst/>
              <a:ahLst/>
              <a:cxnLst/>
              <a:rect l="l" t="t" r="r" b="b"/>
              <a:pathLst>
                <a:path w="4103" h="6927" extrusionOk="0">
                  <a:moveTo>
                    <a:pt x="1985" y="0"/>
                  </a:moveTo>
                  <a:lnTo>
                    <a:pt x="0" y="1870"/>
                  </a:lnTo>
                  <a:lnTo>
                    <a:pt x="0" y="6927"/>
                  </a:lnTo>
                  <a:lnTo>
                    <a:pt x="4103" y="6927"/>
                  </a:lnTo>
                  <a:lnTo>
                    <a:pt x="4103" y="0"/>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3"/>
            <p:cNvSpPr/>
            <p:nvPr/>
          </p:nvSpPr>
          <p:spPr>
            <a:xfrm>
              <a:off x="6580475" y="2940700"/>
              <a:ext cx="52025" cy="90675"/>
            </a:xfrm>
            <a:custGeom>
              <a:avLst/>
              <a:gdLst/>
              <a:ahLst/>
              <a:cxnLst/>
              <a:rect l="l" t="t" r="r" b="b"/>
              <a:pathLst>
                <a:path w="2081" h="3627" extrusionOk="0">
                  <a:moveTo>
                    <a:pt x="1779" y="1"/>
                  </a:moveTo>
                  <a:cubicBezTo>
                    <a:pt x="821" y="1"/>
                    <a:pt x="1" y="795"/>
                    <a:pt x="1" y="1814"/>
                  </a:cubicBezTo>
                  <a:cubicBezTo>
                    <a:pt x="1" y="2825"/>
                    <a:pt x="821" y="3626"/>
                    <a:pt x="1813" y="3626"/>
                  </a:cubicBezTo>
                  <a:lnTo>
                    <a:pt x="2081" y="1814"/>
                  </a:lnTo>
                  <a:lnTo>
                    <a:pt x="1813" y="1"/>
                  </a:lnTo>
                  <a:cubicBezTo>
                    <a:pt x="1802" y="1"/>
                    <a:pt x="1791" y="1"/>
                    <a:pt x="1779"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3"/>
            <p:cNvSpPr/>
            <p:nvPr/>
          </p:nvSpPr>
          <p:spPr>
            <a:xfrm>
              <a:off x="6626750" y="2940225"/>
              <a:ext cx="45350" cy="91150"/>
            </a:xfrm>
            <a:custGeom>
              <a:avLst/>
              <a:gdLst/>
              <a:ahLst/>
              <a:cxnLst/>
              <a:rect l="l" t="t" r="r" b="b"/>
              <a:pathLst>
                <a:path w="1814" h="3646" extrusionOk="0">
                  <a:moveTo>
                    <a:pt x="1" y="1"/>
                  </a:moveTo>
                  <a:lnTo>
                    <a:pt x="1" y="3645"/>
                  </a:lnTo>
                  <a:cubicBezTo>
                    <a:pt x="993" y="3645"/>
                    <a:pt x="1813" y="2844"/>
                    <a:pt x="1813" y="1833"/>
                  </a:cubicBezTo>
                  <a:cubicBezTo>
                    <a:pt x="1813" y="802"/>
                    <a:pt x="993" y="1"/>
                    <a:pt x="1"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3"/>
            <p:cNvSpPr/>
            <p:nvPr/>
          </p:nvSpPr>
          <p:spPr>
            <a:xfrm>
              <a:off x="6523250" y="2868200"/>
              <a:ext cx="109250" cy="59650"/>
            </a:xfrm>
            <a:custGeom>
              <a:avLst/>
              <a:gdLst/>
              <a:ahLst/>
              <a:cxnLst/>
              <a:rect l="l" t="t" r="r" b="b"/>
              <a:pathLst>
                <a:path w="4370" h="2386" extrusionOk="0">
                  <a:moveTo>
                    <a:pt x="0" y="1"/>
                  </a:moveTo>
                  <a:lnTo>
                    <a:pt x="0" y="77"/>
                  </a:lnTo>
                  <a:cubicBezTo>
                    <a:pt x="0" y="1356"/>
                    <a:pt x="1030" y="2386"/>
                    <a:pt x="2290" y="2386"/>
                  </a:cubicBezTo>
                  <a:lnTo>
                    <a:pt x="4102" y="2386"/>
                  </a:lnTo>
                  <a:lnTo>
                    <a:pt x="4370" y="1184"/>
                  </a:lnTo>
                  <a:lnTo>
                    <a:pt x="4102"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3"/>
            <p:cNvSpPr/>
            <p:nvPr/>
          </p:nvSpPr>
          <p:spPr>
            <a:xfrm>
              <a:off x="6626750" y="2868200"/>
              <a:ext cx="102100" cy="59650"/>
            </a:xfrm>
            <a:custGeom>
              <a:avLst/>
              <a:gdLst/>
              <a:ahLst/>
              <a:cxnLst/>
              <a:rect l="l" t="t" r="r" b="b"/>
              <a:pathLst>
                <a:path w="4084" h="2386" extrusionOk="0">
                  <a:moveTo>
                    <a:pt x="1" y="1"/>
                  </a:moveTo>
                  <a:lnTo>
                    <a:pt x="1" y="2386"/>
                  </a:lnTo>
                  <a:lnTo>
                    <a:pt x="1813" y="2386"/>
                  </a:lnTo>
                  <a:cubicBezTo>
                    <a:pt x="3073" y="2386"/>
                    <a:pt x="4084" y="1356"/>
                    <a:pt x="4084" y="77"/>
                  </a:cubicBezTo>
                  <a:lnTo>
                    <a:pt x="4084"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3"/>
            <p:cNvSpPr/>
            <p:nvPr/>
          </p:nvSpPr>
          <p:spPr>
            <a:xfrm>
              <a:off x="6596700" y="2955500"/>
              <a:ext cx="36275" cy="59650"/>
            </a:xfrm>
            <a:custGeom>
              <a:avLst/>
              <a:gdLst/>
              <a:ahLst/>
              <a:cxnLst/>
              <a:rect l="l" t="t" r="r" b="b"/>
              <a:pathLst>
                <a:path w="1451" h="2386" extrusionOk="0">
                  <a:moveTo>
                    <a:pt x="821" y="1"/>
                  </a:moveTo>
                  <a:lnTo>
                    <a:pt x="821" y="821"/>
                  </a:lnTo>
                  <a:lnTo>
                    <a:pt x="0" y="821"/>
                  </a:lnTo>
                  <a:lnTo>
                    <a:pt x="0" y="1584"/>
                  </a:lnTo>
                  <a:lnTo>
                    <a:pt x="821" y="1584"/>
                  </a:lnTo>
                  <a:lnTo>
                    <a:pt x="821" y="2386"/>
                  </a:lnTo>
                  <a:lnTo>
                    <a:pt x="1183" y="2386"/>
                  </a:lnTo>
                  <a:lnTo>
                    <a:pt x="1451" y="1203"/>
                  </a:lnTo>
                  <a:lnTo>
                    <a:pt x="1183"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3"/>
            <p:cNvSpPr/>
            <p:nvPr/>
          </p:nvSpPr>
          <p:spPr>
            <a:xfrm>
              <a:off x="6626750" y="2956450"/>
              <a:ext cx="29600" cy="59650"/>
            </a:xfrm>
            <a:custGeom>
              <a:avLst/>
              <a:gdLst/>
              <a:ahLst/>
              <a:cxnLst/>
              <a:rect l="l" t="t" r="r" b="b"/>
              <a:pathLst>
                <a:path w="1184" h="2386" extrusionOk="0">
                  <a:moveTo>
                    <a:pt x="1" y="1"/>
                  </a:moveTo>
                  <a:lnTo>
                    <a:pt x="1" y="2386"/>
                  </a:lnTo>
                  <a:lnTo>
                    <a:pt x="382" y="2386"/>
                  </a:lnTo>
                  <a:lnTo>
                    <a:pt x="382" y="1565"/>
                  </a:lnTo>
                  <a:lnTo>
                    <a:pt x="1184" y="1565"/>
                  </a:lnTo>
                  <a:lnTo>
                    <a:pt x="1184" y="802"/>
                  </a:lnTo>
                  <a:lnTo>
                    <a:pt x="382" y="802"/>
                  </a:lnTo>
                  <a:lnTo>
                    <a:pt x="382"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3"/>
            <p:cNvSpPr/>
            <p:nvPr/>
          </p:nvSpPr>
          <p:spPr>
            <a:xfrm>
              <a:off x="6558050" y="2911625"/>
              <a:ext cx="19125" cy="31975"/>
            </a:xfrm>
            <a:custGeom>
              <a:avLst/>
              <a:gdLst/>
              <a:ahLst/>
              <a:cxnLst/>
              <a:rect l="l" t="t" r="r" b="b"/>
              <a:pathLst>
                <a:path w="765" h="1279" extrusionOk="0">
                  <a:moveTo>
                    <a:pt x="1" y="0"/>
                  </a:moveTo>
                  <a:lnTo>
                    <a:pt x="1" y="897"/>
                  </a:lnTo>
                  <a:cubicBezTo>
                    <a:pt x="1" y="1126"/>
                    <a:pt x="154" y="1279"/>
                    <a:pt x="383" y="1279"/>
                  </a:cubicBezTo>
                  <a:cubicBezTo>
                    <a:pt x="573" y="1279"/>
                    <a:pt x="764" y="1126"/>
                    <a:pt x="764" y="897"/>
                  </a:cubicBezTo>
                  <a:lnTo>
                    <a:pt x="764"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3"/>
            <p:cNvSpPr/>
            <p:nvPr/>
          </p:nvSpPr>
          <p:spPr>
            <a:xfrm>
              <a:off x="6675875" y="2911625"/>
              <a:ext cx="19125" cy="31975"/>
            </a:xfrm>
            <a:custGeom>
              <a:avLst/>
              <a:gdLst/>
              <a:ahLst/>
              <a:cxnLst/>
              <a:rect l="l" t="t" r="r" b="b"/>
              <a:pathLst>
                <a:path w="765" h="1279" extrusionOk="0">
                  <a:moveTo>
                    <a:pt x="1" y="0"/>
                  </a:moveTo>
                  <a:lnTo>
                    <a:pt x="1" y="897"/>
                  </a:lnTo>
                  <a:cubicBezTo>
                    <a:pt x="1" y="1126"/>
                    <a:pt x="173" y="1279"/>
                    <a:pt x="382" y="1279"/>
                  </a:cubicBezTo>
                  <a:cubicBezTo>
                    <a:pt x="611" y="1279"/>
                    <a:pt x="764" y="1126"/>
                    <a:pt x="764" y="897"/>
                  </a:cubicBezTo>
                  <a:lnTo>
                    <a:pt x="764"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2267;p63"/>
          <p:cNvGrpSpPr/>
          <p:nvPr/>
        </p:nvGrpSpPr>
        <p:grpSpPr>
          <a:xfrm>
            <a:off x="7642411" y="2122679"/>
            <a:ext cx="370009" cy="370009"/>
            <a:chOff x="6606250" y="2194200"/>
            <a:chExt cx="330100" cy="330100"/>
          </a:xfrm>
        </p:grpSpPr>
        <p:sp>
          <p:nvSpPr>
            <p:cNvPr id="2268" name="Google Shape;2268;p63"/>
            <p:cNvSpPr/>
            <p:nvPr/>
          </p:nvSpPr>
          <p:spPr>
            <a:xfrm>
              <a:off x="6606250" y="2194200"/>
              <a:ext cx="330100" cy="330100"/>
            </a:xfrm>
            <a:custGeom>
              <a:avLst/>
              <a:gdLst/>
              <a:ahLst/>
              <a:cxnLst/>
              <a:rect l="l" t="t" r="r" b="b"/>
              <a:pathLst>
                <a:path w="13204" h="13204" extrusionOk="0">
                  <a:moveTo>
                    <a:pt x="6602" y="0"/>
                  </a:moveTo>
                  <a:cubicBezTo>
                    <a:pt x="2958" y="0"/>
                    <a:pt x="0" y="2958"/>
                    <a:pt x="0" y="6602"/>
                  </a:cubicBezTo>
                  <a:cubicBezTo>
                    <a:pt x="0" y="10246"/>
                    <a:pt x="2958" y="13204"/>
                    <a:pt x="6602" y="13204"/>
                  </a:cubicBezTo>
                  <a:cubicBezTo>
                    <a:pt x="10246" y="13204"/>
                    <a:pt x="13204" y="10246"/>
                    <a:pt x="13204" y="6602"/>
                  </a:cubicBezTo>
                  <a:cubicBezTo>
                    <a:pt x="13204" y="2958"/>
                    <a:pt x="10246" y="0"/>
                    <a:pt x="6602" y="0"/>
                  </a:cubicBez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3"/>
            <p:cNvSpPr/>
            <p:nvPr/>
          </p:nvSpPr>
          <p:spPr>
            <a:xfrm>
              <a:off x="6735025" y="2219475"/>
              <a:ext cx="200850" cy="303400"/>
            </a:xfrm>
            <a:custGeom>
              <a:avLst/>
              <a:gdLst/>
              <a:ahLst/>
              <a:cxnLst/>
              <a:rect l="l" t="t" r="r" b="b"/>
              <a:pathLst>
                <a:path w="8034" h="12136" extrusionOk="0">
                  <a:moveTo>
                    <a:pt x="1985" y="0"/>
                  </a:moveTo>
                  <a:lnTo>
                    <a:pt x="1451" y="3015"/>
                  </a:lnTo>
                  <a:lnTo>
                    <a:pt x="1" y="3435"/>
                  </a:lnTo>
                  <a:lnTo>
                    <a:pt x="1432" y="4866"/>
                  </a:lnTo>
                  <a:lnTo>
                    <a:pt x="1432" y="10705"/>
                  </a:lnTo>
                  <a:lnTo>
                    <a:pt x="1069" y="11220"/>
                  </a:lnTo>
                  <a:lnTo>
                    <a:pt x="1985" y="12136"/>
                  </a:lnTo>
                  <a:cubicBezTo>
                    <a:pt x="5248" y="11888"/>
                    <a:pt x="7824" y="9293"/>
                    <a:pt x="8034" y="6049"/>
                  </a:cubicBezTo>
                  <a:lnTo>
                    <a:pt x="1985" y="0"/>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3"/>
            <p:cNvSpPr/>
            <p:nvPr/>
          </p:nvSpPr>
          <p:spPr>
            <a:xfrm>
              <a:off x="6754125" y="2449400"/>
              <a:ext cx="21950" cy="54875"/>
            </a:xfrm>
            <a:custGeom>
              <a:avLst/>
              <a:gdLst/>
              <a:ahLst/>
              <a:cxnLst/>
              <a:rect l="l" t="t" r="r" b="b"/>
              <a:pathLst>
                <a:path w="878" h="2195" extrusionOk="0">
                  <a:moveTo>
                    <a:pt x="687" y="0"/>
                  </a:moveTo>
                  <a:lnTo>
                    <a:pt x="153" y="1355"/>
                  </a:lnTo>
                  <a:cubicBezTo>
                    <a:pt x="0" y="1775"/>
                    <a:pt x="286" y="2194"/>
                    <a:pt x="687" y="2194"/>
                  </a:cubicBezTo>
                  <a:lnTo>
                    <a:pt x="878" y="1450"/>
                  </a:lnTo>
                  <a:lnTo>
                    <a:pt x="687"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3"/>
            <p:cNvSpPr/>
            <p:nvPr/>
          </p:nvSpPr>
          <p:spPr>
            <a:xfrm>
              <a:off x="6771275" y="2449875"/>
              <a:ext cx="18150" cy="54400"/>
            </a:xfrm>
            <a:custGeom>
              <a:avLst/>
              <a:gdLst/>
              <a:ahLst/>
              <a:cxnLst/>
              <a:rect l="l" t="t" r="r" b="b"/>
              <a:pathLst>
                <a:path w="726" h="2176" extrusionOk="0">
                  <a:moveTo>
                    <a:pt x="1" y="0"/>
                  </a:moveTo>
                  <a:lnTo>
                    <a:pt x="1" y="2175"/>
                  </a:lnTo>
                  <a:cubicBezTo>
                    <a:pt x="440" y="2175"/>
                    <a:pt x="726" y="1737"/>
                    <a:pt x="554" y="1374"/>
                  </a:cubicBezTo>
                  <a:lnTo>
                    <a:pt x="1"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3"/>
            <p:cNvSpPr/>
            <p:nvPr/>
          </p:nvSpPr>
          <p:spPr>
            <a:xfrm>
              <a:off x="6761275" y="2435075"/>
              <a:ext cx="13375" cy="28650"/>
            </a:xfrm>
            <a:custGeom>
              <a:avLst/>
              <a:gdLst/>
              <a:ahLst/>
              <a:cxnLst/>
              <a:rect l="l" t="t" r="r" b="b"/>
              <a:pathLst>
                <a:path w="535" h="1146" extrusionOk="0">
                  <a:moveTo>
                    <a:pt x="401" y="1"/>
                  </a:moveTo>
                  <a:lnTo>
                    <a:pt x="0" y="268"/>
                  </a:lnTo>
                  <a:lnTo>
                    <a:pt x="191" y="974"/>
                  </a:lnTo>
                  <a:cubicBezTo>
                    <a:pt x="210" y="1107"/>
                    <a:pt x="306" y="1146"/>
                    <a:pt x="401" y="1146"/>
                  </a:cubicBezTo>
                  <a:lnTo>
                    <a:pt x="535" y="592"/>
                  </a:lnTo>
                  <a:lnTo>
                    <a:pt x="401"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3"/>
            <p:cNvSpPr/>
            <p:nvPr/>
          </p:nvSpPr>
          <p:spPr>
            <a:xfrm>
              <a:off x="6770800" y="2434600"/>
              <a:ext cx="10525" cy="28650"/>
            </a:xfrm>
            <a:custGeom>
              <a:avLst/>
              <a:gdLst/>
              <a:ahLst/>
              <a:cxnLst/>
              <a:rect l="l" t="t" r="r" b="b"/>
              <a:pathLst>
                <a:path w="421" h="1146" extrusionOk="0">
                  <a:moveTo>
                    <a:pt x="1" y="1"/>
                  </a:moveTo>
                  <a:lnTo>
                    <a:pt x="1" y="1146"/>
                  </a:lnTo>
                  <a:cubicBezTo>
                    <a:pt x="115" y="1146"/>
                    <a:pt x="211" y="1088"/>
                    <a:pt x="230" y="993"/>
                  </a:cubicBezTo>
                  <a:lnTo>
                    <a:pt x="421" y="287"/>
                  </a:lnTo>
                  <a:lnTo>
                    <a:pt x="20"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3"/>
            <p:cNvSpPr/>
            <p:nvPr/>
          </p:nvSpPr>
          <p:spPr>
            <a:xfrm>
              <a:off x="6753625" y="2214700"/>
              <a:ext cx="24375" cy="75400"/>
            </a:xfrm>
            <a:custGeom>
              <a:avLst/>
              <a:gdLst/>
              <a:ahLst/>
              <a:cxnLst/>
              <a:rect l="l" t="t" r="r" b="b"/>
              <a:pathLst>
                <a:path w="975" h="3016" extrusionOk="0">
                  <a:moveTo>
                    <a:pt x="669" y="1"/>
                  </a:moveTo>
                  <a:cubicBezTo>
                    <a:pt x="287" y="1"/>
                    <a:pt x="1" y="306"/>
                    <a:pt x="1" y="668"/>
                  </a:cubicBezTo>
                  <a:lnTo>
                    <a:pt x="1" y="3015"/>
                  </a:lnTo>
                  <a:lnTo>
                    <a:pt x="707" y="3015"/>
                  </a:lnTo>
                  <a:lnTo>
                    <a:pt x="974" y="1756"/>
                  </a:lnTo>
                  <a:lnTo>
                    <a:pt x="707"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3"/>
            <p:cNvSpPr/>
            <p:nvPr/>
          </p:nvSpPr>
          <p:spPr>
            <a:xfrm>
              <a:off x="6761275" y="2305825"/>
              <a:ext cx="16725" cy="135950"/>
            </a:xfrm>
            <a:custGeom>
              <a:avLst/>
              <a:gdLst/>
              <a:ahLst/>
              <a:cxnLst/>
              <a:rect l="l" t="t" r="r" b="b"/>
              <a:pathLst>
                <a:path w="669" h="5438" extrusionOk="0">
                  <a:moveTo>
                    <a:pt x="0" y="0"/>
                  </a:moveTo>
                  <a:lnTo>
                    <a:pt x="0" y="5438"/>
                  </a:lnTo>
                  <a:lnTo>
                    <a:pt x="401" y="5438"/>
                  </a:lnTo>
                  <a:lnTo>
                    <a:pt x="668" y="2232"/>
                  </a:lnTo>
                  <a:lnTo>
                    <a:pt x="401"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3"/>
            <p:cNvSpPr/>
            <p:nvPr/>
          </p:nvSpPr>
          <p:spPr>
            <a:xfrm>
              <a:off x="6771275" y="2305825"/>
              <a:ext cx="10525" cy="135950"/>
            </a:xfrm>
            <a:custGeom>
              <a:avLst/>
              <a:gdLst/>
              <a:ahLst/>
              <a:cxnLst/>
              <a:rect l="l" t="t" r="r" b="b"/>
              <a:pathLst>
                <a:path w="421" h="5438" extrusionOk="0">
                  <a:moveTo>
                    <a:pt x="1" y="0"/>
                  </a:moveTo>
                  <a:lnTo>
                    <a:pt x="1" y="5438"/>
                  </a:lnTo>
                  <a:lnTo>
                    <a:pt x="421" y="5438"/>
                  </a:lnTo>
                  <a:lnTo>
                    <a:pt x="421"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3"/>
            <p:cNvSpPr/>
            <p:nvPr/>
          </p:nvSpPr>
          <p:spPr>
            <a:xfrm>
              <a:off x="6772250" y="2214700"/>
              <a:ext cx="17675" cy="75400"/>
            </a:xfrm>
            <a:custGeom>
              <a:avLst/>
              <a:gdLst/>
              <a:ahLst/>
              <a:cxnLst/>
              <a:rect l="l" t="t" r="r" b="b"/>
              <a:pathLst>
                <a:path w="707" h="3016" extrusionOk="0">
                  <a:moveTo>
                    <a:pt x="0" y="1"/>
                  </a:moveTo>
                  <a:lnTo>
                    <a:pt x="0" y="3015"/>
                  </a:lnTo>
                  <a:lnTo>
                    <a:pt x="706" y="3015"/>
                  </a:lnTo>
                  <a:lnTo>
                    <a:pt x="706" y="668"/>
                  </a:lnTo>
                  <a:cubicBezTo>
                    <a:pt x="706" y="287"/>
                    <a:pt x="401" y="1"/>
                    <a:pt x="38" y="1"/>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3"/>
            <p:cNvSpPr/>
            <p:nvPr/>
          </p:nvSpPr>
          <p:spPr>
            <a:xfrm>
              <a:off x="6735025" y="2285300"/>
              <a:ext cx="42975" cy="20525"/>
            </a:xfrm>
            <a:custGeom>
              <a:avLst/>
              <a:gdLst/>
              <a:ahLst/>
              <a:cxnLst/>
              <a:rect l="l" t="t" r="r" b="b"/>
              <a:pathLst>
                <a:path w="1719" h="821" extrusionOk="0">
                  <a:moveTo>
                    <a:pt x="1" y="1"/>
                  </a:moveTo>
                  <a:lnTo>
                    <a:pt x="1" y="821"/>
                  </a:lnTo>
                  <a:lnTo>
                    <a:pt x="1451" y="821"/>
                  </a:lnTo>
                  <a:lnTo>
                    <a:pt x="1718" y="420"/>
                  </a:lnTo>
                  <a:lnTo>
                    <a:pt x="1451" y="1"/>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3"/>
            <p:cNvSpPr/>
            <p:nvPr/>
          </p:nvSpPr>
          <p:spPr>
            <a:xfrm>
              <a:off x="6771275" y="2284825"/>
              <a:ext cx="36775" cy="21000"/>
            </a:xfrm>
            <a:custGeom>
              <a:avLst/>
              <a:gdLst/>
              <a:ahLst/>
              <a:cxnLst/>
              <a:rect l="l" t="t" r="r" b="b"/>
              <a:pathLst>
                <a:path w="1471" h="840" extrusionOk="0">
                  <a:moveTo>
                    <a:pt x="1" y="0"/>
                  </a:moveTo>
                  <a:lnTo>
                    <a:pt x="1" y="840"/>
                  </a:lnTo>
                  <a:lnTo>
                    <a:pt x="1470" y="840"/>
                  </a:lnTo>
                  <a:lnTo>
                    <a:pt x="1470"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0" name="Google Shape;2280;p63"/>
          <p:cNvGrpSpPr/>
          <p:nvPr/>
        </p:nvGrpSpPr>
        <p:grpSpPr>
          <a:xfrm>
            <a:off x="7642145" y="1500965"/>
            <a:ext cx="370542" cy="370037"/>
            <a:chOff x="6553775" y="1628925"/>
            <a:chExt cx="330575" cy="330125"/>
          </a:xfrm>
        </p:grpSpPr>
        <p:sp>
          <p:nvSpPr>
            <p:cNvPr id="2281" name="Google Shape;2281;p63"/>
            <p:cNvSpPr/>
            <p:nvPr/>
          </p:nvSpPr>
          <p:spPr>
            <a:xfrm>
              <a:off x="6553775" y="1628925"/>
              <a:ext cx="330575" cy="330125"/>
            </a:xfrm>
            <a:custGeom>
              <a:avLst/>
              <a:gdLst/>
              <a:ahLst/>
              <a:cxnLst/>
              <a:rect l="l" t="t" r="r" b="b"/>
              <a:pathLst>
                <a:path w="13223" h="13205" extrusionOk="0">
                  <a:moveTo>
                    <a:pt x="6602" y="1"/>
                  </a:moveTo>
                  <a:cubicBezTo>
                    <a:pt x="2958" y="1"/>
                    <a:pt x="0" y="2958"/>
                    <a:pt x="0" y="6603"/>
                  </a:cubicBezTo>
                  <a:cubicBezTo>
                    <a:pt x="0" y="10247"/>
                    <a:pt x="2958" y="13205"/>
                    <a:pt x="6602" y="13205"/>
                  </a:cubicBezTo>
                  <a:cubicBezTo>
                    <a:pt x="10246" y="13205"/>
                    <a:pt x="13223" y="10247"/>
                    <a:pt x="13223" y="6603"/>
                  </a:cubicBezTo>
                  <a:cubicBezTo>
                    <a:pt x="13223" y="2958"/>
                    <a:pt x="10246" y="1"/>
                    <a:pt x="6602"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3"/>
            <p:cNvSpPr/>
            <p:nvPr/>
          </p:nvSpPr>
          <p:spPr>
            <a:xfrm>
              <a:off x="6626750" y="1709075"/>
              <a:ext cx="256650" cy="249500"/>
            </a:xfrm>
            <a:custGeom>
              <a:avLst/>
              <a:gdLst/>
              <a:ahLst/>
              <a:cxnLst/>
              <a:rect l="l" t="t" r="r" b="b"/>
              <a:pathLst>
                <a:path w="10266" h="9980" extrusionOk="0">
                  <a:moveTo>
                    <a:pt x="7595" y="0"/>
                  </a:moveTo>
                  <a:lnTo>
                    <a:pt x="191" y="6011"/>
                  </a:lnTo>
                  <a:lnTo>
                    <a:pt x="1" y="7060"/>
                  </a:lnTo>
                  <a:lnTo>
                    <a:pt x="2882" y="9941"/>
                  </a:lnTo>
                  <a:cubicBezTo>
                    <a:pt x="3130" y="9960"/>
                    <a:pt x="3397" y="9979"/>
                    <a:pt x="3683" y="9979"/>
                  </a:cubicBezTo>
                  <a:cubicBezTo>
                    <a:pt x="3706" y="9980"/>
                    <a:pt x="3730" y="9980"/>
                    <a:pt x="3753" y="9980"/>
                  </a:cubicBezTo>
                  <a:cubicBezTo>
                    <a:pt x="7384" y="9980"/>
                    <a:pt x="10266" y="7037"/>
                    <a:pt x="10266" y="3397"/>
                  </a:cubicBezTo>
                  <a:cubicBezTo>
                    <a:pt x="10266" y="3149"/>
                    <a:pt x="10247" y="2882"/>
                    <a:pt x="10228" y="2614"/>
                  </a:cubicBezTo>
                  <a:lnTo>
                    <a:pt x="7595"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3"/>
            <p:cNvSpPr/>
            <p:nvPr/>
          </p:nvSpPr>
          <p:spPr>
            <a:xfrm>
              <a:off x="6726450" y="1702400"/>
              <a:ext cx="90175" cy="85400"/>
            </a:xfrm>
            <a:custGeom>
              <a:avLst/>
              <a:gdLst/>
              <a:ahLst/>
              <a:cxnLst/>
              <a:rect l="l" t="t" r="r" b="b"/>
              <a:pathLst>
                <a:path w="3607" h="3416" extrusionOk="0">
                  <a:moveTo>
                    <a:pt x="3320" y="0"/>
                  </a:moveTo>
                  <a:lnTo>
                    <a:pt x="0" y="3320"/>
                  </a:lnTo>
                  <a:lnTo>
                    <a:pt x="458" y="3416"/>
                  </a:lnTo>
                  <a:lnTo>
                    <a:pt x="3607" y="267"/>
                  </a:lnTo>
                  <a:cubicBezTo>
                    <a:pt x="3511" y="172"/>
                    <a:pt x="3416" y="96"/>
                    <a:pt x="3320" y="0"/>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3"/>
            <p:cNvSpPr/>
            <p:nvPr/>
          </p:nvSpPr>
          <p:spPr>
            <a:xfrm>
              <a:off x="6723575" y="1698575"/>
              <a:ext cx="85425" cy="87325"/>
            </a:xfrm>
            <a:custGeom>
              <a:avLst/>
              <a:gdLst/>
              <a:ahLst/>
              <a:cxnLst/>
              <a:rect l="l" t="t" r="r" b="b"/>
              <a:pathLst>
                <a:path w="3417" h="3493" extrusionOk="0">
                  <a:moveTo>
                    <a:pt x="3035" y="1"/>
                  </a:moveTo>
                  <a:lnTo>
                    <a:pt x="1394" y="1241"/>
                  </a:lnTo>
                  <a:lnTo>
                    <a:pt x="363" y="2672"/>
                  </a:lnTo>
                  <a:lnTo>
                    <a:pt x="1" y="3034"/>
                  </a:lnTo>
                  <a:lnTo>
                    <a:pt x="96" y="3492"/>
                  </a:lnTo>
                  <a:lnTo>
                    <a:pt x="3416" y="172"/>
                  </a:lnTo>
                  <a:cubicBezTo>
                    <a:pt x="3302" y="96"/>
                    <a:pt x="3187" y="20"/>
                    <a:pt x="3035" y="1"/>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3"/>
            <p:cNvSpPr/>
            <p:nvPr/>
          </p:nvSpPr>
          <p:spPr>
            <a:xfrm>
              <a:off x="6725500" y="1697325"/>
              <a:ext cx="73950" cy="67575"/>
            </a:xfrm>
            <a:custGeom>
              <a:avLst/>
              <a:gdLst/>
              <a:ahLst/>
              <a:cxnLst/>
              <a:rect l="l" t="t" r="r" b="b"/>
              <a:pathLst>
                <a:path w="2958" h="2703" extrusionOk="0">
                  <a:moveTo>
                    <a:pt x="2567" y="1"/>
                  </a:moveTo>
                  <a:cubicBezTo>
                    <a:pt x="2168" y="1"/>
                    <a:pt x="1766" y="155"/>
                    <a:pt x="1450" y="470"/>
                  </a:cubicBezTo>
                  <a:lnTo>
                    <a:pt x="305" y="1615"/>
                  </a:lnTo>
                  <a:cubicBezTo>
                    <a:pt x="0" y="1921"/>
                    <a:pt x="0" y="2398"/>
                    <a:pt x="305" y="2703"/>
                  </a:cubicBezTo>
                  <a:lnTo>
                    <a:pt x="2958" y="51"/>
                  </a:lnTo>
                  <a:cubicBezTo>
                    <a:pt x="2830" y="18"/>
                    <a:pt x="2699" y="1"/>
                    <a:pt x="2567"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3"/>
            <p:cNvSpPr/>
            <p:nvPr/>
          </p:nvSpPr>
          <p:spPr>
            <a:xfrm>
              <a:off x="6626275" y="1781100"/>
              <a:ext cx="117850" cy="110325"/>
            </a:xfrm>
            <a:custGeom>
              <a:avLst/>
              <a:gdLst/>
              <a:ahLst/>
              <a:cxnLst/>
              <a:rect l="l" t="t" r="r" b="b"/>
              <a:pathLst>
                <a:path w="4714" h="4413" extrusionOk="0">
                  <a:moveTo>
                    <a:pt x="4179" y="1"/>
                  </a:moveTo>
                  <a:lnTo>
                    <a:pt x="2710" y="1126"/>
                  </a:lnTo>
                  <a:lnTo>
                    <a:pt x="764" y="3397"/>
                  </a:lnTo>
                  <a:cubicBezTo>
                    <a:pt x="897" y="3550"/>
                    <a:pt x="897" y="3759"/>
                    <a:pt x="764" y="3874"/>
                  </a:cubicBezTo>
                  <a:cubicBezTo>
                    <a:pt x="697" y="3941"/>
                    <a:pt x="611" y="3974"/>
                    <a:pt x="525" y="3974"/>
                  </a:cubicBezTo>
                  <a:cubicBezTo>
                    <a:pt x="439" y="3974"/>
                    <a:pt x="353" y="3941"/>
                    <a:pt x="287" y="3874"/>
                  </a:cubicBezTo>
                  <a:lnTo>
                    <a:pt x="134" y="3931"/>
                  </a:lnTo>
                  <a:lnTo>
                    <a:pt x="0" y="4198"/>
                  </a:lnTo>
                  <a:cubicBezTo>
                    <a:pt x="144" y="4341"/>
                    <a:pt x="334" y="4413"/>
                    <a:pt x="528" y="4413"/>
                  </a:cubicBezTo>
                  <a:cubicBezTo>
                    <a:pt x="721" y="4413"/>
                    <a:pt x="916" y="4341"/>
                    <a:pt x="1069" y="4198"/>
                  </a:cubicBezTo>
                  <a:lnTo>
                    <a:pt x="2538" y="2710"/>
                  </a:lnTo>
                  <a:lnTo>
                    <a:pt x="3149" y="1718"/>
                  </a:lnTo>
                  <a:lnTo>
                    <a:pt x="4160" y="1069"/>
                  </a:lnTo>
                  <a:lnTo>
                    <a:pt x="4713" y="516"/>
                  </a:lnTo>
                  <a:lnTo>
                    <a:pt x="4179"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3"/>
            <p:cNvSpPr/>
            <p:nvPr/>
          </p:nvSpPr>
          <p:spPr>
            <a:xfrm>
              <a:off x="6618650" y="1767750"/>
              <a:ext cx="112125" cy="117850"/>
            </a:xfrm>
            <a:custGeom>
              <a:avLst/>
              <a:gdLst/>
              <a:ahLst/>
              <a:cxnLst/>
              <a:rect l="l" t="t" r="r" b="b"/>
              <a:pathLst>
                <a:path w="4485" h="4714" extrusionOk="0">
                  <a:moveTo>
                    <a:pt x="3969" y="0"/>
                  </a:moveTo>
                  <a:lnTo>
                    <a:pt x="3416" y="554"/>
                  </a:lnTo>
                  <a:lnTo>
                    <a:pt x="2767" y="1565"/>
                  </a:lnTo>
                  <a:lnTo>
                    <a:pt x="1775" y="2175"/>
                  </a:lnTo>
                  <a:lnTo>
                    <a:pt x="286" y="3664"/>
                  </a:lnTo>
                  <a:cubicBezTo>
                    <a:pt x="0" y="3950"/>
                    <a:pt x="0" y="4427"/>
                    <a:pt x="286" y="4713"/>
                  </a:cubicBezTo>
                  <a:lnTo>
                    <a:pt x="573" y="4427"/>
                  </a:lnTo>
                  <a:cubicBezTo>
                    <a:pt x="458" y="4274"/>
                    <a:pt x="439" y="4064"/>
                    <a:pt x="573" y="3950"/>
                  </a:cubicBezTo>
                  <a:cubicBezTo>
                    <a:pt x="649" y="3883"/>
                    <a:pt x="740" y="3850"/>
                    <a:pt x="825" y="3850"/>
                  </a:cubicBezTo>
                  <a:cubicBezTo>
                    <a:pt x="911" y="3850"/>
                    <a:pt x="992" y="3883"/>
                    <a:pt x="1050" y="3950"/>
                  </a:cubicBezTo>
                  <a:lnTo>
                    <a:pt x="4484" y="535"/>
                  </a:lnTo>
                  <a:lnTo>
                    <a:pt x="3969"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3"/>
            <p:cNvSpPr/>
            <p:nvPr/>
          </p:nvSpPr>
          <p:spPr>
            <a:xfrm>
              <a:off x="6685425" y="1803525"/>
              <a:ext cx="31500" cy="31025"/>
            </a:xfrm>
            <a:custGeom>
              <a:avLst/>
              <a:gdLst/>
              <a:ahLst/>
              <a:cxnLst/>
              <a:rect l="l" t="t" r="r" b="b"/>
              <a:pathLst>
                <a:path w="1260" h="1241" extrusionOk="0">
                  <a:moveTo>
                    <a:pt x="916" y="0"/>
                  </a:moveTo>
                  <a:lnTo>
                    <a:pt x="268" y="267"/>
                  </a:lnTo>
                  <a:lnTo>
                    <a:pt x="0" y="916"/>
                  </a:lnTo>
                  <a:lnTo>
                    <a:pt x="726" y="1241"/>
                  </a:lnTo>
                  <a:lnTo>
                    <a:pt x="1260" y="706"/>
                  </a:lnTo>
                  <a:lnTo>
                    <a:pt x="916"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3"/>
            <p:cNvSpPr/>
            <p:nvPr/>
          </p:nvSpPr>
          <p:spPr>
            <a:xfrm>
              <a:off x="6677800" y="1794925"/>
              <a:ext cx="31025" cy="31050"/>
            </a:xfrm>
            <a:custGeom>
              <a:avLst/>
              <a:gdLst/>
              <a:ahLst/>
              <a:cxnLst/>
              <a:rect l="l" t="t" r="r" b="b"/>
              <a:pathLst>
                <a:path w="1241" h="1242" extrusionOk="0">
                  <a:moveTo>
                    <a:pt x="534" y="1"/>
                  </a:moveTo>
                  <a:lnTo>
                    <a:pt x="0" y="516"/>
                  </a:lnTo>
                  <a:lnTo>
                    <a:pt x="344" y="1241"/>
                  </a:lnTo>
                  <a:lnTo>
                    <a:pt x="1240" y="325"/>
                  </a:lnTo>
                  <a:lnTo>
                    <a:pt x="534"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3"/>
            <p:cNvSpPr/>
            <p:nvPr/>
          </p:nvSpPr>
          <p:spPr>
            <a:xfrm>
              <a:off x="6704025" y="1793975"/>
              <a:ext cx="26750" cy="27225"/>
            </a:xfrm>
            <a:custGeom>
              <a:avLst/>
              <a:gdLst/>
              <a:ahLst/>
              <a:cxnLst/>
              <a:rect l="l" t="t" r="r" b="b"/>
              <a:pathLst>
                <a:path w="1070" h="1089" extrusionOk="0">
                  <a:moveTo>
                    <a:pt x="535" y="1"/>
                  </a:moveTo>
                  <a:lnTo>
                    <a:pt x="58" y="134"/>
                  </a:lnTo>
                  <a:lnTo>
                    <a:pt x="1" y="554"/>
                  </a:lnTo>
                  <a:lnTo>
                    <a:pt x="535" y="1088"/>
                  </a:lnTo>
                  <a:lnTo>
                    <a:pt x="1069" y="535"/>
                  </a:lnTo>
                  <a:lnTo>
                    <a:pt x="535"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3"/>
            <p:cNvSpPr/>
            <p:nvPr/>
          </p:nvSpPr>
          <p:spPr>
            <a:xfrm>
              <a:off x="6690200" y="1781100"/>
              <a:ext cx="26725" cy="26750"/>
            </a:xfrm>
            <a:custGeom>
              <a:avLst/>
              <a:gdLst/>
              <a:ahLst/>
              <a:cxnLst/>
              <a:rect l="l" t="t" r="r" b="b"/>
              <a:pathLst>
                <a:path w="1069" h="1070" extrusionOk="0">
                  <a:moveTo>
                    <a:pt x="554" y="1"/>
                  </a:moveTo>
                  <a:lnTo>
                    <a:pt x="0" y="554"/>
                  </a:lnTo>
                  <a:lnTo>
                    <a:pt x="535" y="1069"/>
                  </a:lnTo>
                  <a:lnTo>
                    <a:pt x="1069" y="516"/>
                  </a:lnTo>
                  <a:lnTo>
                    <a:pt x="554"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3"/>
            <p:cNvSpPr/>
            <p:nvPr/>
          </p:nvSpPr>
          <p:spPr>
            <a:xfrm>
              <a:off x="6676825" y="1821650"/>
              <a:ext cx="26750" cy="26725"/>
            </a:xfrm>
            <a:custGeom>
              <a:avLst/>
              <a:gdLst/>
              <a:ahLst/>
              <a:cxnLst/>
              <a:rect l="l" t="t" r="r" b="b"/>
              <a:pathLst>
                <a:path w="1070" h="1069" extrusionOk="0">
                  <a:moveTo>
                    <a:pt x="535" y="0"/>
                  </a:moveTo>
                  <a:lnTo>
                    <a:pt x="96" y="96"/>
                  </a:lnTo>
                  <a:lnTo>
                    <a:pt x="1" y="554"/>
                  </a:lnTo>
                  <a:lnTo>
                    <a:pt x="516" y="1069"/>
                  </a:lnTo>
                  <a:lnTo>
                    <a:pt x="1070" y="516"/>
                  </a:lnTo>
                  <a:lnTo>
                    <a:pt x="535"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3"/>
            <p:cNvSpPr/>
            <p:nvPr/>
          </p:nvSpPr>
          <p:spPr>
            <a:xfrm>
              <a:off x="6663475" y="1808300"/>
              <a:ext cx="26750" cy="27200"/>
            </a:xfrm>
            <a:custGeom>
              <a:avLst/>
              <a:gdLst/>
              <a:ahLst/>
              <a:cxnLst/>
              <a:rect l="l" t="t" r="r" b="b"/>
              <a:pathLst>
                <a:path w="1070" h="1088" extrusionOk="0">
                  <a:moveTo>
                    <a:pt x="554" y="0"/>
                  </a:moveTo>
                  <a:lnTo>
                    <a:pt x="1" y="553"/>
                  </a:lnTo>
                  <a:lnTo>
                    <a:pt x="535" y="1088"/>
                  </a:lnTo>
                  <a:lnTo>
                    <a:pt x="1069" y="534"/>
                  </a:lnTo>
                  <a:lnTo>
                    <a:pt x="554"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4" name="Google Shape;2294;p63"/>
          <p:cNvGrpSpPr/>
          <p:nvPr/>
        </p:nvGrpSpPr>
        <p:grpSpPr>
          <a:xfrm>
            <a:off x="6915762" y="3934565"/>
            <a:ext cx="370037" cy="370037"/>
            <a:chOff x="5927925" y="3793600"/>
            <a:chExt cx="330125" cy="330125"/>
          </a:xfrm>
        </p:grpSpPr>
        <p:sp>
          <p:nvSpPr>
            <p:cNvPr id="2295" name="Google Shape;2295;p63"/>
            <p:cNvSpPr/>
            <p:nvPr/>
          </p:nvSpPr>
          <p:spPr>
            <a:xfrm>
              <a:off x="5927925" y="3793600"/>
              <a:ext cx="330125" cy="330125"/>
            </a:xfrm>
            <a:custGeom>
              <a:avLst/>
              <a:gdLst/>
              <a:ahLst/>
              <a:cxnLst/>
              <a:rect l="l" t="t" r="r" b="b"/>
              <a:pathLst>
                <a:path w="13205" h="13205" extrusionOk="0">
                  <a:moveTo>
                    <a:pt x="6602" y="1"/>
                  </a:moveTo>
                  <a:cubicBezTo>
                    <a:pt x="2958" y="1"/>
                    <a:pt x="1" y="2958"/>
                    <a:pt x="1" y="6603"/>
                  </a:cubicBezTo>
                  <a:cubicBezTo>
                    <a:pt x="1" y="10247"/>
                    <a:pt x="2958" y="13204"/>
                    <a:pt x="6602" y="13204"/>
                  </a:cubicBezTo>
                  <a:cubicBezTo>
                    <a:pt x="10247" y="13204"/>
                    <a:pt x="13204" y="10247"/>
                    <a:pt x="13204" y="6603"/>
                  </a:cubicBezTo>
                  <a:cubicBezTo>
                    <a:pt x="13204" y="2958"/>
                    <a:pt x="10247" y="1"/>
                    <a:pt x="6602"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3"/>
            <p:cNvSpPr/>
            <p:nvPr/>
          </p:nvSpPr>
          <p:spPr>
            <a:xfrm>
              <a:off x="5981350" y="3851325"/>
              <a:ext cx="276225" cy="272400"/>
            </a:xfrm>
            <a:custGeom>
              <a:avLst/>
              <a:gdLst/>
              <a:ahLst/>
              <a:cxnLst/>
              <a:rect l="l" t="t" r="r" b="b"/>
              <a:pathLst>
                <a:path w="11049" h="10896" extrusionOk="0">
                  <a:moveTo>
                    <a:pt x="8854" y="1"/>
                  </a:moveTo>
                  <a:lnTo>
                    <a:pt x="1" y="7423"/>
                  </a:lnTo>
                  <a:lnTo>
                    <a:pt x="3397" y="10800"/>
                  </a:lnTo>
                  <a:cubicBezTo>
                    <a:pt x="3721" y="10857"/>
                    <a:pt x="4084" y="10895"/>
                    <a:pt x="4446" y="10895"/>
                  </a:cubicBezTo>
                  <a:cubicBezTo>
                    <a:pt x="8110" y="10895"/>
                    <a:pt x="11048" y="7938"/>
                    <a:pt x="11048" y="4294"/>
                  </a:cubicBezTo>
                  <a:cubicBezTo>
                    <a:pt x="11048" y="3340"/>
                    <a:pt x="10857" y="2424"/>
                    <a:pt x="10476" y="1622"/>
                  </a:cubicBezTo>
                  <a:lnTo>
                    <a:pt x="8854"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3"/>
            <p:cNvSpPr/>
            <p:nvPr/>
          </p:nvSpPr>
          <p:spPr>
            <a:xfrm>
              <a:off x="6070075" y="4028775"/>
              <a:ext cx="29600" cy="39625"/>
            </a:xfrm>
            <a:custGeom>
              <a:avLst/>
              <a:gdLst/>
              <a:ahLst/>
              <a:cxnLst/>
              <a:rect l="l" t="t" r="r" b="b"/>
              <a:pathLst>
                <a:path w="1184" h="1585" extrusionOk="0">
                  <a:moveTo>
                    <a:pt x="1" y="0"/>
                  </a:moveTo>
                  <a:lnTo>
                    <a:pt x="1" y="1584"/>
                  </a:lnTo>
                  <a:lnTo>
                    <a:pt x="916" y="1584"/>
                  </a:lnTo>
                  <a:lnTo>
                    <a:pt x="1184" y="802"/>
                  </a:lnTo>
                  <a:lnTo>
                    <a:pt x="916"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3"/>
            <p:cNvSpPr/>
            <p:nvPr/>
          </p:nvSpPr>
          <p:spPr>
            <a:xfrm>
              <a:off x="6092975" y="4028775"/>
              <a:ext cx="22450" cy="39625"/>
            </a:xfrm>
            <a:custGeom>
              <a:avLst/>
              <a:gdLst/>
              <a:ahLst/>
              <a:cxnLst/>
              <a:rect l="l" t="t" r="r" b="b"/>
              <a:pathLst>
                <a:path w="898" h="1585" extrusionOk="0">
                  <a:moveTo>
                    <a:pt x="0" y="0"/>
                  </a:moveTo>
                  <a:lnTo>
                    <a:pt x="0" y="1584"/>
                  </a:lnTo>
                  <a:lnTo>
                    <a:pt x="897" y="1584"/>
                  </a:lnTo>
                  <a:lnTo>
                    <a:pt x="897"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3"/>
            <p:cNvSpPr/>
            <p:nvPr/>
          </p:nvSpPr>
          <p:spPr>
            <a:xfrm>
              <a:off x="5979450" y="3847025"/>
              <a:ext cx="120225" cy="193225"/>
            </a:xfrm>
            <a:custGeom>
              <a:avLst/>
              <a:gdLst/>
              <a:ahLst/>
              <a:cxnLst/>
              <a:rect l="l" t="t" r="r" b="b"/>
              <a:pathLst>
                <a:path w="4809" h="7729" extrusionOk="0">
                  <a:moveTo>
                    <a:pt x="439" y="1"/>
                  </a:moveTo>
                  <a:lnTo>
                    <a:pt x="439" y="20"/>
                  </a:lnTo>
                  <a:cubicBezTo>
                    <a:pt x="191" y="20"/>
                    <a:pt x="0" y="211"/>
                    <a:pt x="0" y="459"/>
                  </a:cubicBezTo>
                  <a:lnTo>
                    <a:pt x="0" y="7309"/>
                  </a:lnTo>
                  <a:cubicBezTo>
                    <a:pt x="0" y="7538"/>
                    <a:pt x="191" y="7728"/>
                    <a:pt x="439" y="7728"/>
                  </a:cubicBezTo>
                  <a:lnTo>
                    <a:pt x="4541" y="7728"/>
                  </a:lnTo>
                  <a:lnTo>
                    <a:pt x="4809" y="4313"/>
                  </a:lnTo>
                  <a:lnTo>
                    <a:pt x="4541"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3"/>
            <p:cNvSpPr/>
            <p:nvPr/>
          </p:nvSpPr>
          <p:spPr>
            <a:xfrm>
              <a:off x="6092975" y="3847500"/>
              <a:ext cx="113075" cy="193225"/>
            </a:xfrm>
            <a:custGeom>
              <a:avLst/>
              <a:gdLst/>
              <a:ahLst/>
              <a:cxnLst/>
              <a:rect l="l" t="t" r="r" b="b"/>
              <a:pathLst>
                <a:path w="4523" h="7729" extrusionOk="0">
                  <a:moveTo>
                    <a:pt x="0" y="1"/>
                  </a:moveTo>
                  <a:lnTo>
                    <a:pt x="0" y="7728"/>
                  </a:lnTo>
                  <a:lnTo>
                    <a:pt x="4103" y="7728"/>
                  </a:lnTo>
                  <a:cubicBezTo>
                    <a:pt x="4332" y="7728"/>
                    <a:pt x="4523" y="7538"/>
                    <a:pt x="4523" y="7309"/>
                  </a:cubicBezTo>
                  <a:lnTo>
                    <a:pt x="4523" y="459"/>
                  </a:lnTo>
                  <a:cubicBezTo>
                    <a:pt x="4523" y="192"/>
                    <a:pt x="4332" y="1"/>
                    <a:pt x="4103"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3"/>
            <p:cNvSpPr/>
            <p:nvPr/>
          </p:nvSpPr>
          <p:spPr>
            <a:xfrm>
              <a:off x="5998525" y="3866600"/>
              <a:ext cx="101150" cy="154575"/>
            </a:xfrm>
            <a:custGeom>
              <a:avLst/>
              <a:gdLst/>
              <a:ahLst/>
              <a:cxnLst/>
              <a:rect l="l" t="t" r="r" b="b"/>
              <a:pathLst>
                <a:path w="4046" h="6183" extrusionOk="0">
                  <a:moveTo>
                    <a:pt x="0" y="0"/>
                  </a:moveTo>
                  <a:lnTo>
                    <a:pt x="0" y="38"/>
                  </a:lnTo>
                  <a:lnTo>
                    <a:pt x="0" y="2939"/>
                  </a:lnTo>
                  <a:lnTo>
                    <a:pt x="229" y="3187"/>
                  </a:lnTo>
                  <a:lnTo>
                    <a:pt x="0" y="3377"/>
                  </a:lnTo>
                  <a:lnTo>
                    <a:pt x="0" y="6182"/>
                  </a:lnTo>
                  <a:lnTo>
                    <a:pt x="3778" y="6182"/>
                  </a:lnTo>
                  <a:lnTo>
                    <a:pt x="4046" y="3950"/>
                  </a:lnTo>
                  <a:lnTo>
                    <a:pt x="3778"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3"/>
            <p:cNvSpPr/>
            <p:nvPr/>
          </p:nvSpPr>
          <p:spPr>
            <a:xfrm>
              <a:off x="6092975" y="3867550"/>
              <a:ext cx="94000" cy="154100"/>
            </a:xfrm>
            <a:custGeom>
              <a:avLst/>
              <a:gdLst/>
              <a:ahLst/>
              <a:cxnLst/>
              <a:rect l="l" t="t" r="r" b="b"/>
              <a:pathLst>
                <a:path w="3760" h="6164" extrusionOk="0">
                  <a:moveTo>
                    <a:pt x="0" y="0"/>
                  </a:moveTo>
                  <a:lnTo>
                    <a:pt x="0" y="6163"/>
                  </a:lnTo>
                  <a:lnTo>
                    <a:pt x="3759" y="6163"/>
                  </a:lnTo>
                  <a:lnTo>
                    <a:pt x="3759" y="3358"/>
                  </a:lnTo>
                  <a:lnTo>
                    <a:pt x="3645" y="3149"/>
                  </a:lnTo>
                  <a:lnTo>
                    <a:pt x="3759" y="2920"/>
                  </a:lnTo>
                  <a:lnTo>
                    <a:pt x="3759"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3"/>
            <p:cNvSpPr/>
            <p:nvPr/>
          </p:nvSpPr>
          <p:spPr>
            <a:xfrm>
              <a:off x="5998525" y="3882325"/>
              <a:ext cx="97800" cy="124050"/>
            </a:xfrm>
            <a:custGeom>
              <a:avLst/>
              <a:gdLst/>
              <a:ahLst/>
              <a:cxnLst/>
              <a:rect l="l" t="t" r="r" b="b"/>
              <a:pathLst>
                <a:path w="3912" h="4962" extrusionOk="0">
                  <a:moveTo>
                    <a:pt x="3778" y="1"/>
                  </a:moveTo>
                  <a:lnTo>
                    <a:pt x="2920" y="3244"/>
                  </a:lnTo>
                  <a:lnTo>
                    <a:pt x="2157" y="974"/>
                  </a:lnTo>
                  <a:lnTo>
                    <a:pt x="1260" y="2958"/>
                  </a:lnTo>
                  <a:lnTo>
                    <a:pt x="859" y="2329"/>
                  </a:lnTo>
                  <a:lnTo>
                    <a:pt x="0" y="2329"/>
                  </a:lnTo>
                  <a:lnTo>
                    <a:pt x="0" y="2787"/>
                  </a:lnTo>
                  <a:lnTo>
                    <a:pt x="573" y="2787"/>
                  </a:lnTo>
                  <a:lnTo>
                    <a:pt x="1374" y="3931"/>
                  </a:lnTo>
                  <a:lnTo>
                    <a:pt x="2099" y="2290"/>
                  </a:lnTo>
                  <a:lnTo>
                    <a:pt x="2996" y="4962"/>
                  </a:lnTo>
                  <a:lnTo>
                    <a:pt x="3778" y="1928"/>
                  </a:lnTo>
                  <a:lnTo>
                    <a:pt x="3912" y="1260"/>
                  </a:lnTo>
                  <a:lnTo>
                    <a:pt x="3778"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3"/>
            <p:cNvSpPr/>
            <p:nvPr/>
          </p:nvSpPr>
          <p:spPr>
            <a:xfrm>
              <a:off x="6092025" y="3881850"/>
              <a:ext cx="94000" cy="124525"/>
            </a:xfrm>
            <a:custGeom>
              <a:avLst/>
              <a:gdLst/>
              <a:ahLst/>
              <a:cxnLst/>
              <a:rect l="l" t="t" r="r" b="b"/>
              <a:pathLst>
                <a:path w="3760" h="4981" extrusionOk="0">
                  <a:moveTo>
                    <a:pt x="0" y="1"/>
                  </a:moveTo>
                  <a:lnTo>
                    <a:pt x="0" y="1947"/>
                  </a:lnTo>
                  <a:lnTo>
                    <a:pt x="802" y="4981"/>
                  </a:lnTo>
                  <a:lnTo>
                    <a:pt x="1679" y="2309"/>
                  </a:lnTo>
                  <a:lnTo>
                    <a:pt x="2423" y="3950"/>
                  </a:lnTo>
                  <a:lnTo>
                    <a:pt x="3187" y="2748"/>
                  </a:lnTo>
                  <a:lnTo>
                    <a:pt x="3759" y="2748"/>
                  </a:lnTo>
                  <a:lnTo>
                    <a:pt x="3759" y="2329"/>
                  </a:lnTo>
                  <a:lnTo>
                    <a:pt x="2920" y="2329"/>
                  </a:lnTo>
                  <a:lnTo>
                    <a:pt x="2519" y="2958"/>
                  </a:lnTo>
                  <a:lnTo>
                    <a:pt x="1622" y="974"/>
                  </a:lnTo>
                  <a:lnTo>
                    <a:pt x="859" y="3244"/>
                  </a:lnTo>
                  <a:lnTo>
                    <a:pt x="0"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3"/>
            <p:cNvSpPr/>
            <p:nvPr/>
          </p:nvSpPr>
          <p:spPr>
            <a:xfrm>
              <a:off x="6045275" y="4063125"/>
              <a:ext cx="54400" cy="19100"/>
            </a:xfrm>
            <a:custGeom>
              <a:avLst/>
              <a:gdLst/>
              <a:ahLst/>
              <a:cxnLst/>
              <a:rect l="l" t="t" r="r" b="b"/>
              <a:pathLst>
                <a:path w="2176" h="764" extrusionOk="0">
                  <a:moveTo>
                    <a:pt x="0" y="0"/>
                  </a:moveTo>
                  <a:lnTo>
                    <a:pt x="0" y="763"/>
                  </a:lnTo>
                  <a:lnTo>
                    <a:pt x="1908" y="763"/>
                  </a:lnTo>
                  <a:lnTo>
                    <a:pt x="2176" y="382"/>
                  </a:lnTo>
                  <a:lnTo>
                    <a:pt x="1908"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3"/>
            <p:cNvSpPr/>
            <p:nvPr/>
          </p:nvSpPr>
          <p:spPr>
            <a:xfrm>
              <a:off x="6092975" y="4063125"/>
              <a:ext cx="47725" cy="19100"/>
            </a:xfrm>
            <a:custGeom>
              <a:avLst/>
              <a:gdLst/>
              <a:ahLst/>
              <a:cxnLst/>
              <a:rect l="l" t="t" r="r" b="b"/>
              <a:pathLst>
                <a:path w="1909" h="764" extrusionOk="0">
                  <a:moveTo>
                    <a:pt x="0" y="0"/>
                  </a:moveTo>
                  <a:lnTo>
                    <a:pt x="0" y="763"/>
                  </a:lnTo>
                  <a:lnTo>
                    <a:pt x="1908" y="763"/>
                  </a:lnTo>
                  <a:lnTo>
                    <a:pt x="1908"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7" name="Google Shape;2307;p63"/>
          <p:cNvGrpSpPr/>
          <p:nvPr/>
        </p:nvGrpSpPr>
        <p:grpSpPr>
          <a:xfrm>
            <a:off x="6915496" y="3326112"/>
            <a:ext cx="370570" cy="370542"/>
            <a:chOff x="5910750" y="3255550"/>
            <a:chExt cx="330600" cy="330575"/>
          </a:xfrm>
        </p:grpSpPr>
        <p:sp>
          <p:nvSpPr>
            <p:cNvPr id="2308" name="Google Shape;2308;p63"/>
            <p:cNvSpPr/>
            <p:nvPr/>
          </p:nvSpPr>
          <p:spPr>
            <a:xfrm>
              <a:off x="5910750" y="3255550"/>
              <a:ext cx="330600" cy="330100"/>
            </a:xfrm>
            <a:custGeom>
              <a:avLst/>
              <a:gdLst/>
              <a:ahLst/>
              <a:cxnLst/>
              <a:rect l="l" t="t" r="r" b="b"/>
              <a:pathLst>
                <a:path w="13224" h="13204" extrusionOk="0">
                  <a:moveTo>
                    <a:pt x="6622" y="0"/>
                  </a:moveTo>
                  <a:cubicBezTo>
                    <a:pt x="2977" y="0"/>
                    <a:pt x="1" y="2958"/>
                    <a:pt x="1" y="6602"/>
                  </a:cubicBezTo>
                  <a:cubicBezTo>
                    <a:pt x="1" y="10246"/>
                    <a:pt x="2977" y="13204"/>
                    <a:pt x="6622" y="13204"/>
                  </a:cubicBezTo>
                  <a:cubicBezTo>
                    <a:pt x="10266" y="13204"/>
                    <a:pt x="13223" y="10246"/>
                    <a:pt x="13223" y="6602"/>
                  </a:cubicBezTo>
                  <a:cubicBezTo>
                    <a:pt x="13223" y="2958"/>
                    <a:pt x="10266" y="0"/>
                    <a:pt x="6622" y="0"/>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3"/>
            <p:cNvSpPr/>
            <p:nvPr/>
          </p:nvSpPr>
          <p:spPr>
            <a:xfrm>
              <a:off x="5965125" y="3319925"/>
              <a:ext cx="276225" cy="266200"/>
            </a:xfrm>
            <a:custGeom>
              <a:avLst/>
              <a:gdLst/>
              <a:ahLst/>
              <a:cxnLst/>
              <a:rect l="l" t="t" r="r" b="b"/>
              <a:pathLst>
                <a:path w="11049" h="10648" extrusionOk="0">
                  <a:moveTo>
                    <a:pt x="8301" y="1"/>
                  </a:moveTo>
                  <a:lnTo>
                    <a:pt x="1" y="6164"/>
                  </a:lnTo>
                  <a:lnTo>
                    <a:pt x="1203" y="7347"/>
                  </a:lnTo>
                  <a:lnTo>
                    <a:pt x="840" y="7729"/>
                  </a:lnTo>
                  <a:lnTo>
                    <a:pt x="3702" y="10591"/>
                  </a:lnTo>
                  <a:cubicBezTo>
                    <a:pt x="3970" y="10610"/>
                    <a:pt x="4199" y="10648"/>
                    <a:pt x="4466" y="10648"/>
                  </a:cubicBezTo>
                  <a:cubicBezTo>
                    <a:pt x="8091" y="10610"/>
                    <a:pt x="11048" y="7652"/>
                    <a:pt x="11048" y="4027"/>
                  </a:cubicBezTo>
                  <a:cubicBezTo>
                    <a:pt x="11048" y="3531"/>
                    <a:pt x="10991" y="3054"/>
                    <a:pt x="10877" y="2596"/>
                  </a:cubicBezTo>
                  <a:lnTo>
                    <a:pt x="8301"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3"/>
            <p:cNvSpPr/>
            <p:nvPr/>
          </p:nvSpPr>
          <p:spPr>
            <a:xfrm>
              <a:off x="6004250" y="3319925"/>
              <a:ext cx="25300" cy="26750"/>
            </a:xfrm>
            <a:custGeom>
              <a:avLst/>
              <a:gdLst/>
              <a:ahLst/>
              <a:cxnLst/>
              <a:rect l="l" t="t" r="r" b="b"/>
              <a:pathLst>
                <a:path w="1012" h="1070" extrusionOk="0">
                  <a:moveTo>
                    <a:pt x="0" y="1"/>
                  </a:moveTo>
                  <a:lnTo>
                    <a:pt x="0" y="1069"/>
                  </a:lnTo>
                  <a:lnTo>
                    <a:pt x="764" y="1069"/>
                  </a:lnTo>
                  <a:lnTo>
                    <a:pt x="1012" y="478"/>
                  </a:lnTo>
                  <a:lnTo>
                    <a:pt x="764"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3"/>
            <p:cNvSpPr/>
            <p:nvPr/>
          </p:nvSpPr>
          <p:spPr>
            <a:xfrm>
              <a:off x="6023325" y="3319925"/>
              <a:ext cx="19100" cy="27700"/>
            </a:xfrm>
            <a:custGeom>
              <a:avLst/>
              <a:gdLst/>
              <a:ahLst/>
              <a:cxnLst/>
              <a:rect l="l" t="t" r="r" b="b"/>
              <a:pathLst>
                <a:path w="764" h="1108" extrusionOk="0">
                  <a:moveTo>
                    <a:pt x="1" y="1"/>
                  </a:moveTo>
                  <a:lnTo>
                    <a:pt x="1" y="1108"/>
                  </a:lnTo>
                  <a:lnTo>
                    <a:pt x="764" y="1108"/>
                  </a:lnTo>
                  <a:lnTo>
                    <a:pt x="764" y="1"/>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3"/>
            <p:cNvSpPr/>
            <p:nvPr/>
          </p:nvSpPr>
          <p:spPr>
            <a:xfrm>
              <a:off x="5960375" y="3339025"/>
              <a:ext cx="133100" cy="143600"/>
            </a:xfrm>
            <a:custGeom>
              <a:avLst/>
              <a:gdLst/>
              <a:ahLst/>
              <a:cxnLst/>
              <a:rect l="l" t="t" r="r" b="b"/>
              <a:pathLst>
                <a:path w="5324" h="5744" extrusionOk="0">
                  <a:moveTo>
                    <a:pt x="0" y="0"/>
                  </a:moveTo>
                  <a:lnTo>
                    <a:pt x="0" y="4789"/>
                  </a:lnTo>
                  <a:cubicBezTo>
                    <a:pt x="0" y="5324"/>
                    <a:pt x="439" y="5743"/>
                    <a:pt x="954" y="5743"/>
                  </a:cubicBezTo>
                  <a:lnTo>
                    <a:pt x="5056" y="5743"/>
                  </a:lnTo>
                  <a:lnTo>
                    <a:pt x="5323" y="2595"/>
                  </a:lnTo>
                  <a:lnTo>
                    <a:pt x="5056"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3"/>
            <p:cNvSpPr/>
            <p:nvPr/>
          </p:nvSpPr>
          <p:spPr>
            <a:xfrm>
              <a:off x="6086300" y="3319925"/>
              <a:ext cx="86350" cy="162700"/>
            </a:xfrm>
            <a:custGeom>
              <a:avLst/>
              <a:gdLst/>
              <a:ahLst/>
              <a:cxnLst/>
              <a:rect l="l" t="t" r="r" b="b"/>
              <a:pathLst>
                <a:path w="3454" h="6508" extrusionOk="0">
                  <a:moveTo>
                    <a:pt x="764" y="1"/>
                  </a:moveTo>
                  <a:lnTo>
                    <a:pt x="496" y="764"/>
                  </a:lnTo>
                  <a:lnTo>
                    <a:pt x="0" y="764"/>
                  </a:lnTo>
                  <a:lnTo>
                    <a:pt x="0" y="6507"/>
                  </a:lnTo>
                  <a:lnTo>
                    <a:pt x="2500" y="6507"/>
                  </a:lnTo>
                  <a:cubicBezTo>
                    <a:pt x="3034" y="6507"/>
                    <a:pt x="3454" y="6088"/>
                    <a:pt x="3454" y="5553"/>
                  </a:cubicBezTo>
                  <a:lnTo>
                    <a:pt x="3454" y="764"/>
                  </a:lnTo>
                  <a:lnTo>
                    <a:pt x="3454"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3"/>
            <p:cNvSpPr/>
            <p:nvPr/>
          </p:nvSpPr>
          <p:spPr>
            <a:xfrm>
              <a:off x="6086300" y="3358100"/>
              <a:ext cx="19100" cy="26725"/>
            </a:xfrm>
            <a:custGeom>
              <a:avLst/>
              <a:gdLst/>
              <a:ahLst/>
              <a:cxnLst/>
              <a:rect l="l" t="t" r="r" b="b"/>
              <a:pathLst>
                <a:path w="764" h="1069" extrusionOk="0">
                  <a:moveTo>
                    <a:pt x="0" y="0"/>
                  </a:moveTo>
                  <a:lnTo>
                    <a:pt x="0" y="1069"/>
                  </a:lnTo>
                  <a:lnTo>
                    <a:pt x="764" y="1069"/>
                  </a:lnTo>
                  <a:lnTo>
                    <a:pt x="764"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3"/>
            <p:cNvSpPr/>
            <p:nvPr/>
          </p:nvSpPr>
          <p:spPr>
            <a:xfrm>
              <a:off x="6023800" y="3358100"/>
              <a:ext cx="19100" cy="26725"/>
            </a:xfrm>
            <a:custGeom>
              <a:avLst/>
              <a:gdLst/>
              <a:ahLst/>
              <a:cxnLst/>
              <a:rect l="l" t="t" r="r" b="b"/>
              <a:pathLst>
                <a:path w="764" h="1069" extrusionOk="0">
                  <a:moveTo>
                    <a:pt x="1" y="0"/>
                  </a:moveTo>
                  <a:lnTo>
                    <a:pt x="1" y="1069"/>
                  </a:lnTo>
                  <a:lnTo>
                    <a:pt x="764" y="1069"/>
                  </a:lnTo>
                  <a:lnTo>
                    <a:pt x="764"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3"/>
            <p:cNvSpPr/>
            <p:nvPr/>
          </p:nvSpPr>
          <p:spPr>
            <a:xfrm>
              <a:off x="5980400" y="3377175"/>
              <a:ext cx="112600" cy="143600"/>
            </a:xfrm>
            <a:custGeom>
              <a:avLst/>
              <a:gdLst/>
              <a:ahLst/>
              <a:cxnLst/>
              <a:rect l="l" t="t" r="r" b="b"/>
              <a:pathLst>
                <a:path w="4504" h="5744" extrusionOk="0">
                  <a:moveTo>
                    <a:pt x="0" y="1"/>
                  </a:moveTo>
                  <a:lnTo>
                    <a:pt x="0" y="4790"/>
                  </a:lnTo>
                  <a:cubicBezTo>
                    <a:pt x="0" y="5324"/>
                    <a:pt x="420" y="5744"/>
                    <a:pt x="954" y="5744"/>
                  </a:cubicBezTo>
                  <a:lnTo>
                    <a:pt x="4236" y="5744"/>
                  </a:lnTo>
                  <a:lnTo>
                    <a:pt x="4503" y="2576"/>
                  </a:lnTo>
                  <a:lnTo>
                    <a:pt x="4236" y="1"/>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3"/>
            <p:cNvSpPr/>
            <p:nvPr/>
          </p:nvSpPr>
          <p:spPr>
            <a:xfrm>
              <a:off x="6085825" y="3358100"/>
              <a:ext cx="105925" cy="162675"/>
            </a:xfrm>
            <a:custGeom>
              <a:avLst/>
              <a:gdLst/>
              <a:ahLst/>
              <a:cxnLst/>
              <a:rect l="l" t="t" r="r" b="b"/>
              <a:pathLst>
                <a:path w="4237" h="6507" extrusionOk="0">
                  <a:moveTo>
                    <a:pt x="1565" y="0"/>
                  </a:moveTo>
                  <a:lnTo>
                    <a:pt x="1317" y="764"/>
                  </a:lnTo>
                  <a:lnTo>
                    <a:pt x="0" y="764"/>
                  </a:lnTo>
                  <a:lnTo>
                    <a:pt x="0" y="6507"/>
                  </a:lnTo>
                  <a:lnTo>
                    <a:pt x="3282" y="6507"/>
                  </a:lnTo>
                  <a:cubicBezTo>
                    <a:pt x="3816" y="6507"/>
                    <a:pt x="4236" y="6087"/>
                    <a:pt x="4236" y="5553"/>
                  </a:cubicBezTo>
                  <a:lnTo>
                    <a:pt x="4236" y="764"/>
                  </a:lnTo>
                  <a:lnTo>
                    <a:pt x="4236"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3"/>
            <p:cNvSpPr/>
            <p:nvPr/>
          </p:nvSpPr>
          <p:spPr>
            <a:xfrm>
              <a:off x="6099650" y="3409625"/>
              <a:ext cx="79675" cy="79675"/>
            </a:xfrm>
            <a:custGeom>
              <a:avLst/>
              <a:gdLst/>
              <a:ahLst/>
              <a:cxnLst/>
              <a:rect l="l" t="t" r="r" b="b"/>
              <a:pathLst>
                <a:path w="3187" h="3187" extrusionOk="0">
                  <a:moveTo>
                    <a:pt x="1584" y="0"/>
                  </a:moveTo>
                  <a:cubicBezTo>
                    <a:pt x="707" y="0"/>
                    <a:pt x="1" y="706"/>
                    <a:pt x="1" y="1584"/>
                  </a:cubicBezTo>
                  <a:cubicBezTo>
                    <a:pt x="1" y="2481"/>
                    <a:pt x="707" y="3187"/>
                    <a:pt x="1584" y="3187"/>
                  </a:cubicBezTo>
                  <a:cubicBezTo>
                    <a:pt x="2481" y="3187"/>
                    <a:pt x="3187" y="2481"/>
                    <a:pt x="3187" y="1584"/>
                  </a:cubicBezTo>
                  <a:cubicBezTo>
                    <a:pt x="3187" y="706"/>
                    <a:pt x="2481" y="0"/>
                    <a:pt x="1584"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3"/>
            <p:cNvSpPr/>
            <p:nvPr/>
          </p:nvSpPr>
          <p:spPr>
            <a:xfrm>
              <a:off x="6113000" y="3422975"/>
              <a:ext cx="52500" cy="52500"/>
            </a:xfrm>
            <a:custGeom>
              <a:avLst/>
              <a:gdLst/>
              <a:ahLst/>
              <a:cxnLst/>
              <a:rect l="l" t="t" r="r" b="b"/>
              <a:pathLst>
                <a:path w="2100" h="2100" extrusionOk="0">
                  <a:moveTo>
                    <a:pt x="726" y="0"/>
                  </a:moveTo>
                  <a:lnTo>
                    <a:pt x="726" y="725"/>
                  </a:lnTo>
                  <a:lnTo>
                    <a:pt x="1" y="725"/>
                  </a:lnTo>
                  <a:lnTo>
                    <a:pt x="1" y="1393"/>
                  </a:lnTo>
                  <a:lnTo>
                    <a:pt x="726" y="1393"/>
                  </a:lnTo>
                  <a:lnTo>
                    <a:pt x="726" y="2099"/>
                  </a:lnTo>
                  <a:lnTo>
                    <a:pt x="1394" y="2099"/>
                  </a:lnTo>
                  <a:lnTo>
                    <a:pt x="1394" y="1393"/>
                  </a:lnTo>
                  <a:lnTo>
                    <a:pt x="2100" y="1393"/>
                  </a:lnTo>
                  <a:lnTo>
                    <a:pt x="2100" y="725"/>
                  </a:lnTo>
                  <a:lnTo>
                    <a:pt x="1394" y="725"/>
                  </a:lnTo>
                  <a:lnTo>
                    <a:pt x="1394"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3"/>
            <p:cNvSpPr/>
            <p:nvPr/>
          </p:nvSpPr>
          <p:spPr>
            <a:xfrm>
              <a:off x="5993275" y="3429175"/>
              <a:ext cx="80175" cy="40100"/>
            </a:xfrm>
            <a:custGeom>
              <a:avLst/>
              <a:gdLst/>
              <a:ahLst/>
              <a:cxnLst/>
              <a:rect l="l" t="t" r="r" b="b"/>
              <a:pathLst>
                <a:path w="3207" h="1604" extrusionOk="0">
                  <a:moveTo>
                    <a:pt x="1" y="0"/>
                  </a:moveTo>
                  <a:lnTo>
                    <a:pt x="1" y="1603"/>
                  </a:lnTo>
                  <a:lnTo>
                    <a:pt x="3206" y="1603"/>
                  </a:lnTo>
                  <a:lnTo>
                    <a:pt x="3206"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1" name="Google Shape;2321;p63"/>
          <p:cNvGrpSpPr/>
          <p:nvPr/>
        </p:nvGrpSpPr>
        <p:grpSpPr>
          <a:xfrm>
            <a:off x="6915496" y="2751315"/>
            <a:ext cx="370570" cy="370570"/>
            <a:chOff x="5866875" y="2772325"/>
            <a:chExt cx="330600" cy="330600"/>
          </a:xfrm>
        </p:grpSpPr>
        <p:sp>
          <p:nvSpPr>
            <p:cNvPr id="2322" name="Google Shape;2322;p63"/>
            <p:cNvSpPr/>
            <p:nvPr/>
          </p:nvSpPr>
          <p:spPr>
            <a:xfrm>
              <a:off x="5866875" y="2772325"/>
              <a:ext cx="330600" cy="330600"/>
            </a:xfrm>
            <a:custGeom>
              <a:avLst/>
              <a:gdLst/>
              <a:ahLst/>
              <a:cxnLst/>
              <a:rect l="l" t="t" r="r" b="b"/>
              <a:pathLst>
                <a:path w="13224" h="13224" extrusionOk="0">
                  <a:moveTo>
                    <a:pt x="6602" y="1"/>
                  </a:moveTo>
                  <a:cubicBezTo>
                    <a:pt x="2958" y="1"/>
                    <a:pt x="0" y="2977"/>
                    <a:pt x="0" y="6622"/>
                  </a:cubicBezTo>
                  <a:cubicBezTo>
                    <a:pt x="0" y="10266"/>
                    <a:pt x="2958" y="13223"/>
                    <a:pt x="6602" y="13223"/>
                  </a:cubicBezTo>
                  <a:cubicBezTo>
                    <a:pt x="10246" y="13223"/>
                    <a:pt x="13223" y="10266"/>
                    <a:pt x="13223" y="6622"/>
                  </a:cubicBezTo>
                  <a:cubicBezTo>
                    <a:pt x="13223" y="2977"/>
                    <a:pt x="10246" y="1"/>
                    <a:pt x="6602"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3"/>
            <p:cNvSpPr/>
            <p:nvPr/>
          </p:nvSpPr>
          <p:spPr>
            <a:xfrm>
              <a:off x="5931750" y="2821950"/>
              <a:ext cx="265725" cy="280975"/>
            </a:xfrm>
            <a:custGeom>
              <a:avLst/>
              <a:gdLst/>
              <a:ahLst/>
              <a:cxnLst/>
              <a:rect l="l" t="t" r="r" b="b"/>
              <a:pathLst>
                <a:path w="10629" h="11239" extrusionOk="0">
                  <a:moveTo>
                    <a:pt x="6182" y="0"/>
                  </a:moveTo>
                  <a:lnTo>
                    <a:pt x="2939" y="458"/>
                  </a:lnTo>
                  <a:lnTo>
                    <a:pt x="1183" y="1774"/>
                  </a:lnTo>
                  <a:lnTo>
                    <a:pt x="1183" y="5304"/>
                  </a:lnTo>
                  <a:lnTo>
                    <a:pt x="0" y="6468"/>
                  </a:lnTo>
                  <a:lnTo>
                    <a:pt x="821" y="7270"/>
                  </a:lnTo>
                  <a:lnTo>
                    <a:pt x="630" y="9063"/>
                  </a:lnTo>
                  <a:lnTo>
                    <a:pt x="2633" y="11067"/>
                  </a:lnTo>
                  <a:cubicBezTo>
                    <a:pt x="3091" y="11162"/>
                    <a:pt x="3568" y="11238"/>
                    <a:pt x="4064" y="11238"/>
                  </a:cubicBezTo>
                  <a:cubicBezTo>
                    <a:pt x="7671" y="11219"/>
                    <a:pt x="10628" y="8281"/>
                    <a:pt x="10628" y="4637"/>
                  </a:cubicBezTo>
                  <a:lnTo>
                    <a:pt x="10628" y="4446"/>
                  </a:lnTo>
                  <a:lnTo>
                    <a:pt x="6182"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3"/>
            <p:cNvSpPr/>
            <p:nvPr/>
          </p:nvSpPr>
          <p:spPr>
            <a:xfrm>
              <a:off x="5950350" y="2854375"/>
              <a:ext cx="14800" cy="135975"/>
            </a:xfrm>
            <a:custGeom>
              <a:avLst/>
              <a:gdLst/>
              <a:ahLst/>
              <a:cxnLst/>
              <a:rect l="l" t="t" r="r" b="b"/>
              <a:pathLst>
                <a:path w="592" h="5439" extrusionOk="0">
                  <a:moveTo>
                    <a:pt x="401" y="0"/>
                  </a:moveTo>
                  <a:cubicBezTo>
                    <a:pt x="153" y="401"/>
                    <a:pt x="0" y="897"/>
                    <a:pt x="0" y="1432"/>
                  </a:cubicBezTo>
                  <a:lnTo>
                    <a:pt x="0" y="5438"/>
                  </a:lnTo>
                  <a:lnTo>
                    <a:pt x="401" y="5038"/>
                  </a:lnTo>
                  <a:lnTo>
                    <a:pt x="592" y="1470"/>
                  </a:lnTo>
                  <a:lnTo>
                    <a:pt x="401"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3"/>
            <p:cNvSpPr/>
            <p:nvPr/>
          </p:nvSpPr>
          <p:spPr>
            <a:xfrm>
              <a:off x="5961325" y="2821950"/>
              <a:ext cx="124525" cy="158375"/>
            </a:xfrm>
            <a:custGeom>
              <a:avLst/>
              <a:gdLst/>
              <a:ahLst/>
              <a:cxnLst/>
              <a:rect l="l" t="t" r="r" b="b"/>
              <a:pathLst>
                <a:path w="4981" h="6335" extrusionOk="0">
                  <a:moveTo>
                    <a:pt x="2290" y="0"/>
                  </a:moveTo>
                  <a:cubicBezTo>
                    <a:pt x="1298" y="0"/>
                    <a:pt x="477" y="515"/>
                    <a:pt x="0" y="1278"/>
                  </a:cubicBezTo>
                  <a:lnTo>
                    <a:pt x="0" y="6335"/>
                  </a:lnTo>
                  <a:lnTo>
                    <a:pt x="344" y="5972"/>
                  </a:lnTo>
                  <a:lnTo>
                    <a:pt x="344" y="2729"/>
                  </a:lnTo>
                  <a:cubicBezTo>
                    <a:pt x="344" y="1641"/>
                    <a:pt x="1240" y="782"/>
                    <a:pt x="2290" y="782"/>
                  </a:cubicBezTo>
                  <a:lnTo>
                    <a:pt x="4217" y="782"/>
                  </a:lnTo>
                  <a:lnTo>
                    <a:pt x="4217" y="4389"/>
                  </a:lnTo>
                  <a:lnTo>
                    <a:pt x="4980" y="4389"/>
                  </a:lnTo>
                  <a:lnTo>
                    <a:pt x="4980" y="19"/>
                  </a:lnTo>
                  <a:lnTo>
                    <a:pt x="2290" y="19"/>
                  </a:lnTo>
                  <a:lnTo>
                    <a:pt x="2290"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3"/>
            <p:cNvSpPr/>
            <p:nvPr/>
          </p:nvSpPr>
          <p:spPr>
            <a:xfrm>
              <a:off x="5944625" y="2943100"/>
              <a:ext cx="22450" cy="30075"/>
            </a:xfrm>
            <a:custGeom>
              <a:avLst/>
              <a:gdLst/>
              <a:ahLst/>
              <a:cxnLst/>
              <a:rect l="l" t="t" r="r" b="b"/>
              <a:pathLst>
                <a:path w="898" h="1203" extrusionOk="0">
                  <a:moveTo>
                    <a:pt x="0" y="0"/>
                  </a:moveTo>
                  <a:lnTo>
                    <a:pt x="0" y="1203"/>
                  </a:lnTo>
                  <a:lnTo>
                    <a:pt x="630" y="1203"/>
                  </a:lnTo>
                  <a:lnTo>
                    <a:pt x="897" y="477"/>
                  </a:lnTo>
                  <a:lnTo>
                    <a:pt x="630" y="0"/>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3"/>
            <p:cNvSpPr/>
            <p:nvPr/>
          </p:nvSpPr>
          <p:spPr>
            <a:xfrm>
              <a:off x="5960375" y="2943100"/>
              <a:ext cx="16225" cy="30075"/>
            </a:xfrm>
            <a:custGeom>
              <a:avLst/>
              <a:gdLst/>
              <a:ahLst/>
              <a:cxnLst/>
              <a:rect l="l" t="t" r="r" b="b"/>
              <a:pathLst>
                <a:path w="649" h="1203" extrusionOk="0">
                  <a:moveTo>
                    <a:pt x="0" y="0"/>
                  </a:moveTo>
                  <a:lnTo>
                    <a:pt x="0" y="1203"/>
                  </a:lnTo>
                  <a:lnTo>
                    <a:pt x="649" y="1203"/>
                  </a:lnTo>
                  <a:lnTo>
                    <a:pt x="649" y="0"/>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3"/>
            <p:cNvSpPr/>
            <p:nvPr/>
          </p:nvSpPr>
          <p:spPr>
            <a:xfrm>
              <a:off x="5927925" y="2885850"/>
              <a:ext cx="33425" cy="65850"/>
            </a:xfrm>
            <a:custGeom>
              <a:avLst/>
              <a:gdLst/>
              <a:ahLst/>
              <a:cxnLst/>
              <a:rect l="l" t="t" r="r" b="b"/>
              <a:pathLst>
                <a:path w="1337" h="2634" extrusionOk="0">
                  <a:moveTo>
                    <a:pt x="1298" y="1"/>
                  </a:moveTo>
                  <a:cubicBezTo>
                    <a:pt x="592" y="1"/>
                    <a:pt x="1" y="592"/>
                    <a:pt x="1" y="1317"/>
                  </a:cubicBezTo>
                  <a:cubicBezTo>
                    <a:pt x="1" y="2023"/>
                    <a:pt x="592" y="2634"/>
                    <a:pt x="1298" y="2634"/>
                  </a:cubicBezTo>
                  <a:lnTo>
                    <a:pt x="1336" y="2634"/>
                  </a:lnTo>
                  <a:lnTo>
                    <a:pt x="1298"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3"/>
            <p:cNvSpPr/>
            <p:nvPr/>
          </p:nvSpPr>
          <p:spPr>
            <a:xfrm>
              <a:off x="5960375" y="2885850"/>
              <a:ext cx="32925" cy="65850"/>
            </a:xfrm>
            <a:custGeom>
              <a:avLst/>
              <a:gdLst/>
              <a:ahLst/>
              <a:cxnLst/>
              <a:rect l="l" t="t" r="r" b="b"/>
              <a:pathLst>
                <a:path w="1317" h="2634" extrusionOk="0">
                  <a:moveTo>
                    <a:pt x="0" y="1"/>
                  </a:moveTo>
                  <a:lnTo>
                    <a:pt x="0" y="2634"/>
                  </a:lnTo>
                  <a:cubicBezTo>
                    <a:pt x="744" y="2634"/>
                    <a:pt x="1317" y="2023"/>
                    <a:pt x="1317" y="1317"/>
                  </a:cubicBezTo>
                  <a:cubicBezTo>
                    <a:pt x="1317" y="592"/>
                    <a:pt x="744" y="1"/>
                    <a:pt x="0"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3"/>
            <p:cNvSpPr/>
            <p:nvPr/>
          </p:nvSpPr>
          <p:spPr>
            <a:xfrm>
              <a:off x="6016650" y="2890625"/>
              <a:ext cx="119750" cy="162200"/>
            </a:xfrm>
            <a:custGeom>
              <a:avLst/>
              <a:gdLst/>
              <a:ahLst/>
              <a:cxnLst/>
              <a:rect l="l" t="t" r="r" b="b"/>
              <a:pathLst>
                <a:path w="4790" h="6488" extrusionOk="0">
                  <a:moveTo>
                    <a:pt x="1" y="1"/>
                  </a:moveTo>
                  <a:lnTo>
                    <a:pt x="1" y="5820"/>
                  </a:lnTo>
                  <a:cubicBezTo>
                    <a:pt x="1" y="6202"/>
                    <a:pt x="306" y="6488"/>
                    <a:pt x="668" y="6488"/>
                  </a:cubicBezTo>
                  <a:lnTo>
                    <a:pt x="4122" y="6488"/>
                  </a:lnTo>
                  <a:cubicBezTo>
                    <a:pt x="4504" y="6488"/>
                    <a:pt x="4790" y="6183"/>
                    <a:pt x="4790" y="5820"/>
                  </a:cubicBezTo>
                  <a:lnTo>
                    <a:pt x="4790"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3"/>
            <p:cNvSpPr/>
            <p:nvPr/>
          </p:nvSpPr>
          <p:spPr>
            <a:xfrm>
              <a:off x="6016650" y="2890625"/>
              <a:ext cx="119275" cy="66800"/>
            </a:xfrm>
            <a:custGeom>
              <a:avLst/>
              <a:gdLst/>
              <a:ahLst/>
              <a:cxnLst/>
              <a:rect l="l" t="t" r="r" b="b"/>
              <a:pathLst>
                <a:path w="4771" h="2672" extrusionOk="0">
                  <a:moveTo>
                    <a:pt x="1" y="1"/>
                  </a:moveTo>
                  <a:lnTo>
                    <a:pt x="1" y="287"/>
                  </a:lnTo>
                  <a:cubicBezTo>
                    <a:pt x="1" y="1603"/>
                    <a:pt x="1069" y="2672"/>
                    <a:pt x="2386" y="2672"/>
                  </a:cubicBezTo>
                  <a:cubicBezTo>
                    <a:pt x="3702" y="2672"/>
                    <a:pt x="4771" y="1603"/>
                    <a:pt x="4771" y="287"/>
                  </a:cubicBezTo>
                  <a:lnTo>
                    <a:pt x="4771"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3"/>
            <p:cNvSpPr/>
            <p:nvPr/>
          </p:nvSpPr>
          <p:spPr>
            <a:xfrm>
              <a:off x="5951775" y="2905425"/>
              <a:ext cx="11000" cy="27200"/>
            </a:xfrm>
            <a:custGeom>
              <a:avLst/>
              <a:gdLst/>
              <a:ahLst/>
              <a:cxnLst/>
              <a:rect l="l" t="t" r="r" b="b"/>
              <a:pathLst>
                <a:path w="440" h="1088" extrusionOk="0">
                  <a:moveTo>
                    <a:pt x="382" y="0"/>
                  </a:moveTo>
                  <a:lnTo>
                    <a:pt x="1" y="1088"/>
                  </a:lnTo>
                  <a:lnTo>
                    <a:pt x="382" y="1088"/>
                  </a:lnTo>
                  <a:lnTo>
                    <a:pt x="439" y="687"/>
                  </a:lnTo>
                  <a:lnTo>
                    <a:pt x="382"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3"/>
            <p:cNvSpPr/>
            <p:nvPr/>
          </p:nvSpPr>
          <p:spPr>
            <a:xfrm>
              <a:off x="5960375" y="2904950"/>
              <a:ext cx="9550" cy="26725"/>
            </a:xfrm>
            <a:custGeom>
              <a:avLst/>
              <a:gdLst/>
              <a:ahLst/>
              <a:cxnLst/>
              <a:rect l="l" t="t" r="r" b="b"/>
              <a:pathLst>
                <a:path w="382" h="1069" extrusionOk="0">
                  <a:moveTo>
                    <a:pt x="0" y="0"/>
                  </a:moveTo>
                  <a:lnTo>
                    <a:pt x="0" y="1069"/>
                  </a:lnTo>
                  <a:lnTo>
                    <a:pt x="382" y="1069"/>
                  </a:lnTo>
                  <a:lnTo>
                    <a:pt x="0"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3"/>
            <p:cNvSpPr/>
            <p:nvPr/>
          </p:nvSpPr>
          <p:spPr>
            <a:xfrm>
              <a:off x="5931275" y="2964075"/>
              <a:ext cx="35325" cy="88750"/>
            </a:xfrm>
            <a:custGeom>
              <a:avLst/>
              <a:gdLst/>
              <a:ahLst/>
              <a:cxnLst/>
              <a:rect l="l" t="t" r="r" b="b"/>
              <a:pathLst>
                <a:path w="1413" h="3550" extrusionOk="0">
                  <a:moveTo>
                    <a:pt x="1145" y="1"/>
                  </a:moveTo>
                  <a:lnTo>
                    <a:pt x="0" y="20"/>
                  </a:lnTo>
                  <a:lnTo>
                    <a:pt x="0" y="783"/>
                  </a:lnTo>
                  <a:lnTo>
                    <a:pt x="477" y="783"/>
                  </a:lnTo>
                  <a:lnTo>
                    <a:pt x="191" y="2405"/>
                  </a:lnTo>
                  <a:cubicBezTo>
                    <a:pt x="96" y="2997"/>
                    <a:pt x="553" y="3550"/>
                    <a:pt x="1145" y="3550"/>
                  </a:cubicBezTo>
                  <a:lnTo>
                    <a:pt x="1412" y="1623"/>
                  </a:lnTo>
                  <a:lnTo>
                    <a:pt x="1145" y="1"/>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3"/>
            <p:cNvSpPr/>
            <p:nvPr/>
          </p:nvSpPr>
          <p:spPr>
            <a:xfrm>
              <a:off x="5960375" y="2964575"/>
              <a:ext cx="29600" cy="88750"/>
            </a:xfrm>
            <a:custGeom>
              <a:avLst/>
              <a:gdLst/>
              <a:ahLst/>
              <a:cxnLst/>
              <a:rect l="l" t="t" r="r" b="b"/>
              <a:pathLst>
                <a:path w="1184" h="3550" extrusionOk="0">
                  <a:moveTo>
                    <a:pt x="0" y="0"/>
                  </a:moveTo>
                  <a:lnTo>
                    <a:pt x="0" y="3549"/>
                  </a:lnTo>
                  <a:cubicBezTo>
                    <a:pt x="611" y="3549"/>
                    <a:pt x="1088" y="2996"/>
                    <a:pt x="954" y="2404"/>
                  </a:cubicBezTo>
                  <a:lnTo>
                    <a:pt x="668" y="782"/>
                  </a:lnTo>
                  <a:lnTo>
                    <a:pt x="1145" y="782"/>
                  </a:lnTo>
                  <a:lnTo>
                    <a:pt x="1183"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6" name="Google Shape;2336;p63"/>
          <p:cNvGrpSpPr/>
          <p:nvPr/>
        </p:nvGrpSpPr>
        <p:grpSpPr>
          <a:xfrm>
            <a:off x="6915496" y="2122679"/>
            <a:ext cx="370570" cy="370009"/>
            <a:chOff x="5915050" y="2194200"/>
            <a:chExt cx="330600" cy="330100"/>
          </a:xfrm>
        </p:grpSpPr>
        <p:sp>
          <p:nvSpPr>
            <p:cNvPr id="2337" name="Google Shape;2337;p63"/>
            <p:cNvSpPr/>
            <p:nvPr/>
          </p:nvSpPr>
          <p:spPr>
            <a:xfrm>
              <a:off x="5915050" y="2194200"/>
              <a:ext cx="330600" cy="330100"/>
            </a:xfrm>
            <a:custGeom>
              <a:avLst/>
              <a:gdLst/>
              <a:ahLst/>
              <a:cxnLst/>
              <a:rect l="l" t="t" r="r" b="b"/>
              <a:pathLst>
                <a:path w="13224" h="13204" extrusionOk="0">
                  <a:moveTo>
                    <a:pt x="6602" y="0"/>
                  </a:moveTo>
                  <a:cubicBezTo>
                    <a:pt x="2958" y="0"/>
                    <a:pt x="0" y="2958"/>
                    <a:pt x="0" y="6602"/>
                  </a:cubicBezTo>
                  <a:cubicBezTo>
                    <a:pt x="0" y="10246"/>
                    <a:pt x="2958" y="13204"/>
                    <a:pt x="6602" y="13204"/>
                  </a:cubicBezTo>
                  <a:cubicBezTo>
                    <a:pt x="10266" y="13204"/>
                    <a:pt x="13223" y="10246"/>
                    <a:pt x="13223" y="6602"/>
                  </a:cubicBezTo>
                  <a:cubicBezTo>
                    <a:pt x="13223" y="2958"/>
                    <a:pt x="10266" y="0"/>
                    <a:pt x="6602" y="0"/>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3"/>
            <p:cNvSpPr/>
            <p:nvPr/>
          </p:nvSpPr>
          <p:spPr>
            <a:xfrm>
              <a:off x="6031450" y="2244275"/>
              <a:ext cx="207525" cy="278125"/>
            </a:xfrm>
            <a:custGeom>
              <a:avLst/>
              <a:gdLst/>
              <a:ahLst/>
              <a:cxnLst/>
              <a:rect l="l" t="t" r="r" b="b"/>
              <a:pathLst>
                <a:path w="8301" h="11125" extrusionOk="0">
                  <a:moveTo>
                    <a:pt x="1927" y="1"/>
                  </a:moveTo>
                  <a:lnTo>
                    <a:pt x="0" y="8282"/>
                  </a:lnTo>
                  <a:lnTo>
                    <a:pt x="2843" y="11125"/>
                  </a:lnTo>
                  <a:cubicBezTo>
                    <a:pt x="5495" y="10762"/>
                    <a:pt x="7613" y="8854"/>
                    <a:pt x="8300" y="6373"/>
                  </a:cubicBezTo>
                  <a:lnTo>
                    <a:pt x="1927"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3"/>
            <p:cNvSpPr/>
            <p:nvPr/>
          </p:nvSpPr>
          <p:spPr>
            <a:xfrm>
              <a:off x="6005675" y="2244275"/>
              <a:ext cx="81125" cy="229475"/>
            </a:xfrm>
            <a:custGeom>
              <a:avLst/>
              <a:gdLst/>
              <a:ahLst/>
              <a:cxnLst/>
              <a:rect l="l" t="t" r="r" b="b"/>
              <a:pathLst>
                <a:path w="3245" h="9179" extrusionOk="0">
                  <a:moveTo>
                    <a:pt x="2996" y="1"/>
                  </a:moveTo>
                  <a:lnTo>
                    <a:pt x="669" y="5744"/>
                  </a:lnTo>
                  <a:cubicBezTo>
                    <a:pt x="1" y="7404"/>
                    <a:pt x="1222" y="9178"/>
                    <a:pt x="2996" y="9178"/>
                  </a:cubicBezTo>
                  <a:lnTo>
                    <a:pt x="3244" y="4847"/>
                  </a:lnTo>
                  <a:lnTo>
                    <a:pt x="2996"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3"/>
            <p:cNvSpPr/>
            <p:nvPr/>
          </p:nvSpPr>
          <p:spPr>
            <a:xfrm>
              <a:off x="6080575" y="2244275"/>
              <a:ext cx="74425" cy="229475"/>
            </a:xfrm>
            <a:custGeom>
              <a:avLst/>
              <a:gdLst/>
              <a:ahLst/>
              <a:cxnLst/>
              <a:rect l="l" t="t" r="r" b="b"/>
              <a:pathLst>
                <a:path w="2977" h="9179" extrusionOk="0">
                  <a:moveTo>
                    <a:pt x="0" y="1"/>
                  </a:moveTo>
                  <a:lnTo>
                    <a:pt x="0" y="9178"/>
                  </a:lnTo>
                  <a:cubicBezTo>
                    <a:pt x="1756" y="9178"/>
                    <a:pt x="2977" y="7404"/>
                    <a:pt x="2309" y="5744"/>
                  </a:cubicBezTo>
                  <a:lnTo>
                    <a:pt x="0"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1" name="Google Shape;2341;p63"/>
          <p:cNvGrpSpPr/>
          <p:nvPr/>
        </p:nvGrpSpPr>
        <p:grpSpPr>
          <a:xfrm>
            <a:off x="6915496" y="1500965"/>
            <a:ext cx="370570" cy="370037"/>
            <a:chOff x="5915050" y="1628925"/>
            <a:chExt cx="330600" cy="330125"/>
          </a:xfrm>
        </p:grpSpPr>
        <p:sp>
          <p:nvSpPr>
            <p:cNvPr id="2342" name="Google Shape;2342;p63"/>
            <p:cNvSpPr/>
            <p:nvPr/>
          </p:nvSpPr>
          <p:spPr>
            <a:xfrm>
              <a:off x="5915050" y="1628925"/>
              <a:ext cx="330600" cy="330125"/>
            </a:xfrm>
            <a:custGeom>
              <a:avLst/>
              <a:gdLst/>
              <a:ahLst/>
              <a:cxnLst/>
              <a:rect l="l" t="t" r="r" b="b"/>
              <a:pathLst>
                <a:path w="13224" h="13205" extrusionOk="0">
                  <a:moveTo>
                    <a:pt x="6602" y="1"/>
                  </a:moveTo>
                  <a:cubicBezTo>
                    <a:pt x="2958" y="1"/>
                    <a:pt x="0" y="2958"/>
                    <a:pt x="0" y="6603"/>
                  </a:cubicBezTo>
                  <a:cubicBezTo>
                    <a:pt x="0" y="10247"/>
                    <a:pt x="2958" y="13205"/>
                    <a:pt x="6602" y="13205"/>
                  </a:cubicBezTo>
                  <a:cubicBezTo>
                    <a:pt x="10266" y="13205"/>
                    <a:pt x="13223" y="10247"/>
                    <a:pt x="13223" y="6603"/>
                  </a:cubicBezTo>
                  <a:cubicBezTo>
                    <a:pt x="13223" y="2958"/>
                    <a:pt x="10266" y="1"/>
                    <a:pt x="6602" y="1"/>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3"/>
            <p:cNvSpPr/>
            <p:nvPr/>
          </p:nvSpPr>
          <p:spPr>
            <a:xfrm>
              <a:off x="5967050" y="1709550"/>
              <a:ext cx="278125" cy="249025"/>
            </a:xfrm>
            <a:custGeom>
              <a:avLst/>
              <a:gdLst/>
              <a:ahLst/>
              <a:cxnLst/>
              <a:rect l="l" t="t" r="r" b="b"/>
              <a:pathLst>
                <a:path w="11125" h="9961" extrusionOk="0">
                  <a:moveTo>
                    <a:pt x="9063" y="0"/>
                  </a:moveTo>
                  <a:lnTo>
                    <a:pt x="3797" y="764"/>
                  </a:lnTo>
                  <a:lnTo>
                    <a:pt x="5247" y="2214"/>
                  </a:lnTo>
                  <a:lnTo>
                    <a:pt x="496" y="2214"/>
                  </a:lnTo>
                  <a:lnTo>
                    <a:pt x="0" y="2557"/>
                  </a:lnTo>
                  <a:lnTo>
                    <a:pt x="821" y="3359"/>
                  </a:lnTo>
                  <a:lnTo>
                    <a:pt x="0" y="3759"/>
                  </a:lnTo>
                  <a:lnTo>
                    <a:pt x="782" y="4561"/>
                  </a:lnTo>
                  <a:lnTo>
                    <a:pt x="0" y="4980"/>
                  </a:lnTo>
                  <a:lnTo>
                    <a:pt x="4980" y="9960"/>
                  </a:lnTo>
                  <a:cubicBezTo>
                    <a:pt x="8396" y="9751"/>
                    <a:pt x="11124" y="6889"/>
                    <a:pt x="11124" y="3378"/>
                  </a:cubicBezTo>
                  <a:cubicBezTo>
                    <a:pt x="11124" y="2863"/>
                    <a:pt x="11048" y="2366"/>
                    <a:pt x="10952" y="1889"/>
                  </a:cubicBezTo>
                  <a:lnTo>
                    <a:pt x="9063"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3"/>
            <p:cNvSpPr/>
            <p:nvPr/>
          </p:nvSpPr>
          <p:spPr>
            <a:xfrm>
              <a:off x="6062450" y="1853125"/>
              <a:ext cx="78725" cy="25800"/>
            </a:xfrm>
            <a:custGeom>
              <a:avLst/>
              <a:gdLst/>
              <a:ahLst/>
              <a:cxnLst/>
              <a:rect l="l" t="t" r="r" b="b"/>
              <a:pathLst>
                <a:path w="3149" h="1032" extrusionOk="0">
                  <a:moveTo>
                    <a:pt x="1641" y="1"/>
                  </a:moveTo>
                  <a:lnTo>
                    <a:pt x="763" y="268"/>
                  </a:lnTo>
                  <a:lnTo>
                    <a:pt x="0" y="268"/>
                  </a:lnTo>
                  <a:lnTo>
                    <a:pt x="0" y="1031"/>
                  </a:lnTo>
                  <a:lnTo>
                    <a:pt x="2633" y="1031"/>
                  </a:lnTo>
                  <a:lnTo>
                    <a:pt x="3149" y="649"/>
                  </a:lnTo>
                  <a:lnTo>
                    <a:pt x="2633" y="268"/>
                  </a:lnTo>
                  <a:lnTo>
                    <a:pt x="1641"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3"/>
            <p:cNvSpPr/>
            <p:nvPr/>
          </p:nvSpPr>
          <p:spPr>
            <a:xfrm>
              <a:off x="6128275" y="1853125"/>
              <a:ext cx="65375" cy="25800"/>
            </a:xfrm>
            <a:custGeom>
              <a:avLst/>
              <a:gdLst/>
              <a:ahLst/>
              <a:cxnLst/>
              <a:rect l="l" t="t" r="r" b="b"/>
              <a:pathLst>
                <a:path w="2615" h="1032" extrusionOk="0">
                  <a:moveTo>
                    <a:pt x="916" y="1"/>
                  </a:moveTo>
                  <a:lnTo>
                    <a:pt x="0" y="268"/>
                  </a:lnTo>
                  <a:lnTo>
                    <a:pt x="0" y="1031"/>
                  </a:lnTo>
                  <a:lnTo>
                    <a:pt x="2614" y="1031"/>
                  </a:lnTo>
                  <a:lnTo>
                    <a:pt x="2614" y="268"/>
                  </a:lnTo>
                  <a:lnTo>
                    <a:pt x="1851" y="268"/>
                  </a:lnTo>
                  <a:lnTo>
                    <a:pt x="916"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3"/>
            <p:cNvSpPr/>
            <p:nvPr/>
          </p:nvSpPr>
          <p:spPr>
            <a:xfrm>
              <a:off x="6062450" y="1709550"/>
              <a:ext cx="78725" cy="25300"/>
            </a:xfrm>
            <a:custGeom>
              <a:avLst/>
              <a:gdLst/>
              <a:ahLst/>
              <a:cxnLst/>
              <a:rect l="l" t="t" r="r" b="b"/>
              <a:pathLst>
                <a:path w="3149" h="1012" extrusionOk="0">
                  <a:moveTo>
                    <a:pt x="0" y="0"/>
                  </a:moveTo>
                  <a:lnTo>
                    <a:pt x="0" y="764"/>
                  </a:lnTo>
                  <a:lnTo>
                    <a:pt x="763" y="764"/>
                  </a:lnTo>
                  <a:lnTo>
                    <a:pt x="1679" y="1012"/>
                  </a:lnTo>
                  <a:lnTo>
                    <a:pt x="2633" y="764"/>
                  </a:lnTo>
                  <a:lnTo>
                    <a:pt x="3149" y="382"/>
                  </a:lnTo>
                  <a:lnTo>
                    <a:pt x="2633"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3"/>
            <p:cNvSpPr/>
            <p:nvPr/>
          </p:nvSpPr>
          <p:spPr>
            <a:xfrm>
              <a:off x="6128275" y="1709550"/>
              <a:ext cx="65375" cy="25775"/>
            </a:xfrm>
            <a:custGeom>
              <a:avLst/>
              <a:gdLst/>
              <a:ahLst/>
              <a:cxnLst/>
              <a:rect l="l" t="t" r="r" b="b"/>
              <a:pathLst>
                <a:path w="2615" h="1031" extrusionOk="0">
                  <a:moveTo>
                    <a:pt x="0" y="0"/>
                  </a:moveTo>
                  <a:lnTo>
                    <a:pt x="0" y="764"/>
                  </a:lnTo>
                  <a:lnTo>
                    <a:pt x="897" y="1031"/>
                  </a:lnTo>
                  <a:lnTo>
                    <a:pt x="1851" y="764"/>
                  </a:lnTo>
                  <a:lnTo>
                    <a:pt x="2614" y="764"/>
                  </a:lnTo>
                  <a:lnTo>
                    <a:pt x="2614"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3"/>
            <p:cNvSpPr/>
            <p:nvPr/>
          </p:nvSpPr>
          <p:spPr>
            <a:xfrm>
              <a:off x="5967050" y="1754400"/>
              <a:ext cx="161250" cy="80150"/>
            </a:xfrm>
            <a:custGeom>
              <a:avLst/>
              <a:gdLst/>
              <a:ahLst/>
              <a:cxnLst/>
              <a:rect l="l" t="t" r="r" b="b"/>
              <a:pathLst>
                <a:path w="6450" h="3206" extrusionOk="0">
                  <a:moveTo>
                    <a:pt x="0" y="0"/>
                  </a:moveTo>
                  <a:lnTo>
                    <a:pt x="0" y="763"/>
                  </a:lnTo>
                  <a:lnTo>
                    <a:pt x="0" y="782"/>
                  </a:lnTo>
                  <a:lnTo>
                    <a:pt x="954" y="782"/>
                  </a:lnTo>
                  <a:lnTo>
                    <a:pt x="954" y="1221"/>
                  </a:lnTo>
                  <a:lnTo>
                    <a:pt x="0" y="1221"/>
                  </a:lnTo>
                  <a:lnTo>
                    <a:pt x="0" y="1984"/>
                  </a:lnTo>
                  <a:lnTo>
                    <a:pt x="954" y="1984"/>
                  </a:lnTo>
                  <a:lnTo>
                    <a:pt x="954" y="2442"/>
                  </a:lnTo>
                  <a:lnTo>
                    <a:pt x="0" y="2442"/>
                  </a:lnTo>
                  <a:lnTo>
                    <a:pt x="0" y="3206"/>
                  </a:lnTo>
                  <a:lnTo>
                    <a:pt x="6449" y="3206"/>
                  </a:lnTo>
                  <a:lnTo>
                    <a:pt x="6449"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3"/>
            <p:cNvSpPr/>
            <p:nvPr/>
          </p:nvSpPr>
          <p:spPr>
            <a:xfrm>
              <a:off x="6128750" y="1728625"/>
              <a:ext cx="45825" cy="42950"/>
            </a:xfrm>
            <a:custGeom>
              <a:avLst/>
              <a:gdLst/>
              <a:ahLst/>
              <a:cxnLst/>
              <a:rect l="l" t="t" r="r" b="b"/>
              <a:pathLst>
                <a:path w="1833" h="1718" extrusionOk="0">
                  <a:moveTo>
                    <a:pt x="0" y="1"/>
                  </a:moveTo>
                  <a:lnTo>
                    <a:pt x="1832" y="1718"/>
                  </a:lnTo>
                  <a:lnTo>
                    <a:pt x="1832"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3"/>
            <p:cNvSpPr/>
            <p:nvPr/>
          </p:nvSpPr>
          <p:spPr>
            <a:xfrm>
              <a:off x="6081525" y="1816875"/>
              <a:ext cx="45825" cy="42950"/>
            </a:xfrm>
            <a:custGeom>
              <a:avLst/>
              <a:gdLst/>
              <a:ahLst/>
              <a:cxnLst/>
              <a:rect l="l" t="t" r="r" b="b"/>
              <a:pathLst>
                <a:path w="1833" h="1718" extrusionOk="0">
                  <a:moveTo>
                    <a:pt x="0" y="1"/>
                  </a:moveTo>
                  <a:lnTo>
                    <a:pt x="0" y="1718"/>
                  </a:lnTo>
                  <a:lnTo>
                    <a:pt x="1832" y="1718"/>
                  </a:lnTo>
                  <a:lnTo>
                    <a:pt x="0"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3"/>
            <p:cNvSpPr/>
            <p:nvPr/>
          </p:nvSpPr>
          <p:spPr>
            <a:xfrm>
              <a:off x="6081525" y="1728625"/>
              <a:ext cx="52975" cy="43450"/>
            </a:xfrm>
            <a:custGeom>
              <a:avLst/>
              <a:gdLst/>
              <a:ahLst/>
              <a:cxnLst/>
              <a:rect l="l" t="t" r="r" b="b"/>
              <a:pathLst>
                <a:path w="2119" h="1738" extrusionOk="0">
                  <a:moveTo>
                    <a:pt x="0" y="1"/>
                  </a:moveTo>
                  <a:lnTo>
                    <a:pt x="1870" y="1737"/>
                  </a:lnTo>
                  <a:lnTo>
                    <a:pt x="2118" y="859"/>
                  </a:lnTo>
                  <a:lnTo>
                    <a:pt x="1870"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3"/>
            <p:cNvSpPr/>
            <p:nvPr/>
          </p:nvSpPr>
          <p:spPr>
            <a:xfrm>
              <a:off x="6081525" y="1772525"/>
              <a:ext cx="52975" cy="87300"/>
            </a:xfrm>
            <a:custGeom>
              <a:avLst/>
              <a:gdLst/>
              <a:ahLst/>
              <a:cxnLst/>
              <a:rect l="l" t="t" r="r" b="b"/>
              <a:pathLst>
                <a:path w="2119" h="3492" extrusionOk="0">
                  <a:moveTo>
                    <a:pt x="0" y="0"/>
                  </a:moveTo>
                  <a:lnTo>
                    <a:pt x="0" y="1775"/>
                  </a:lnTo>
                  <a:lnTo>
                    <a:pt x="1832" y="3492"/>
                  </a:lnTo>
                  <a:lnTo>
                    <a:pt x="2118" y="2595"/>
                  </a:lnTo>
                  <a:lnTo>
                    <a:pt x="1870" y="1717"/>
                  </a:lnTo>
                  <a:lnTo>
                    <a:pt x="0"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3"/>
            <p:cNvSpPr/>
            <p:nvPr/>
          </p:nvSpPr>
          <p:spPr>
            <a:xfrm>
              <a:off x="6128275" y="1816400"/>
              <a:ext cx="46300" cy="43425"/>
            </a:xfrm>
            <a:custGeom>
              <a:avLst/>
              <a:gdLst/>
              <a:ahLst/>
              <a:cxnLst/>
              <a:rect l="l" t="t" r="r" b="b"/>
              <a:pathLst>
                <a:path w="1852" h="1737" extrusionOk="0">
                  <a:moveTo>
                    <a:pt x="0" y="0"/>
                  </a:moveTo>
                  <a:lnTo>
                    <a:pt x="0" y="1737"/>
                  </a:lnTo>
                  <a:lnTo>
                    <a:pt x="1851" y="1737"/>
                  </a:lnTo>
                  <a:lnTo>
                    <a:pt x="0"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3"/>
            <p:cNvSpPr/>
            <p:nvPr/>
          </p:nvSpPr>
          <p:spPr>
            <a:xfrm>
              <a:off x="6128275" y="1728625"/>
              <a:ext cx="46300" cy="86850"/>
            </a:xfrm>
            <a:custGeom>
              <a:avLst/>
              <a:gdLst/>
              <a:ahLst/>
              <a:cxnLst/>
              <a:rect l="l" t="t" r="r" b="b"/>
              <a:pathLst>
                <a:path w="1852" h="3474" extrusionOk="0">
                  <a:moveTo>
                    <a:pt x="19" y="1"/>
                  </a:moveTo>
                  <a:lnTo>
                    <a:pt x="0" y="1756"/>
                  </a:lnTo>
                  <a:lnTo>
                    <a:pt x="1851" y="3473"/>
                  </a:lnTo>
                  <a:lnTo>
                    <a:pt x="1851" y="1718"/>
                  </a:lnTo>
                  <a:lnTo>
                    <a:pt x="19"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3"/>
            <p:cNvSpPr/>
            <p:nvPr/>
          </p:nvSpPr>
          <p:spPr>
            <a:xfrm>
              <a:off x="6081525" y="1729100"/>
              <a:ext cx="52975" cy="87325"/>
            </a:xfrm>
            <a:custGeom>
              <a:avLst/>
              <a:gdLst/>
              <a:ahLst/>
              <a:cxnLst/>
              <a:rect l="l" t="t" r="r" b="b"/>
              <a:pathLst>
                <a:path w="2119" h="3493" extrusionOk="0">
                  <a:moveTo>
                    <a:pt x="0" y="1"/>
                  </a:moveTo>
                  <a:lnTo>
                    <a:pt x="0" y="1775"/>
                  </a:lnTo>
                  <a:lnTo>
                    <a:pt x="1870" y="3492"/>
                  </a:lnTo>
                  <a:lnTo>
                    <a:pt x="2118" y="2596"/>
                  </a:lnTo>
                  <a:lnTo>
                    <a:pt x="1870" y="1718"/>
                  </a:lnTo>
                  <a:lnTo>
                    <a:pt x="0"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3"/>
            <p:cNvSpPr/>
            <p:nvPr/>
          </p:nvSpPr>
          <p:spPr>
            <a:xfrm>
              <a:off x="6128275" y="1772525"/>
              <a:ext cx="46300" cy="87300"/>
            </a:xfrm>
            <a:custGeom>
              <a:avLst/>
              <a:gdLst/>
              <a:ahLst/>
              <a:cxnLst/>
              <a:rect l="l" t="t" r="r" b="b"/>
              <a:pathLst>
                <a:path w="1852" h="3492" extrusionOk="0">
                  <a:moveTo>
                    <a:pt x="0" y="0"/>
                  </a:moveTo>
                  <a:lnTo>
                    <a:pt x="0" y="1775"/>
                  </a:lnTo>
                  <a:lnTo>
                    <a:pt x="1851" y="3492"/>
                  </a:lnTo>
                  <a:lnTo>
                    <a:pt x="1851" y="1717"/>
                  </a:lnTo>
                  <a:lnTo>
                    <a:pt x="0"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 name="Google Shape;2357;p63"/>
          <p:cNvGrpSpPr/>
          <p:nvPr/>
        </p:nvGrpSpPr>
        <p:grpSpPr>
          <a:xfrm>
            <a:off x="6189126" y="3934565"/>
            <a:ext cx="370037" cy="370037"/>
            <a:chOff x="5165650" y="3793600"/>
            <a:chExt cx="330125" cy="330125"/>
          </a:xfrm>
        </p:grpSpPr>
        <p:sp>
          <p:nvSpPr>
            <p:cNvPr id="2358" name="Google Shape;2358;p63"/>
            <p:cNvSpPr/>
            <p:nvPr/>
          </p:nvSpPr>
          <p:spPr>
            <a:xfrm>
              <a:off x="5165650" y="3793600"/>
              <a:ext cx="330125" cy="330125"/>
            </a:xfrm>
            <a:custGeom>
              <a:avLst/>
              <a:gdLst/>
              <a:ahLst/>
              <a:cxnLst/>
              <a:rect l="l" t="t" r="r" b="b"/>
              <a:pathLst>
                <a:path w="13205" h="13205" extrusionOk="0">
                  <a:moveTo>
                    <a:pt x="6603" y="1"/>
                  </a:moveTo>
                  <a:cubicBezTo>
                    <a:pt x="2958" y="1"/>
                    <a:pt x="1" y="2958"/>
                    <a:pt x="1" y="6603"/>
                  </a:cubicBezTo>
                  <a:cubicBezTo>
                    <a:pt x="1" y="10247"/>
                    <a:pt x="2958" y="13204"/>
                    <a:pt x="6603" y="13204"/>
                  </a:cubicBezTo>
                  <a:cubicBezTo>
                    <a:pt x="10247" y="13204"/>
                    <a:pt x="13205" y="10247"/>
                    <a:pt x="13205" y="6603"/>
                  </a:cubicBezTo>
                  <a:cubicBezTo>
                    <a:pt x="13205" y="2958"/>
                    <a:pt x="10247" y="1"/>
                    <a:pt x="6603" y="1"/>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3"/>
            <p:cNvSpPr/>
            <p:nvPr/>
          </p:nvSpPr>
          <p:spPr>
            <a:xfrm>
              <a:off x="5262975" y="3842750"/>
              <a:ext cx="231375" cy="273350"/>
            </a:xfrm>
            <a:custGeom>
              <a:avLst/>
              <a:gdLst/>
              <a:ahLst/>
              <a:cxnLst/>
              <a:rect l="l" t="t" r="r" b="b"/>
              <a:pathLst>
                <a:path w="9255" h="10934" extrusionOk="0">
                  <a:moveTo>
                    <a:pt x="1355" y="0"/>
                  </a:moveTo>
                  <a:lnTo>
                    <a:pt x="0" y="1050"/>
                  </a:lnTo>
                  <a:lnTo>
                    <a:pt x="115" y="5781"/>
                  </a:lnTo>
                  <a:lnTo>
                    <a:pt x="1927" y="7594"/>
                  </a:lnTo>
                  <a:lnTo>
                    <a:pt x="2595" y="8949"/>
                  </a:lnTo>
                  <a:lnTo>
                    <a:pt x="4580" y="10933"/>
                  </a:lnTo>
                  <a:cubicBezTo>
                    <a:pt x="7079" y="10208"/>
                    <a:pt x="8968" y="8052"/>
                    <a:pt x="9254" y="5381"/>
                  </a:cubicBezTo>
                  <a:lnTo>
                    <a:pt x="6698" y="2824"/>
                  </a:lnTo>
                  <a:lnTo>
                    <a:pt x="6583" y="2767"/>
                  </a:lnTo>
                  <a:lnTo>
                    <a:pt x="4236" y="439"/>
                  </a:lnTo>
                  <a:lnTo>
                    <a:pt x="3797" y="821"/>
                  </a:lnTo>
                  <a:lnTo>
                    <a:pt x="2977" y="0"/>
                  </a:lnTo>
                  <a:lnTo>
                    <a:pt x="2424" y="1088"/>
                  </a:lnTo>
                  <a:lnTo>
                    <a:pt x="1355"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3"/>
            <p:cNvSpPr/>
            <p:nvPr/>
          </p:nvSpPr>
          <p:spPr>
            <a:xfrm>
              <a:off x="5311150" y="3931950"/>
              <a:ext cx="107350" cy="144550"/>
            </a:xfrm>
            <a:custGeom>
              <a:avLst/>
              <a:gdLst/>
              <a:ahLst/>
              <a:cxnLst/>
              <a:rect l="l" t="t" r="r" b="b"/>
              <a:pathLst>
                <a:path w="4294" h="5782" extrusionOk="0">
                  <a:moveTo>
                    <a:pt x="3530" y="0"/>
                  </a:moveTo>
                  <a:lnTo>
                    <a:pt x="3530" y="3454"/>
                  </a:lnTo>
                  <a:cubicBezTo>
                    <a:pt x="3530" y="4312"/>
                    <a:pt x="2824" y="5018"/>
                    <a:pt x="1966" y="5018"/>
                  </a:cubicBezTo>
                  <a:cubicBezTo>
                    <a:pt x="1107" y="5018"/>
                    <a:pt x="382" y="4312"/>
                    <a:pt x="382" y="3454"/>
                  </a:cubicBezTo>
                  <a:lnTo>
                    <a:pt x="382" y="2710"/>
                  </a:lnTo>
                  <a:lnTo>
                    <a:pt x="0" y="2710"/>
                  </a:lnTo>
                  <a:lnTo>
                    <a:pt x="0" y="4732"/>
                  </a:lnTo>
                  <a:cubicBezTo>
                    <a:pt x="420" y="5381"/>
                    <a:pt x="1145" y="5782"/>
                    <a:pt x="1966" y="5782"/>
                  </a:cubicBezTo>
                  <a:cubicBezTo>
                    <a:pt x="3244" y="5782"/>
                    <a:pt x="4294" y="4732"/>
                    <a:pt x="4294" y="3454"/>
                  </a:cubicBezTo>
                  <a:lnTo>
                    <a:pt x="4294"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3"/>
            <p:cNvSpPr/>
            <p:nvPr/>
          </p:nvSpPr>
          <p:spPr>
            <a:xfrm>
              <a:off x="5301600" y="3999200"/>
              <a:ext cx="9575" cy="50575"/>
            </a:xfrm>
            <a:custGeom>
              <a:avLst/>
              <a:gdLst/>
              <a:ahLst/>
              <a:cxnLst/>
              <a:rect l="l" t="t" r="r" b="b"/>
              <a:pathLst>
                <a:path w="383" h="2023" extrusionOk="0">
                  <a:moveTo>
                    <a:pt x="1" y="0"/>
                  </a:moveTo>
                  <a:lnTo>
                    <a:pt x="1" y="745"/>
                  </a:lnTo>
                  <a:cubicBezTo>
                    <a:pt x="1" y="1222"/>
                    <a:pt x="153" y="1641"/>
                    <a:pt x="382" y="2023"/>
                  </a:cubicBezTo>
                  <a:lnTo>
                    <a:pt x="382"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3"/>
            <p:cNvSpPr/>
            <p:nvPr/>
          </p:nvSpPr>
          <p:spPr>
            <a:xfrm>
              <a:off x="5380800" y="3903800"/>
              <a:ext cx="56300" cy="55825"/>
            </a:xfrm>
            <a:custGeom>
              <a:avLst/>
              <a:gdLst/>
              <a:ahLst/>
              <a:cxnLst/>
              <a:rect l="l" t="t" r="r" b="b"/>
              <a:pathLst>
                <a:path w="2252" h="2233" extrusionOk="0">
                  <a:moveTo>
                    <a:pt x="1126" y="0"/>
                  </a:moveTo>
                  <a:cubicBezTo>
                    <a:pt x="515" y="0"/>
                    <a:pt x="0" y="496"/>
                    <a:pt x="0" y="1126"/>
                  </a:cubicBezTo>
                  <a:cubicBezTo>
                    <a:pt x="0" y="1737"/>
                    <a:pt x="515" y="2233"/>
                    <a:pt x="1126" y="2233"/>
                  </a:cubicBezTo>
                  <a:cubicBezTo>
                    <a:pt x="1737" y="2233"/>
                    <a:pt x="2252" y="1737"/>
                    <a:pt x="2252" y="1126"/>
                  </a:cubicBezTo>
                  <a:cubicBezTo>
                    <a:pt x="2252" y="496"/>
                    <a:pt x="1737" y="0"/>
                    <a:pt x="1126" y="0"/>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3"/>
            <p:cNvSpPr/>
            <p:nvPr/>
          </p:nvSpPr>
          <p:spPr>
            <a:xfrm>
              <a:off x="5399400" y="3922400"/>
              <a:ext cx="19100" cy="19100"/>
            </a:xfrm>
            <a:custGeom>
              <a:avLst/>
              <a:gdLst/>
              <a:ahLst/>
              <a:cxnLst/>
              <a:rect l="l" t="t" r="r" b="b"/>
              <a:pathLst>
                <a:path w="764" h="764" extrusionOk="0">
                  <a:moveTo>
                    <a:pt x="382" y="1"/>
                  </a:moveTo>
                  <a:cubicBezTo>
                    <a:pt x="172" y="1"/>
                    <a:pt x="0" y="153"/>
                    <a:pt x="0" y="382"/>
                  </a:cubicBezTo>
                  <a:cubicBezTo>
                    <a:pt x="0" y="592"/>
                    <a:pt x="172" y="764"/>
                    <a:pt x="382" y="764"/>
                  </a:cubicBezTo>
                  <a:cubicBezTo>
                    <a:pt x="592" y="764"/>
                    <a:pt x="764" y="592"/>
                    <a:pt x="764" y="382"/>
                  </a:cubicBezTo>
                  <a:cubicBezTo>
                    <a:pt x="764" y="153"/>
                    <a:pt x="592" y="1"/>
                    <a:pt x="382"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3"/>
            <p:cNvSpPr/>
            <p:nvPr/>
          </p:nvSpPr>
          <p:spPr>
            <a:xfrm>
              <a:off x="5252950" y="3854200"/>
              <a:ext cx="58225" cy="154575"/>
            </a:xfrm>
            <a:custGeom>
              <a:avLst/>
              <a:gdLst/>
              <a:ahLst/>
              <a:cxnLst/>
              <a:rect l="l" t="t" r="r" b="b"/>
              <a:pathLst>
                <a:path w="2329" h="6183" extrusionOk="0">
                  <a:moveTo>
                    <a:pt x="1" y="0"/>
                  </a:moveTo>
                  <a:lnTo>
                    <a:pt x="1" y="3835"/>
                  </a:lnTo>
                  <a:cubicBezTo>
                    <a:pt x="1" y="5133"/>
                    <a:pt x="1050" y="6182"/>
                    <a:pt x="2328" y="6182"/>
                  </a:cubicBezTo>
                  <a:lnTo>
                    <a:pt x="2328" y="5419"/>
                  </a:lnTo>
                  <a:cubicBezTo>
                    <a:pt x="1470" y="5419"/>
                    <a:pt x="764" y="4732"/>
                    <a:pt x="764" y="3835"/>
                  </a:cubicBezTo>
                  <a:lnTo>
                    <a:pt x="764" y="763"/>
                  </a:lnTo>
                  <a:lnTo>
                    <a:pt x="1527" y="763"/>
                  </a:lnTo>
                  <a:lnTo>
                    <a:pt x="1527"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3"/>
            <p:cNvSpPr/>
            <p:nvPr/>
          </p:nvSpPr>
          <p:spPr>
            <a:xfrm>
              <a:off x="5310675" y="3854200"/>
              <a:ext cx="58225" cy="154575"/>
            </a:xfrm>
            <a:custGeom>
              <a:avLst/>
              <a:gdLst/>
              <a:ahLst/>
              <a:cxnLst/>
              <a:rect l="l" t="t" r="r" b="b"/>
              <a:pathLst>
                <a:path w="2329" h="6183" extrusionOk="0">
                  <a:moveTo>
                    <a:pt x="802" y="0"/>
                  </a:moveTo>
                  <a:lnTo>
                    <a:pt x="802" y="763"/>
                  </a:lnTo>
                  <a:lnTo>
                    <a:pt x="1565" y="763"/>
                  </a:lnTo>
                  <a:lnTo>
                    <a:pt x="1565" y="3835"/>
                  </a:lnTo>
                  <a:cubicBezTo>
                    <a:pt x="1565" y="4694"/>
                    <a:pt x="859" y="5419"/>
                    <a:pt x="0" y="5419"/>
                  </a:cubicBezTo>
                  <a:lnTo>
                    <a:pt x="0" y="6182"/>
                  </a:lnTo>
                  <a:cubicBezTo>
                    <a:pt x="1279" y="6182"/>
                    <a:pt x="2328" y="5133"/>
                    <a:pt x="2328" y="3835"/>
                  </a:cubicBezTo>
                  <a:lnTo>
                    <a:pt x="2328"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3"/>
            <p:cNvSpPr/>
            <p:nvPr/>
          </p:nvSpPr>
          <p:spPr>
            <a:xfrm>
              <a:off x="5321175" y="3840350"/>
              <a:ext cx="19100" cy="32950"/>
            </a:xfrm>
            <a:custGeom>
              <a:avLst/>
              <a:gdLst/>
              <a:ahLst/>
              <a:cxnLst/>
              <a:rect l="l" t="t" r="r" b="b"/>
              <a:pathLst>
                <a:path w="764" h="1318" extrusionOk="0">
                  <a:moveTo>
                    <a:pt x="382" y="1"/>
                  </a:moveTo>
                  <a:cubicBezTo>
                    <a:pt x="172" y="1"/>
                    <a:pt x="0" y="172"/>
                    <a:pt x="0" y="382"/>
                  </a:cubicBezTo>
                  <a:lnTo>
                    <a:pt x="0" y="1317"/>
                  </a:lnTo>
                  <a:lnTo>
                    <a:pt x="763" y="1317"/>
                  </a:lnTo>
                  <a:lnTo>
                    <a:pt x="763" y="382"/>
                  </a:lnTo>
                  <a:cubicBezTo>
                    <a:pt x="763" y="172"/>
                    <a:pt x="611" y="1"/>
                    <a:pt x="382"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3"/>
            <p:cNvSpPr/>
            <p:nvPr/>
          </p:nvSpPr>
          <p:spPr>
            <a:xfrm>
              <a:off x="5280625" y="3840350"/>
              <a:ext cx="20050" cy="32950"/>
            </a:xfrm>
            <a:custGeom>
              <a:avLst/>
              <a:gdLst/>
              <a:ahLst/>
              <a:cxnLst/>
              <a:rect l="l" t="t" r="r" b="b"/>
              <a:pathLst>
                <a:path w="802" h="1318" extrusionOk="0">
                  <a:moveTo>
                    <a:pt x="382" y="1"/>
                  </a:moveTo>
                  <a:cubicBezTo>
                    <a:pt x="172" y="1"/>
                    <a:pt x="0" y="172"/>
                    <a:pt x="0" y="382"/>
                  </a:cubicBezTo>
                  <a:lnTo>
                    <a:pt x="0" y="1317"/>
                  </a:lnTo>
                  <a:lnTo>
                    <a:pt x="763" y="1317"/>
                  </a:lnTo>
                  <a:lnTo>
                    <a:pt x="763" y="382"/>
                  </a:lnTo>
                  <a:cubicBezTo>
                    <a:pt x="802" y="172"/>
                    <a:pt x="611" y="1"/>
                    <a:pt x="382" y="1"/>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8" name="Google Shape;2368;p63"/>
          <p:cNvGrpSpPr/>
          <p:nvPr/>
        </p:nvGrpSpPr>
        <p:grpSpPr>
          <a:xfrm>
            <a:off x="6189140" y="3326378"/>
            <a:ext cx="370009" cy="370009"/>
            <a:chOff x="5208125" y="3255550"/>
            <a:chExt cx="330100" cy="330100"/>
          </a:xfrm>
        </p:grpSpPr>
        <p:sp>
          <p:nvSpPr>
            <p:cNvPr id="2369" name="Google Shape;2369;p63"/>
            <p:cNvSpPr/>
            <p:nvPr/>
          </p:nvSpPr>
          <p:spPr>
            <a:xfrm>
              <a:off x="5208125" y="3255550"/>
              <a:ext cx="330100" cy="330100"/>
            </a:xfrm>
            <a:custGeom>
              <a:avLst/>
              <a:gdLst/>
              <a:ahLst/>
              <a:cxnLst/>
              <a:rect l="l" t="t" r="r" b="b"/>
              <a:pathLst>
                <a:path w="13204" h="13204" extrusionOk="0">
                  <a:moveTo>
                    <a:pt x="6602" y="0"/>
                  </a:moveTo>
                  <a:cubicBezTo>
                    <a:pt x="2958" y="0"/>
                    <a:pt x="0" y="2958"/>
                    <a:pt x="0" y="6602"/>
                  </a:cubicBezTo>
                  <a:cubicBezTo>
                    <a:pt x="0" y="10246"/>
                    <a:pt x="2958" y="13204"/>
                    <a:pt x="6602" y="13204"/>
                  </a:cubicBezTo>
                  <a:cubicBezTo>
                    <a:pt x="10246" y="13204"/>
                    <a:pt x="13204" y="10246"/>
                    <a:pt x="13204" y="6602"/>
                  </a:cubicBezTo>
                  <a:cubicBezTo>
                    <a:pt x="13204" y="2958"/>
                    <a:pt x="10246" y="0"/>
                    <a:pt x="6602" y="0"/>
                  </a:cubicBez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3"/>
            <p:cNvSpPr/>
            <p:nvPr/>
          </p:nvSpPr>
          <p:spPr>
            <a:xfrm>
              <a:off x="5269650" y="3330425"/>
              <a:ext cx="268100" cy="254750"/>
            </a:xfrm>
            <a:custGeom>
              <a:avLst/>
              <a:gdLst/>
              <a:ahLst/>
              <a:cxnLst/>
              <a:rect l="l" t="t" r="r" b="b"/>
              <a:pathLst>
                <a:path w="10724" h="10190" extrusionOk="0">
                  <a:moveTo>
                    <a:pt x="3759" y="1"/>
                  </a:moveTo>
                  <a:lnTo>
                    <a:pt x="897" y="764"/>
                  </a:lnTo>
                  <a:lnTo>
                    <a:pt x="2347" y="2233"/>
                  </a:lnTo>
                  <a:lnTo>
                    <a:pt x="764" y="2233"/>
                  </a:lnTo>
                  <a:lnTo>
                    <a:pt x="0" y="7213"/>
                  </a:lnTo>
                  <a:lnTo>
                    <a:pt x="2863" y="10075"/>
                  </a:lnTo>
                  <a:cubicBezTo>
                    <a:pt x="3282" y="10152"/>
                    <a:pt x="3721" y="10190"/>
                    <a:pt x="4141" y="10190"/>
                  </a:cubicBezTo>
                  <a:cubicBezTo>
                    <a:pt x="7766" y="10190"/>
                    <a:pt x="10724" y="7232"/>
                    <a:pt x="10724" y="3607"/>
                  </a:cubicBezTo>
                  <a:lnTo>
                    <a:pt x="10724" y="3340"/>
                  </a:lnTo>
                  <a:lnTo>
                    <a:pt x="7385" y="1"/>
                  </a:lnTo>
                  <a:lnTo>
                    <a:pt x="5343" y="1584"/>
                  </a:lnTo>
                  <a:lnTo>
                    <a:pt x="3759" y="1"/>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3"/>
            <p:cNvSpPr/>
            <p:nvPr/>
          </p:nvSpPr>
          <p:spPr>
            <a:xfrm>
              <a:off x="5458075" y="3388625"/>
              <a:ext cx="19100" cy="122150"/>
            </a:xfrm>
            <a:custGeom>
              <a:avLst/>
              <a:gdLst/>
              <a:ahLst/>
              <a:cxnLst/>
              <a:rect l="l" t="t" r="r" b="b"/>
              <a:pathLst>
                <a:path w="764" h="4886" extrusionOk="0">
                  <a:moveTo>
                    <a:pt x="0" y="1"/>
                  </a:moveTo>
                  <a:lnTo>
                    <a:pt x="0" y="4885"/>
                  </a:lnTo>
                  <a:lnTo>
                    <a:pt x="763" y="4885"/>
                  </a:lnTo>
                  <a:lnTo>
                    <a:pt x="763" y="268"/>
                  </a:lnTo>
                  <a:lnTo>
                    <a:pt x="0"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3"/>
            <p:cNvSpPr/>
            <p:nvPr/>
          </p:nvSpPr>
          <p:spPr>
            <a:xfrm>
              <a:off x="5269650" y="3388625"/>
              <a:ext cx="19100" cy="122150"/>
            </a:xfrm>
            <a:custGeom>
              <a:avLst/>
              <a:gdLst/>
              <a:ahLst/>
              <a:cxnLst/>
              <a:rect l="l" t="t" r="r" b="b"/>
              <a:pathLst>
                <a:path w="764" h="4886" extrusionOk="0">
                  <a:moveTo>
                    <a:pt x="764" y="1"/>
                  </a:moveTo>
                  <a:lnTo>
                    <a:pt x="0" y="268"/>
                  </a:lnTo>
                  <a:lnTo>
                    <a:pt x="0" y="4885"/>
                  </a:lnTo>
                  <a:lnTo>
                    <a:pt x="764" y="4885"/>
                  </a:lnTo>
                  <a:lnTo>
                    <a:pt x="764"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3"/>
            <p:cNvSpPr/>
            <p:nvPr/>
          </p:nvSpPr>
          <p:spPr>
            <a:xfrm>
              <a:off x="5382700" y="3329950"/>
              <a:ext cx="35800" cy="19100"/>
            </a:xfrm>
            <a:custGeom>
              <a:avLst/>
              <a:gdLst/>
              <a:ahLst/>
              <a:cxnLst/>
              <a:rect l="l" t="t" r="r" b="b"/>
              <a:pathLst>
                <a:path w="1432" h="764" extrusionOk="0">
                  <a:moveTo>
                    <a:pt x="1" y="1"/>
                  </a:moveTo>
                  <a:lnTo>
                    <a:pt x="1" y="764"/>
                  </a:lnTo>
                  <a:lnTo>
                    <a:pt x="1432" y="764"/>
                  </a:lnTo>
                  <a:lnTo>
                    <a:pt x="1432"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3"/>
            <p:cNvSpPr/>
            <p:nvPr/>
          </p:nvSpPr>
          <p:spPr>
            <a:xfrm>
              <a:off x="5418475" y="3329950"/>
              <a:ext cx="35800" cy="19100"/>
            </a:xfrm>
            <a:custGeom>
              <a:avLst/>
              <a:gdLst/>
              <a:ahLst/>
              <a:cxnLst/>
              <a:rect l="l" t="t" r="r" b="b"/>
              <a:pathLst>
                <a:path w="1432" h="764" extrusionOk="0">
                  <a:moveTo>
                    <a:pt x="1" y="1"/>
                  </a:moveTo>
                  <a:lnTo>
                    <a:pt x="1" y="764"/>
                  </a:lnTo>
                  <a:lnTo>
                    <a:pt x="1432" y="764"/>
                  </a:lnTo>
                  <a:lnTo>
                    <a:pt x="1432"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3"/>
            <p:cNvSpPr/>
            <p:nvPr/>
          </p:nvSpPr>
          <p:spPr>
            <a:xfrm>
              <a:off x="5398450" y="3350000"/>
              <a:ext cx="19575" cy="99225"/>
            </a:xfrm>
            <a:custGeom>
              <a:avLst/>
              <a:gdLst/>
              <a:ahLst/>
              <a:cxnLst/>
              <a:rect l="l" t="t" r="r" b="b"/>
              <a:pathLst>
                <a:path w="783" h="3969" extrusionOk="0">
                  <a:moveTo>
                    <a:pt x="0" y="0"/>
                  </a:moveTo>
                  <a:lnTo>
                    <a:pt x="0" y="3969"/>
                  </a:lnTo>
                  <a:lnTo>
                    <a:pt x="782" y="3969"/>
                  </a:lnTo>
                  <a:lnTo>
                    <a:pt x="782"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3"/>
            <p:cNvSpPr/>
            <p:nvPr/>
          </p:nvSpPr>
          <p:spPr>
            <a:xfrm>
              <a:off x="5418475" y="3350000"/>
              <a:ext cx="19575" cy="99225"/>
            </a:xfrm>
            <a:custGeom>
              <a:avLst/>
              <a:gdLst/>
              <a:ahLst/>
              <a:cxnLst/>
              <a:rect l="l" t="t" r="r" b="b"/>
              <a:pathLst>
                <a:path w="783" h="3969" extrusionOk="0">
                  <a:moveTo>
                    <a:pt x="1" y="0"/>
                  </a:moveTo>
                  <a:lnTo>
                    <a:pt x="1" y="3969"/>
                  </a:lnTo>
                  <a:lnTo>
                    <a:pt x="783" y="3969"/>
                  </a:lnTo>
                  <a:lnTo>
                    <a:pt x="783"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3"/>
            <p:cNvSpPr/>
            <p:nvPr/>
          </p:nvSpPr>
          <p:spPr>
            <a:xfrm>
              <a:off x="5307800" y="3410575"/>
              <a:ext cx="19600" cy="88275"/>
            </a:xfrm>
            <a:custGeom>
              <a:avLst/>
              <a:gdLst/>
              <a:ahLst/>
              <a:cxnLst/>
              <a:rect l="l" t="t" r="r" b="b"/>
              <a:pathLst>
                <a:path w="784" h="3531" extrusionOk="0">
                  <a:moveTo>
                    <a:pt x="1" y="0"/>
                  </a:moveTo>
                  <a:lnTo>
                    <a:pt x="1" y="19"/>
                  </a:lnTo>
                  <a:lnTo>
                    <a:pt x="1" y="2748"/>
                  </a:lnTo>
                  <a:cubicBezTo>
                    <a:pt x="1" y="3168"/>
                    <a:pt x="344" y="3530"/>
                    <a:pt x="783" y="3530"/>
                  </a:cubicBezTo>
                  <a:lnTo>
                    <a:pt x="783"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3"/>
            <p:cNvSpPr/>
            <p:nvPr/>
          </p:nvSpPr>
          <p:spPr>
            <a:xfrm>
              <a:off x="5327375" y="3412000"/>
              <a:ext cx="19575" cy="87325"/>
            </a:xfrm>
            <a:custGeom>
              <a:avLst/>
              <a:gdLst/>
              <a:ahLst/>
              <a:cxnLst/>
              <a:rect l="l" t="t" r="r" b="b"/>
              <a:pathLst>
                <a:path w="783" h="3493" extrusionOk="0">
                  <a:moveTo>
                    <a:pt x="0" y="0"/>
                  </a:moveTo>
                  <a:lnTo>
                    <a:pt x="0" y="3492"/>
                  </a:lnTo>
                  <a:cubicBezTo>
                    <a:pt x="420" y="3492"/>
                    <a:pt x="782" y="3149"/>
                    <a:pt x="782" y="2710"/>
                  </a:cubicBezTo>
                  <a:lnTo>
                    <a:pt x="782"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3"/>
            <p:cNvSpPr/>
            <p:nvPr/>
          </p:nvSpPr>
          <p:spPr>
            <a:xfrm>
              <a:off x="5418475" y="3449200"/>
              <a:ext cx="19575" cy="50125"/>
            </a:xfrm>
            <a:custGeom>
              <a:avLst/>
              <a:gdLst/>
              <a:ahLst/>
              <a:cxnLst/>
              <a:rect l="l" t="t" r="r" b="b"/>
              <a:pathLst>
                <a:path w="783" h="2005" extrusionOk="0">
                  <a:moveTo>
                    <a:pt x="1" y="1"/>
                  </a:moveTo>
                  <a:lnTo>
                    <a:pt x="1" y="2004"/>
                  </a:lnTo>
                  <a:cubicBezTo>
                    <a:pt x="420" y="2004"/>
                    <a:pt x="783" y="1661"/>
                    <a:pt x="783" y="1222"/>
                  </a:cubicBezTo>
                  <a:lnTo>
                    <a:pt x="783"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3"/>
            <p:cNvSpPr/>
            <p:nvPr/>
          </p:nvSpPr>
          <p:spPr>
            <a:xfrm>
              <a:off x="5398450" y="3449200"/>
              <a:ext cx="19575" cy="50125"/>
            </a:xfrm>
            <a:custGeom>
              <a:avLst/>
              <a:gdLst/>
              <a:ahLst/>
              <a:cxnLst/>
              <a:rect l="l" t="t" r="r" b="b"/>
              <a:pathLst>
                <a:path w="783" h="2005" extrusionOk="0">
                  <a:moveTo>
                    <a:pt x="0" y="1"/>
                  </a:moveTo>
                  <a:lnTo>
                    <a:pt x="0" y="1222"/>
                  </a:lnTo>
                  <a:cubicBezTo>
                    <a:pt x="0" y="1661"/>
                    <a:pt x="344" y="2004"/>
                    <a:pt x="782" y="2004"/>
                  </a:cubicBezTo>
                  <a:lnTo>
                    <a:pt x="782"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3"/>
            <p:cNvSpPr/>
            <p:nvPr/>
          </p:nvSpPr>
          <p:spPr>
            <a:xfrm>
              <a:off x="5307800" y="3350000"/>
              <a:ext cx="19600" cy="62025"/>
            </a:xfrm>
            <a:custGeom>
              <a:avLst/>
              <a:gdLst/>
              <a:ahLst/>
              <a:cxnLst/>
              <a:rect l="l" t="t" r="r" b="b"/>
              <a:pathLst>
                <a:path w="784" h="2481" extrusionOk="0">
                  <a:moveTo>
                    <a:pt x="1" y="0"/>
                  </a:moveTo>
                  <a:lnTo>
                    <a:pt x="1" y="2480"/>
                  </a:lnTo>
                  <a:lnTo>
                    <a:pt x="783" y="2480"/>
                  </a:lnTo>
                  <a:lnTo>
                    <a:pt x="783"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3"/>
            <p:cNvSpPr/>
            <p:nvPr/>
          </p:nvSpPr>
          <p:spPr>
            <a:xfrm>
              <a:off x="5327375" y="3350000"/>
              <a:ext cx="19575" cy="62025"/>
            </a:xfrm>
            <a:custGeom>
              <a:avLst/>
              <a:gdLst/>
              <a:ahLst/>
              <a:cxnLst/>
              <a:rect l="l" t="t" r="r" b="b"/>
              <a:pathLst>
                <a:path w="783" h="2481" extrusionOk="0">
                  <a:moveTo>
                    <a:pt x="0" y="0"/>
                  </a:moveTo>
                  <a:lnTo>
                    <a:pt x="0" y="2480"/>
                  </a:lnTo>
                  <a:lnTo>
                    <a:pt x="782" y="2480"/>
                  </a:lnTo>
                  <a:lnTo>
                    <a:pt x="782"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3"/>
            <p:cNvSpPr/>
            <p:nvPr/>
          </p:nvSpPr>
          <p:spPr>
            <a:xfrm>
              <a:off x="5327375" y="3330900"/>
              <a:ext cx="35800" cy="19125"/>
            </a:xfrm>
            <a:custGeom>
              <a:avLst/>
              <a:gdLst/>
              <a:ahLst/>
              <a:cxnLst/>
              <a:rect l="l" t="t" r="r" b="b"/>
              <a:pathLst>
                <a:path w="1432" h="765" extrusionOk="0">
                  <a:moveTo>
                    <a:pt x="0" y="1"/>
                  </a:moveTo>
                  <a:lnTo>
                    <a:pt x="0" y="764"/>
                  </a:lnTo>
                  <a:lnTo>
                    <a:pt x="1431" y="764"/>
                  </a:lnTo>
                  <a:lnTo>
                    <a:pt x="1431"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3"/>
            <p:cNvSpPr/>
            <p:nvPr/>
          </p:nvSpPr>
          <p:spPr>
            <a:xfrm>
              <a:off x="5291600" y="3329950"/>
              <a:ext cx="35800" cy="19100"/>
            </a:xfrm>
            <a:custGeom>
              <a:avLst/>
              <a:gdLst/>
              <a:ahLst/>
              <a:cxnLst/>
              <a:rect l="l" t="t" r="r" b="b"/>
              <a:pathLst>
                <a:path w="1432" h="764" extrusionOk="0">
                  <a:moveTo>
                    <a:pt x="0" y="1"/>
                  </a:moveTo>
                  <a:lnTo>
                    <a:pt x="0" y="764"/>
                  </a:lnTo>
                  <a:lnTo>
                    <a:pt x="1431" y="764"/>
                  </a:lnTo>
                  <a:lnTo>
                    <a:pt x="1431"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3"/>
            <p:cNvSpPr/>
            <p:nvPr/>
          </p:nvSpPr>
          <p:spPr>
            <a:xfrm>
              <a:off x="5268700" y="3375275"/>
              <a:ext cx="110675" cy="19100"/>
            </a:xfrm>
            <a:custGeom>
              <a:avLst/>
              <a:gdLst/>
              <a:ahLst/>
              <a:cxnLst/>
              <a:rect l="l" t="t" r="r" b="b"/>
              <a:pathLst>
                <a:path w="4427" h="764" extrusionOk="0">
                  <a:moveTo>
                    <a:pt x="0" y="0"/>
                  </a:moveTo>
                  <a:lnTo>
                    <a:pt x="0" y="764"/>
                  </a:lnTo>
                  <a:lnTo>
                    <a:pt x="4160" y="764"/>
                  </a:lnTo>
                  <a:lnTo>
                    <a:pt x="4427" y="382"/>
                  </a:lnTo>
                  <a:lnTo>
                    <a:pt x="4160"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3"/>
            <p:cNvSpPr/>
            <p:nvPr/>
          </p:nvSpPr>
          <p:spPr>
            <a:xfrm>
              <a:off x="5373150" y="3375275"/>
              <a:ext cx="104025" cy="19100"/>
            </a:xfrm>
            <a:custGeom>
              <a:avLst/>
              <a:gdLst/>
              <a:ahLst/>
              <a:cxnLst/>
              <a:rect l="l" t="t" r="r" b="b"/>
              <a:pathLst>
                <a:path w="4161" h="764" extrusionOk="0">
                  <a:moveTo>
                    <a:pt x="1" y="0"/>
                  </a:moveTo>
                  <a:lnTo>
                    <a:pt x="1" y="764"/>
                  </a:lnTo>
                  <a:lnTo>
                    <a:pt x="4160" y="764"/>
                  </a:lnTo>
                  <a:lnTo>
                    <a:pt x="4160"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63"/>
          <p:cNvGrpSpPr/>
          <p:nvPr/>
        </p:nvGrpSpPr>
        <p:grpSpPr>
          <a:xfrm>
            <a:off x="6188860" y="2751651"/>
            <a:ext cx="370570" cy="369897"/>
            <a:chOff x="5235300" y="2772925"/>
            <a:chExt cx="330600" cy="330000"/>
          </a:xfrm>
        </p:grpSpPr>
        <p:sp>
          <p:nvSpPr>
            <p:cNvPr id="2388" name="Google Shape;2388;p63"/>
            <p:cNvSpPr/>
            <p:nvPr/>
          </p:nvSpPr>
          <p:spPr>
            <a:xfrm>
              <a:off x="5235300" y="2773275"/>
              <a:ext cx="330600" cy="329650"/>
            </a:xfrm>
            <a:custGeom>
              <a:avLst/>
              <a:gdLst/>
              <a:ahLst/>
              <a:cxnLst/>
              <a:rect l="l" t="t" r="r" b="b"/>
              <a:pathLst>
                <a:path w="13224" h="13186" extrusionOk="0">
                  <a:moveTo>
                    <a:pt x="6259" y="1"/>
                  </a:moveTo>
                  <a:cubicBezTo>
                    <a:pt x="2748" y="192"/>
                    <a:pt x="1" y="3073"/>
                    <a:pt x="1" y="6584"/>
                  </a:cubicBezTo>
                  <a:cubicBezTo>
                    <a:pt x="1" y="10228"/>
                    <a:pt x="2958" y="13185"/>
                    <a:pt x="6622" y="13185"/>
                  </a:cubicBezTo>
                  <a:cubicBezTo>
                    <a:pt x="10266" y="13185"/>
                    <a:pt x="13223" y="10228"/>
                    <a:pt x="13223" y="6584"/>
                  </a:cubicBezTo>
                  <a:cubicBezTo>
                    <a:pt x="13223" y="3073"/>
                    <a:pt x="10476" y="192"/>
                    <a:pt x="7022" y="1"/>
                  </a:cubicBezTo>
                  <a:cubicBezTo>
                    <a:pt x="7022" y="1"/>
                    <a:pt x="6755" y="230"/>
                    <a:pt x="6641" y="230"/>
                  </a:cubicBezTo>
                  <a:cubicBezTo>
                    <a:pt x="6526" y="230"/>
                    <a:pt x="6259" y="1"/>
                    <a:pt x="6259"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3"/>
            <p:cNvSpPr/>
            <p:nvPr/>
          </p:nvSpPr>
          <p:spPr>
            <a:xfrm>
              <a:off x="5276800" y="2773275"/>
              <a:ext cx="288625" cy="329175"/>
            </a:xfrm>
            <a:custGeom>
              <a:avLst/>
              <a:gdLst/>
              <a:ahLst/>
              <a:cxnLst/>
              <a:rect l="l" t="t" r="r" b="b"/>
              <a:pathLst>
                <a:path w="11545" h="13167" extrusionOk="0">
                  <a:moveTo>
                    <a:pt x="5343" y="1"/>
                  </a:moveTo>
                  <a:cubicBezTo>
                    <a:pt x="5343" y="1"/>
                    <a:pt x="5076" y="230"/>
                    <a:pt x="4962" y="230"/>
                  </a:cubicBezTo>
                  <a:lnTo>
                    <a:pt x="4962" y="1661"/>
                  </a:lnTo>
                  <a:lnTo>
                    <a:pt x="1909" y="2977"/>
                  </a:lnTo>
                  <a:lnTo>
                    <a:pt x="4694" y="5763"/>
                  </a:lnTo>
                  <a:lnTo>
                    <a:pt x="4389" y="6107"/>
                  </a:lnTo>
                  <a:lnTo>
                    <a:pt x="4389" y="7366"/>
                  </a:lnTo>
                  <a:lnTo>
                    <a:pt x="2596" y="5572"/>
                  </a:lnTo>
                  <a:lnTo>
                    <a:pt x="1" y="7996"/>
                  </a:lnTo>
                  <a:lnTo>
                    <a:pt x="3550" y="11544"/>
                  </a:lnTo>
                  <a:lnTo>
                    <a:pt x="2634" y="12117"/>
                  </a:lnTo>
                  <a:lnTo>
                    <a:pt x="3550" y="13014"/>
                  </a:lnTo>
                  <a:cubicBezTo>
                    <a:pt x="3969" y="13109"/>
                    <a:pt x="4446" y="13166"/>
                    <a:pt x="4904" y="13166"/>
                  </a:cubicBezTo>
                  <a:cubicBezTo>
                    <a:pt x="8587" y="13166"/>
                    <a:pt x="11544" y="10228"/>
                    <a:pt x="11544" y="6584"/>
                  </a:cubicBezTo>
                  <a:cubicBezTo>
                    <a:pt x="11544" y="3073"/>
                    <a:pt x="8797" y="192"/>
                    <a:pt x="5343" y="1"/>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3"/>
            <p:cNvSpPr/>
            <p:nvPr/>
          </p:nvSpPr>
          <p:spPr>
            <a:xfrm>
              <a:off x="5390325" y="2983650"/>
              <a:ext cx="15300" cy="52025"/>
            </a:xfrm>
            <a:custGeom>
              <a:avLst/>
              <a:gdLst/>
              <a:ahLst/>
              <a:cxnLst/>
              <a:rect l="l" t="t" r="r" b="b"/>
              <a:pathLst>
                <a:path w="612" h="2081" extrusionOk="0">
                  <a:moveTo>
                    <a:pt x="1" y="0"/>
                  </a:moveTo>
                  <a:lnTo>
                    <a:pt x="1" y="2080"/>
                  </a:lnTo>
                  <a:lnTo>
                    <a:pt x="382" y="2080"/>
                  </a:lnTo>
                  <a:lnTo>
                    <a:pt x="611" y="1050"/>
                  </a:lnTo>
                  <a:lnTo>
                    <a:pt x="382"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3"/>
            <p:cNvSpPr/>
            <p:nvPr/>
          </p:nvSpPr>
          <p:spPr>
            <a:xfrm>
              <a:off x="5390325" y="2839100"/>
              <a:ext cx="12900" cy="30575"/>
            </a:xfrm>
            <a:custGeom>
              <a:avLst/>
              <a:gdLst/>
              <a:ahLst/>
              <a:cxnLst/>
              <a:rect l="l" t="t" r="r" b="b"/>
              <a:pathLst>
                <a:path w="516" h="1223" extrusionOk="0">
                  <a:moveTo>
                    <a:pt x="1" y="1"/>
                  </a:moveTo>
                  <a:lnTo>
                    <a:pt x="1" y="840"/>
                  </a:lnTo>
                  <a:cubicBezTo>
                    <a:pt x="1" y="1050"/>
                    <a:pt x="173" y="1222"/>
                    <a:pt x="382" y="1222"/>
                  </a:cubicBezTo>
                  <a:lnTo>
                    <a:pt x="516" y="688"/>
                  </a:lnTo>
                  <a:lnTo>
                    <a:pt x="382" y="1"/>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3"/>
            <p:cNvSpPr/>
            <p:nvPr/>
          </p:nvSpPr>
          <p:spPr>
            <a:xfrm>
              <a:off x="5399875" y="2983175"/>
              <a:ext cx="9575" cy="52500"/>
            </a:xfrm>
            <a:custGeom>
              <a:avLst/>
              <a:gdLst/>
              <a:ahLst/>
              <a:cxnLst/>
              <a:rect l="l" t="t" r="r" b="b"/>
              <a:pathLst>
                <a:path w="383" h="2100" extrusionOk="0">
                  <a:moveTo>
                    <a:pt x="0" y="0"/>
                  </a:moveTo>
                  <a:lnTo>
                    <a:pt x="0" y="2099"/>
                  </a:lnTo>
                  <a:lnTo>
                    <a:pt x="382" y="2099"/>
                  </a:lnTo>
                  <a:lnTo>
                    <a:pt x="382"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3"/>
            <p:cNvSpPr/>
            <p:nvPr/>
          </p:nvSpPr>
          <p:spPr>
            <a:xfrm>
              <a:off x="5365050" y="2966000"/>
              <a:ext cx="42000" cy="26250"/>
            </a:xfrm>
            <a:custGeom>
              <a:avLst/>
              <a:gdLst/>
              <a:ahLst/>
              <a:cxnLst/>
              <a:rect l="l" t="t" r="r" b="b"/>
              <a:pathLst>
                <a:path w="1680" h="1050" extrusionOk="0">
                  <a:moveTo>
                    <a:pt x="1" y="0"/>
                  </a:moveTo>
                  <a:lnTo>
                    <a:pt x="1" y="19"/>
                  </a:lnTo>
                  <a:lnTo>
                    <a:pt x="1" y="1050"/>
                  </a:lnTo>
                  <a:lnTo>
                    <a:pt x="1432" y="1050"/>
                  </a:lnTo>
                  <a:lnTo>
                    <a:pt x="1680" y="515"/>
                  </a:lnTo>
                  <a:lnTo>
                    <a:pt x="1432"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3"/>
            <p:cNvSpPr/>
            <p:nvPr/>
          </p:nvSpPr>
          <p:spPr>
            <a:xfrm>
              <a:off x="5365050" y="3026575"/>
              <a:ext cx="42000" cy="26250"/>
            </a:xfrm>
            <a:custGeom>
              <a:avLst/>
              <a:gdLst/>
              <a:ahLst/>
              <a:cxnLst/>
              <a:rect l="l" t="t" r="r" b="b"/>
              <a:pathLst>
                <a:path w="1680" h="1050" extrusionOk="0">
                  <a:moveTo>
                    <a:pt x="1" y="1"/>
                  </a:moveTo>
                  <a:lnTo>
                    <a:pt x="1" y="1050"/>
                  </a:lnTo>
                  <a:lnTo>
                    <a:pt x="1432" y="1050"/>
                  </a:lnTo>
                  <a:lnTo>
                    <a:pt x="1680" y="535"/>
                  </a:lnTo>
                  <a:lnTo>
                    <a:pt x="1432"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3"/>
            <p:cNvSpPr/>
            <p:nvPr/>
          </p:nvSpPr>
          <p:spPr>
            <a:xfrm>
              <a:off x="5399875" y="3026100"/>
              <a:ext cx="35800" cy="26725"/>
            </a:xfrm>
            <a:custGeom>
              <a:avLst/>
              <a:gdLst/>
              <a:ahLst/>
              <a:cxnLst/>
              <a:rect l="l" t="t" r="r" b="b"/>
              <a:pathLst>
                <a:path w="1432" h="1069" extrusionOk="0">
                  <a:moveTo>
                    <a:pt x="0" y="0"/>
                  </a:moveTo>
                  <a:lnTo>
                    <a:pt x="0" y="1069"/>
                  </a:lnTo>
                  <a:lnTo>
                    <a:pt x="1431" y="1069"/>
                  </a:lnTo>
                  <a:lnTo>
                    <a:pt x="1431"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3"/>
            <p:cNvSpPr/>
            <p:nvPr/>
          </p:nvSpPr>
          <p:spPr>
            <a:xfrm>
              <a:off x="5399875" y="2966475"/>
              <a:ext cx="35800" cy="25775"/>
            </a:xfrm>
            <a:custGeom>
              <a:avLst/>
              <a:gdLst/>
              <a:ahLst/>
              <a:cxnLst/>
              <a:rect l="l" t="t" r="r" b="b"/>
              <a:pathLst>
                <a:path w="1432" h="1031" extrusionOk="0">
                  <a:moveTo>
                    <a:pt x="0" y="0"/>
                  </a:moveTo>
                  <a:lnTo>
                    <a:pt x="0" y="1031"/>
                  </a:lnTo>
                  <a:lnTo>
                    <a:pt x="1431" y="1031"/>
                  </a:lnTo>
                  <a:lnTo>
                    <a:pt x="1431"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3"/>
            <p:cNvSpPr/>
            <p:nvPr/>
          </p:nvSpPr>
          <p:spPr>
            <a:xfrm>
              <a:off x="5343575" y="3044700"/>
              <a:ext cx="63475" cy="31025"/>
            </a:xfrm>
            <a:custGeom>
              <a:avLst/>
              <a:gdLst/>
              <a:ahLst/>
              <a:cxnLst/>
              <a:rect l="l" t="t" r="r" b="b"/>
              <a:pathLst>
                <a:path w="2539" h="1241" extrusionOk="0">
                  <a:moveTo>
                    <a:pt x="497" y="1"/>
                  </a:moveTo>
                  <a:lnTo>
                    <a:pt x="497" y="20"/>
                  </a:lnTo>
                  <a:cubicBezTo>
                    <a:pt x="211" y="20"/>
                    <a:pt x="1" y="249"/>
                    <a:pt x="1" y="516"/>
                  </a:cubicBezTo>
                  <a:lnTo>
                    <a:pt x="1" y="1241"/>
                  </a:lnTo>
                  <a:lnTo>
                    <a:pt x="2291" y="1241"/>
                  </a:lnTo>
                  <a:lnTo>
                    <a:pt x="2539" y="687"/>
                  </a:lnTo>
                  <a:lnTo>
                    <a:pt x="2291"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3"/>
            <p:cNvSpPr/>
            <p:nvPr/>
          </p:nvSpPr>
          <p:spPr>
            <a:xfrm>
              <a:off x="5400825" y="3045650"/>
              <a:ext cx="57275" cy="31025"/>
            </a:xfrm>
            <a:custGeom>
              <a:avLst/>
              <a:gdLst/>
              <a:ahLst/>
              <a:cxnLst/>
              <a:rect l="l" t="t" r="r" b="b"/>
              <a:pathLst>
                <a:path w="2291" h="1241" extrusionOk="0">
                  <a:moveTo>
                    <a:pt x="1" y="1"/>
                  </a:moveTo>
                  <a:lnTo>
                    <a:pt x="1" y="1241"/>
                  </a:lnTo>
                  <a:lnTo>
                    <a:pt x="2290" y="1241"/>
                  </a:lnTo>
                  <a:lnTo>
                    <a:pt x="2290" y="497"/>
                  </a:lnTo>
                  <a:lnTo>
                    <a:pt x="2252" y="497"/>
                  </a:lnTo>
                  <a:cubicBezTo>
                    <a:pt x="2252" y="211"/>
                    <a:pt x="2023" y="1"/>
                    <a:pt x="1756" y="1"/>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3"/>
            <p:cNvSpPr/>
            <p:nvPr/>
          </p:nvSpPr>
          <p:spPr>
            <a:xfrm>
              <a:off x="5399875" y="2840075"/>
              <a:ext cx="9575" cy="30550"/>
            </a:xfrm>
            <a:custGeom>
              <a:avLst/>
              <a:gdLst/>
              <a:ahLst/>
              <a:cxnLst/>
              <a:rect l="l" t="t" r="r" b="b"/>
              <a:pathLst>
                <a:path w="383" h="1222" extrusionOk="0">
                  <a:moveTo>
                    <a:pt x="0" y="0"/>
                  </a:moveTo>
                  <a:lnTo>
                    <a:pt x="0" y="1221"/>
                  </a:lnTo>
                  <a:cubicBezTo>
                    <a:pt x="229" y="1183"/>
                    <a:pt x="382" y="1030"/>
                    <a:pt x="382" y="801"/>
                  </a:cubicBezTo>
                  <a:lnTo>
                    <a:pt x="382"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3"/>
            <p:cNvSpPr/>
            <p:nvPr/>
          </p:nvSpPr>
          <p:spPr>
            <a:xfrm>
              <a:off x="5438025" y="2840075"/>
              <a:ext cx="19125" cy="29600"/>
            </a:xfrm>
            <a:custGeom>
              <a:avLst/>
              <a:gdLst/>
              <a:ahLst/>
              <a:cxnLst/>
              <a:rect l="l" t="t" r="r" b="b"/>
              <a:pathLst>
                <a:path w="765" h="1184" extrusionOk="0">
                  <a:moveTo>
                    <a:pt x="1" y="0"/>
                  </a:moveTo>
                  <a:lnTo>
                    <a:pt x="1" y="801"/>
                  </a:lnTo>
                  <a:cubicBezTo>
                    <a:pt x="1" y="1030"/>
                    <a:pt x="173" y="1183"/>
                    <a:pt x="382" y="1183"/>
                  </a:cubicBezTo>
                  <a:cubicBezTo>
                    <a:pt x="611" y="1183"/>
                    <a:pt x="764" y="1030"/>
                    <a:pt x="764" y="801"/>
                  </a:cubicBezTo>
                  <a:lnTo>
                    <a:pt x="764"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3"/>
            <p:cNvSpPr/>
            <p:nvPr/>
          </p:nvSpPr>
          <p:spPr>
            <a:xfrm>
              <a:off x="5343575" y="2840075"/>
              <a:ext cx="19125" cy="29600"/>
            </a:xfrm>
            <a:custGeom>
              <a:avLst/>
              <a:gdLst/>
              <a:ahLst/>
              <a:cxnLst/>
              <a:rect l="l" t="t" r="r" b="b"/>
              <a:pathLst>
                <a:path w="765" h="1184" extrusionOk="0">
                  <a:moveTo>
                    <a:pt x="1" y="0"/>
                  </a:moveTo>
                  <a:lnTo>
                    <a:pt x="1" y="801"/>
                  </a:lnTo>
                  <a:cubicBezTo>
                    <a:pt x="1" y="1030"/>
                    <a:pt x="154" y="1183"/>
                    <a:pt x="383" y="1183"/>
                  </a:cubicBezTo>
                  <a:cubicBezTo>
                    <a:pt x="592" y="1183"/>
                    <a:pt x="764" y="1030"/>
                    <a:pt x="764" y="801"/>
                  </a:cubicBezTo>
                  <a:lnTo>
                    <a:pt x="764" y="0"/>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3"/>
            <p:cNvSpPr/>
            <p:nvPr/>
          </p:nvSpPr>
          <p:spPr>
            <a:xfrm>
              <a:off x="5399875" y="2934025"/>
              <a:ext cx="121650" cy="19125"/>
            </a:xfrm>
            <a:custGeom>
              <a:avLst/>
              <a:gdLst/>
              <a:ahLst/>
              <a:cxnLst/>
              <a:rect l="l" t="t" r="r" b="b"/>
              <a:pathLst>
                <a:path w="4866" h="765" extrusionOk="0">
                  <a:moveTo>
                    <a:pt x="0" y="1"/>
                  </a:moveTo>
                  <a:lnTo>
                    <a:pt x="0" y="764"/>
                  </a:lnTo>
                  <a:lnTo>
                    <a:pt x="4866" y="764"/>
                  </a:lnTo>
                  <a:lnTo>
                    <a:pt x="4866" y="1"/>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3"/>
            <p:cNvSpPr/>
            <p:nvPr/>
          </p:nvSpPr>
          <p:spPr>
            <a:xfrm>
              <a:off x="5276800" y="2909700"/>
              <a:ext cx="66800" cy="31050"/>
            </a:xfrm>
            <a:custGeom>
              <a:avLst/>
              <a:gdLst/>
              <a:ahLst/>
              <a:cxnLst/>
              <a:rect l="l" t="t" r="r" b="b"/>
              <a:pathLst>
                <a:path w="2672" h="1242" extrusionOk="0">
                  <a:moveTo>
                    <a:pt x="306" y="1"/>
                  </a:moveTo>
                  <a:cubicBezTo>
                    <a:pt x="134" y="1"/>
                    <a:pt x="1" y="153"/>
                    <a:pt x="1" y="306"/>
                  </a:cubicBezTo>
                  <a:lnTo>
                    <a:pt x="1" y="955"/>
                  </a:lnTo>
                  <a:lnTo>
                    <a:pt x="2634" y="1241"/>
                  </a:lnTo>
                  <a:lnTo>
                    <a:pt x="2634" y="306"/>
                  </a:lnTo>
                  <a:cubicBezTo>
                    <a:pt x="2672" y="153"/>
                    <a:pt x="2519" y="1"/>
                    <a:pt x="2328"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3"/>
            <p:cNvSpPr/>
            <p:nvPr/>
          </p:nvSpPr>
          <p:spPr>
            <a:xfrm>
              <a:off x="5276800" y="2934025"/>
              <a:ext cx="123100" cy="19125"/>
            </a:xfrm>
            <a:custGeom>
              <a:avLst/>
              <a:gdLst/>
              <a:ahLst/>
              <a:cxnLst/>
              <a:rect l="l" t="t" r="r" b="b"/>
              <a:pathLst>
                <a:path w="4924" h="765" extrusionOk="0">
                  <a:moveTo>
                    <a:pt x="1" y="1"/>
                  </a:moveTo>
                  <a:lnTo>
                    <a:pt x="1" y="764"/>
                  </a:lnTo>
                  <a:lnTo>
                    <a:pt x="4923" y="764"/>
                  </a:lnTo>
                  <a:lnTo>
                    <a:pt x="4923" y="1"/>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3"/>
            <p:cNvSpPr/>
            <p:nvPr/>
          </p:nvSpPr>
          <p:spPr>
            <a:xfrm>
              <a:off x="5276800" y="2909225"/>
              <a:ext cx="129775" cy="64425"/>
            </a:xfrm>
            <a:custGeom>
              <a:avLst/>
              <a:gdLst/>
              <a:ahLst/>
              <a:cxnLst/>
              <a:rect l="l" t="t" r="r" b="b"/>
              <a:pathLst>
                <a:path w="5191" h="2577" extrusionOk="0">
                  <a:moveTo>
                    <a:pt x="4923" y="1"/>
                  </a:moveTo>
                  <a:cubicBezTo>
                    <a:pt x="4389" y="96"/>
                    <a:pt x="3950" y="573"/>
                    <a:pt x="3950" y="1165"/>
                  </a:cubicBezTo>
                  <a:lnTo>
                    <a:pt x="3950" y="1813"/>
                  </a:lnTo>
                  <a:lnTo>
                    <a:pt x="1" y="1813"/>
                  </a:lnTo>
                  <a:lnTo>
                    <a:pt x="1" y="2577"/>
                  </a:lnTo>
                  <a:lnTo>
                    <a:pt x="4923" y="2577"/>
                  </a:lnTo>
                  <a:lnTo>
                    <a:pt x="5191" y="2195"/>
                  </a:lnTo>
                  <a:lnTo>
                    <a:pt x="4923" y="1813"/>
                  </a:lnTo>
                  <a:lnTo>
                    <a:pt x="4485" y="1794"/>
                  </a:lnTo>
                  <a:lnTo>
                    <a:pt x="4485" y="1146"/>
                  </a:lnTo>
                  <a:cubicBezTo>
                    <a:pt x="4485" y="859"/>
                    <a:pt x="4656" y="592"/>
                    <a:pt x="4923" y="516"/>
                  </a:cubicBezTo>
                  <a:lnTo>
                    <a:pt x="5191" y="268"/>
                  </a:lnTo>
                  <a:lnTo>
                    <a:pt x="4923"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3"/>
            <p:cNvSpPr/>
            <p:nvPr/>
          </p:nvSpPr>
          <p:spPr>
            <a:xfrm>
              <a:off x="5399875" y="2908750"/>
              <a:ext cx="121650" cy="64425"/>
            </a:xfrm>
            <a:custGeom>
              <a:avLst/>
              <a:gdLst/>
              <a:ahLst/>
              <a:cxnLst/>
              <a:rect l="l" t="t" r="r" b="b"/>
              <a:pathLst>
                <a:path w="4866" h="2577" extrusionOk="0">
                  <a:moveTo>
                    <a:pt x="1889" y="516"/>
                  </a:moveTo>
                  <a:lnTo>
                    <a:pt x="1889" y="1813"/>
                  </a:lnTo>
                  <a:lnTo>
                    <a:pt x="954" y="1813"/>
                  </a:lnTo>
                  <a:lnTo>
                    <a:pt x="954" y="516"/>
                  </a:lnTo>
                  <a:close/>
                  <a:moveTo>
                    <a:pt x="2653" y="516"/>
                  </a:moveTo>
                  <a:cubicBezTo>
                    <a:pt x="3015" y="516"/>
                    <a:pt x="3320" y="802"/>
                    <a:pt x="3320" y="1184"/>
                  </a:cubicBezTo>
                  <a:lnTo>
                    <a:pt x="3320" y="1813"/>
                  </a:lnTo>
                  <a:lnTo>
                    <a:pt x="2385" y="1813"/>
                  </a:lnTo>
                  <a:lnTo>
                    <a:pt x="2385" y="516"/>
                  </a:lnTo>
                  <a:close/>
                  <a:moveTo>
                    <a:pt x="229" y="1"/>
                  </a:moveTo>
                  <a:cubicBezTo>
                    <a:pt x="153" y="1"/>
                    <a:pt x="77" y="1"/>
                    <a:pt x="0" y="20"/>
                  </a:cubicBezTo>
                  <a:lnTo>
                    <a:pt x="0" y="535"/>
                  </a:lnTo>
                  <a:cubicBezTo>
                    <a:pt x="77" y="516"/>
                    <a:pt x="153" y="516"/>
                    <a:pt x="229" y="516"/>
                  </a:cubicBezTo>
                  <a:lnTo>
                    <a:pt x="458" y="516"/>
                  </a:lnTo>
                  <a:lnTo>
                    <a:pt x="458" y="1813"/>
                  </a:lnTo>
                  <a:lnTo>
                    <a:pt x="0" y="1813"/>
                  </a:lnTo>
                  <a:lnTo>
                    <a:pt x="0" y="2577"/>
                  </a:lnTo>
                  <a:lnTo>
                    <a:pt x="4866" y="2577"/>
                  </a:lnTo>
                  <a:lnTo>
                    <a:pt x="4866" y="1813"/>
                  </a:lnTo>
                  <a:lnTo>
                    <a:pt x="3855" y="1813"/>
                  </a:lnTo>
                  <a:lnTo>
                    <a:pt x="3855" y="1165"/>
                  </a:lnTo>
                  <a:cubicBezTo>
                    <a:pt x="3855" y="516"/>
                    <a:pt x="3320" y="1"/>
                    <a:pt x="2672" y="1"/>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3"/>
            <p:cNvSpPr/>
            <p:nvPr/>
          </p:nvSpPr>
          <p:spPr>
            <a:xfrm>
              <a:off x="5390325" y="2772925"/>
              <a:ext cx="14350" cy="33775"/>
            </a:xfrm>
            <a:custGeom>
              <a:avLst/>
              <a:gdLst/>
              <a:ahLst/>
              <a:cxnLst/>
              <a:rect l="l" t="t" r="r" b="b"/>
              <a:pathLst>
                <a:path w="574" h="1351" extrusionOk="0">
                  <a:moveTo>
                    <a:pt x="199" y="1"/>
                  </a:moveTo>
                  <a:cubicBezTo>
                    <a:pt x="134" y="1"/>
                    <a:pt x="68" y="5"/>
                    <a:pt x="1" y="15"/>
                  </a:cubicBezTo>
                  <a:lnTo>
                    <a:pt x="1" y="1350"/>
                  </a:lnTo>
                  <a:lnTo>
                    <a:pt x="382" y="1350"/>
                  </a:lnTo>
                  <a:lnTo>
                    <a:pt x="573" y="606"/>
                  </a:lnTo>
                  <a:lnTo>
                    <a:pt x="382" y="15"/>
                  </a:lnTo>
                  <a:cubicBezTo>
                    <a:pt x="325" y="5"/>
                    <a:pt x="263" y="1"/>
                    <a:pt x="199"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3"/>
            <p:cNvSpPr/>
            <p:nvPr/>
          </p:nvSpPr>
          <p:spPr>
            <a:xfrm>
              <a:off x="5399875" y="2773275"/>
              <a:ext cx="9575" cy="33425"/>
            </a:xfrm>
            <a:custGeom>
              <a:avLst/>
              <a:gdLst/>
              <a:ahLst/>
              <a:cxnLst/>
              <a:rect l="l" t="t" r="r" b="b"/>
              <a:pathLst>
                <a:path w="383" h="1337" extrusionOk="0">
                  <a:moveTo>
                    <a:pt x="0" y="1"/>
                  </a:moveTo>
                  <a:lnTo>
                    <a:pt x="0" y="1336"/>
                  </a:lnTo>
                  <a:lnTo>
                    <a:pt x="382" y="1336"/>
                  </a:lnTo>
                  <a:lnTo>
                    <a:pt x="382"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3"/>
            <p:cNvSpPr/>
            <p:nvPr/>
          </p:nvSpPr>
          <p:spPr>
            <a:xfrm>
              <a:off x="5343575" y="2800475"/>
              <a:ext cx="63475" cy="37700"/>
            </a:xfrm>
            <a:custGeom>
              <a:avLst/>
              <a:gdLst/>
              <a:ahLst/>
              <a:cxnLst/>
              <a:rect l="l" t="t" r="r" b="b"/>
              <a:pathLst>
                <a:path w="2539" h="1508" extrusionOk="0">
                  <a:moveTo>
                    <a:pt x="497" y="0"/>
                  </a:moveTo>
                  <a:lnTo>
                    <a:pt x="497" y="39"/>
                  </a:lnTo>
                  <a:cubicBezTo>
                    <a:pt x="211" y="39"/>
                    <a:pt x="1" y="268"/>
                    <a:pt x="1" y="535"/>
                  </a:cubicBezTo>
                  <a:lnTo>
                    <a:pt x="1" y="1241"/>
                  </a:lnTo>
                  <a:lnTo>
                    <a:pt x="1127" y="1508"/>
                  </a:lnTo>
                  <a:lnTo>
                    <a:pt x="2271" y="1241"/>
                  </a:lnTo>
                  <a:lnTo>
                    <a:pt x="2539" y="668"/>
                  </a:lnTo>
                  <a:lnTo>
                    <a:pt x="2271"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3"/>
            <p:cNvSpPr/>
            <p:nvPr/>
          </p:nvSpPr>
          <p:spPr>
            <a:xfrm>
              <a:off x="5400825" y="2801900"/>
              <a:ext cx="56800" cy="37225"/>
            </a:xfrm>
            <a:custGeom>
              <a:avLst/>
              <a:gdLst/>
              <a:ahLst/>
              <a:cxnLst/>
              <a:rect l="l" t="t" r="r" b="b"/>
              <a:pathLst>
                <a:path w="2272" h="1489" extrusionOk="0">
                  <a:moveTo>
                    <a:pt x="1" y="1"/>
                  </a:moveTo>
                  <a:lnTo>
                    <a:pt x="1" y="1241"/>
                  </a:lnTo>
                  <a:lnTo>
                    <a:pt x="1126" y="1489"/>
                  </a:lnTo>
                  <a:lnTo>
                    <a:pt x="2271" y="1241"/>
                  </a:lnTo>
                  <a:lnTo>
                    <a:pt x="2252" y="497"/>
                  </a:lnTo>
                  <a:cubicBezTo>
                    <a:pt x="2252" y="211"/>
                    <a:pt x="2023" y="1"/>
                    <a:pt x="1756" y="1"/>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3"/>
            <p:cNvSpPr/>
            <p:nvPr/>
          </p:nvSpPr>
          <p:spPr>
            <a:xfrm>
              <a:off x="5323550" y="2832425"/>
              <a:ext cx="83025" cy="14825"/>
            </a:xfrm>
            <a:custGeom>
              <a:avLst/>
              <a:gdLst/>
              <a:ahLst/>
              <a:cxnLst/>
              <a:rect l="l" t="t" r="r" b="b"/>
              <a:pathLst>
                <a:path w="3321" h="593" extrusionOk="0">
                  <a:moveTo>
                    <a:pt x="1" y="1"/>
                  </a:moveTo>
                  <a:lnTo>
                    <a:pt x="1" y="592"/>
                  </a:lnTo>
                  <a:lnTo>
                    <a:pt x="3053" y="592"/>
                  </a:lnTo>
                  <a:lnTo>
                    <a:pt x="3321" y="268"/>
                  </a:lnTo>
                  <a:lnTo>
                    <a:pt x="3053"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3"/>
            <p:cNvSpPr/>
            <p:nvPr/>
          </p:nvSpPr>
          <p:spPr>
            <a:xfrm>
              <a:off x="5399875" y="2832425"/>
              <a:ext cx="76350" cy="14825"/>
            </a:xfrm>
            <a:custGeom>
              <a:avLst/>
              <a:gdLst/>
              <a:ahLst/>
              <a:cxnLst/>
              <a:rect l="l" t="t" r="r" b="b"/>
              <a:pathLst>
                <a:path w="3054" h="593" extrusionOk="0">
                  <a:moveTo>
                    <a:pt x="0" y="1"/>
                  </a:moveTo>
                  <a:lnTo>
                    <a:pt x="0" y="592"/>
                  </a:lnTo>
                  <a:lnTo>
                    <a:pt x="3053" y="592"/>
                  </a:lnTo>
                  <a:lnTo>
                    <a:pt x="3053"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3" name="Google Shape;2413;p63"/>
          <p:cNvGrpSpPr/>
          <p:nvPr/>
        </p:nvGrpSpPr>
        <p:grpSpPr>
          <a:xfrm>
            <a:off x="6188860" y="2122679"/>
            <a:ext cx="370570" cy="370009"/>
            <a:chOff x="5182350" y="2194200"/>
            <a:chExt cx="330600" cy="330100"/>
          </a:xfrm>
        </p:grpSpPr>
        <p:sp>
          <p:nvSpPr>
            <p:cNvPr id="2414" name="Google Shape;2414;p63"/>
            <p:cNvSpPr/>
            <p:nvPr/>
          </p:nvSpPr>
          <p:spPr>
            <a:xfrm>
              <a:off x="5182350" y="2194200"/>
              <a:ext cx="330600" cy="330100"/>
            </a:xfrm>
            <a:custGeom>
              <a:avLst/>
              <a:gdLst/>
              <a:ahLst/>
              <a:cxnLst/>
              <a:rect l="l" t="t" r="r" b="b"/>
              <a:pathLst>
                <a:path w="13224" h="13204" extrusionOk="0">
                  <a:moveTo>
                    <a:pt x="6603" y="0"/>
                  </a:moveTo>
                  <a:cubicBezTo>
                    <a:pt x="2958" y="0"/>
                    <a:pt x="1" y="2958"/>
                    <a:pt x="1" y="6602"/>
                  </a:cubicBezTo>
                  <a:cubicBezTo>
                    <a:pt x="1" y="10246"/>
                    <a:pt x="2958" y="13204"/>
                    <a:pt x="6603" y="13204"/>
                  </a:cubicBezTo>
                  <a:cubicBezTo>
                    <a:pt x="10247" y="13204"/>
                    <a:pt x="13223" y="10246"/>
                    <a:pt x="13223" y="6602"/>
                  </a:cubicBezTo>
                  <a:cubicBezTo>
                    <a:pt x="13223" y="2958"/>
                    <a:pt x="10247" y="0"/>
                    <a:pt x="6603" y="0"/>
                  </a:cubicBez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3"/>
            <p:cNvSpPr/>
            <p:nvPr/>
          </p:nvSpPr>
          <p:spPr>
            <a:xfrm>
              <a:off x="5288725" y="2231400"/>
              <a:ext cx="223275" cy="291475"/>
            </a:xfrm>
            <a:custGeom>
              <a:avLst/>
              <a:gdLst/>
              <a:ahLst/>
              <a:cxnLst/>
              <a:rect l="l" t="t" r="r" b="b"/>
              <a:pathLst>
                <a:path w="8931" h="11659" extrusionOk="0">
                  <a:moveTo>
                    <a:pt x="4714" y="0"/>
                  </a:moveTo>
                  <a:lnTo>
                    <a:pt x="1" y="764"/>
                  </a:lnTo>
                  <a:lnTo>
                    <a:pt x="1165" y="1928"/>
                  </a:lnTo>
                  <a:lnTo>
                    <a:pt x="1203" y="3645"/>
                  </a:lnTo>
                  <a:lnTo>
                    <a:pt x="2214" y="4637"/>
                  </a:lnTo>
                  <a:lnTo>
                    <a:pt x="2214" y="9808"/>
                  </a:lnTo>
                  <a:lnTo>
                    <a:pt x="1680" y="10247"/>
                  </a:lnTo>
                  <a:lnTo>
                    <a:pt x="3092" y="11659"/>
                  </a:lnTo>
                  <a:cubicBezTo>
                    <a:pt x="6393" y="11296"/>
                    <a:pt x="8930" y="8510"/>
                    <a:pt x="8930" y="5114"/>
                  </a:cubicBezTo>
                  <a:cubicBezTo>
                    <a:pt x="8930" y="4790"/>
                    <a:pt x="8911" y="4446"/>
                    <a:pt x="8873" y="4141"/>
                  </a:cubicBezTo>
                  <a:lnTo>
                    <a:pt x="4714"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3"/>
            <p:cNvSpPr/>
            <p:nvPr/>
          </p:nvSpPr>
          <p:spPr>
            <a:xfrm>
              <a:off x="5307800" y="2243800"/>
              <a:ext cx="42975" cy="217075"/>
            </a:xfrm>
            <a:custGeom>
              <a:avLst/>
              <a:gdLst/>
              <a:ahLst/>
              <a:cxnLst/>
              <a:rect l="l" t="t" r="r" b="b"/>
              <a:pathLst>
                <a:path w="1719" h="8683" extrusionOk="0">
                  <a:moveTo>
                    <a:pt x="1" y="1"/>
                  </a:moveTo>
                  <a:lnTo>
                    <a:pt x="1" y="2042"/>
                  </a:lnTo>
                  <a:cubicBezTo>
                    <a:pt x="1" y="2786"/>
                    <a:pt x="497" y="3416"/>
                    <a:pt x="1184" y="3569"/>
                  </a:cubicBezTo>
                  <a:lnTo>
                    <a:pt x="1184" y="8682"/>
                  </a:lnTo>
                  <a:lnTo>
                    <a:pt x="1565" y="8682"/>
                  </a:lnTo>
                  <a:lnTo>
                    <a:pt x="1718" y="6106"/>
                  </a:lnTo>
                  <a:lnTo>
                    <a:pt x="1565" y="2844"/>
                  </a:lnTo>
                  <a:cubicBezTo>
                    <a:pt x="1555" y="2844"/>
                    <a:pt x="1544" y="2844"/>
                    <a:pt x="1534" y="2844"/>
                  </a:cubicBezTo>
                  <a:cubicBezTo>
                    <a:pt x="1127" y="2844"/>
                    <a:pt x="764" y="2489"/>
                    <a:pt x="764" y="2042"/>
                  </a:cubicBezTo>
                  <a:lnTo>
                    <a:pt x="764"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3"/>
            <p:cNvSpPr/>
            <p:nvPr/>
          </p:nvSpPr>
          <p:spPr>
            <a:xfrm>
              <a:off x="5347400" y="2243800"/>
              <a:ext cx="39625" cy="217075"/>
            </a:xfrm>
            <a:custGeom>
              <a:avLst/>
              <a:gdLst/>
              <a:ahLst/>
              <a:cxnLst/>
              <a:rect l="l" t="t" r="r" b="b"/>
              <a:pathLst>
                <a:path w="1585" h="8683" extrusionOk="0">
                  <a:moveTo>
                    <a:pt x="821" y="1"/>
                  </a:moveTo>
                  <a:lnTo>
                    <a:pt x="821" y="2042"/>
                  </a:lnTo>
                  <a:cubicBezTo>
                    <a:pt x="821" y="2500"/>
                    <a:pt x="458" y="2863"/>
                    <a:pt x="1" y="2863"/>
                  </a:cubicBezTo>
                  <a:lnTo>
                    <a:pt x="1" y="8682"/>
                  </a:lnTo>
                  <a:lnTo>
                    <a:pt x="382" y="8682"/>
                  </a:lnTo>
                  <a:lnTo>
                    <a:pt x="382" y="3569"/>
                  </a:lnTo>
                  <a:cubicBezTo>
                    <a:pt x="1088" y="3416"/>
                    <a:pt x="1584" y="2786"/>
                    <a:pt x="1584" y="2042"/>
                  </a:cubicBezTo>
                  <a:lnTo>
                    <a:pt x="1584"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3"/>
            <p:cNvSpPr/>
            <p:nvPr/>
          </p:nvSpPr>
          <p:spPr>
            <a:xfrm>
              <a:off x="5330700" y="2454175"/>
              <a:ext cx="23400" cy="33400"/>
            </a:xfrm>
            <a:custGeom>
              <a:avLst/>
              <a:gdLst/>
              <a:ahLst/>
              <a:cxnLst/>
              <a:rect l="l" t="t" r="r" b="b"/>
              <a:pathLst>
                <a:path w="936" h="1336" extrusionOk="0">
                  <a:moveTo>
                    <a:pt x="669" y="0"/>
                  </a:moveTo>
                  <a:cubicBezTo>
                    <a:pt x="287" y="0"/>
                    <a:pt x="1" y="305"/>
                    <a:pt x="1" y="668"/>
                  </a:cubicBezTo>
                  <a:lnTo>
                    <a:pt x="1" y="1336"/>
                  </a:lnTo>
                  <a:lnTo>
                    <a:pt x="669" y="1336"/>
                  </a:lnTo>
                  <a:lnTo>
                    <a:pt x="936" y="744"/>
                  </a:lnTo>
                  <a:lnTo>
                    <a:pt x="669"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3"/>
            <p:cNvSpPr/>
            <p:nvPr/>
          </p:nvSpPr>
          <p:spPr>
            <a:xfrm>
              <a:off x="5347400" y="2454175"/>
              <a:ext cx="16725" cy="33400"/>
            </a:xfrm>
            <a:custGeom>
              <a:avLst/>
              <a:gdLst/>
              <a:ahLst/>
              <a:cxnLst/>
              <a:rect l="l" t="t" r="r" b="b"/>
              <a:pathLst>
                <a:path w="669" h="1336" extrusionOk="0">
                  <a:moveTo>
                    <a:pt x="1" y="0"/>
                  </a:moveTo>
                  <a:lnTo>
                    <a:pt x="1" y="1336"/>
                  </a:lnTo>
                  <a:lnTo>
                    <a:pt x="668" y="1336"/>
                  </a:lnTo>
                  <a:lnTo>
                    <a:pt x="668" y="668"/>
                  </a:lnTo>
                  <a:cubicBezTo>
                    <a:pt x="668" y="305"/>
                    <a:pt x="363" y="0"/>
                    <a:pt x="1"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3"/>
            <p:cNvSpPr/>
            <p:nvPr/>
          </p:nvSpPr>
          <p:spPr>
            <a:xfrm>
              <a:off x="5287775" y="2230450"/>
              <a:ext cx="65850" cy="19100"/>
            </a:xfrm>
            <a:custGeom>
              <a:avLst/>
              <a:gdLst/>
              <a:ahLst/>
              <a:cxnLst/>
              <a:rect l="l" t="t" r="r" b="b"/>
              <a:pathLst>
                <a:path w="2634" h="764" extrusionOk="0">
                  <a:moveTo>
                    <a:pt x="0" y="0"/>
                  </a:moveTo>
                  <a:lnTo>
                    <a:pt x="0" y="764"/>
                  </a:lnTo>
                  <a:lnTo>
                    <a:pt x="2366" y="764"/>
                  </a:lnTo>
                  <a:lnTo>
                    <a:pt x="2634" y="382"/>
                  </a:lnTo>
                  <a:lnTo>
                    <a:pt x="2366"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3"/>
            <p:cNvSpPr/>
            <p:nvPr/>
          </p:nvSpPr>
          <p:spPr>
            <a:xfrm>
              <a:off x="5347400" y="2230450"/>
              <a:ext cx="59175" cy="19100"/>
            </a:xfrm>
            <a:custGeom>
              <a:avLst/>
              <a:gdLst/>
              <a:ahLst/>
              <a:cxnLst/>
              <a:rect l="l" t="t" r="r" b="b"/>
              <a:pathLst>
                <a:path w="2367" h="764" extrusionOk="0">
                  <a:moveTo>
                    <a:pt x="1" y="0"/>
                  </a:moveTo>
                  <a:lnTo>
                    <a:pt x="1" y="764"/>
                  </a:lnTo>
                  <a:lnTo>
                    <a:pt x="2367" y="764"/>
                  </a:lnTo>
                  <a:lnTo>
                    <a:pt x="2367"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2" name="Google Shape;2422;p63"/>
          <p:cNvGrpSpPr/>
          <p:nvPr/>
        </p:nvGrpSpPr>
        <p:grpSpPr>
          <a:xfrm>
            <a:off x="6189126" y="1500965"/>
            <a:ext cx="370037" cy="370037"/>
            <a:chOff x="5282050" y="1628925"/>
            <a:chExt cx="330125" cy="330125"/>
          </a:xfrm>
        </p:grpSpPr>
        <p:sp>
          <p:nvSpPr>
            <p:cNvPr id="2423" name="Google Shape;2423;p63"/>
            <p:cNvSpPr/>
            <p:nvPr/>
          </p:nvSpPr>
          <p:spPr>
            <a:xfrm>
              <a:off x="5282050" y="1628925"/>
              <a:ext cx="330125" cy="330125"/>
            </a:xfrm>
            <a:custGeom>
              <a:avLst/>
              <a:gdLst/>
              <a:ahLst/>
              <a:cxnLst/>
              <a:rect l="l" t="t" r="r" b="b"/>
              <a:pathLst>
                <a:path w="13205" h="13205" extrusionOk="0">
                  <a:moveTo>
                    <a:pt x="6602" y="1"/>
                  </a:moveTo>
                  <a:cubicBezTo>
                    <a:pt x="2958" y="1"/>
                    <a:pt x="1" y="2958"/>
                    <a:pt x="1" y="6603"/>
                  </a:cubicBezTo>
                  <a:cubicBezTo>
                    <a:pt x="1" y="10247"/>
                    <a:pt x="2958" y="13205"/>
                    <a:pt x="6602" y="13205"/>
                  </a:cubicBezTo>
                  <a:cubicBezTo>
                    <a:pt x="10247" y="13205"/>
                    <a:pt x="13204" y="10247"/>
                    <a:pt x="13204" y="6603"/>
                  </a:cubicBezTo>
                  <a:cubicBezTo>
                    <a:pt x="13204" y="2958"/>
                    <a:pt x="10247" y="1"/>
                    <a:pt x="6602"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3"/>
            <p:cNvSpPr/>
            <p:nvPr/>
          </p:nvSpPr>
          <p:spPr>
            <a:xfrm>
              <a:off x="5356475" y="1679500"/>
              <a:ext cx="255700" cy="279550"/>
            </a:xfrm>
            <a:custGeom>
              <a:avLst/>
              <a:gdLst/>
              <a:ahLst/>
              <a:cxnLst/>
              <a:rect l="l" t="t" r="r" b="b"/>
              <a:pathLst>
                <a:path w="10228" h="11182" extrusionOk="0">
                  <a:moveTo>
                    <a:pt x="7823" y="0"/>
                  </a:moveTo>
                  <a:lnTo>
                    <a:pt x="0" y="7823"/>
                  </a:lnTo>
                  <a:lnTo>
                    <a:pt x="153" y="9064"/>
                  </a:lnTo>
                  <a:lnTo>
                    <a:pt x="2080" y="10991"/>
                  </a:lnTo>
                  <a:cubicBezTo>
                    <a:pt x="2576" y="11124"/>
                    <a:pt x="3110" y="11182"/>
                    <a:pt x="3644" y="11182"/>
                  </a:cubicBezTo>
                  <a:cubicBezTo>
                    <a:pt x="3656" y="11182"/>
                    <a:pt x="3668" y="11182"/>
                    <a:pt x="3679" y="11182"/>
                  </a:cubicBezTo>
                  <a:cubicBezTo>
                    <a:pt x="7289" y="11182"/>
                    <a:pt x="10227" y="8231"/>
                    <a:pt x="10227" y="4580"/>
                  </a:cubicBezTo>
                  <a:cubicBezTo>
                    <a:pt x="10227" y="3588"/>
                    <a:pt x="10017" y="2634"/>
                    <a:pt x="9617" y="1794"/>
                  </a:cubicBezTo>
                  <a:lnTo>
                    <a:pt x="7823"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3"/>
            <p:cNvSpPr/>
            <p:nvPr/>
          </p:nvSpPr>
          <p:spPr>
            <a:xfrm>
              <a:off x="5490500" y="1679500"/>
              <a:ext cx="61575" cy="59175"/>
            </a:xfrm>
            <a:custGeom>
              <a:avLst/>
              <a:gdLst/>
              <a:ahLst/>
              <a:cxnLst/>
              <a:rect l="l" t="t" r="r" b="b"/>
              <a:pathLst>
                <a:path w="2463" h="2367" extrusionOk="0">
                  <a:moveTo>
                    <a:pt x="2462" y="0"/>
                  </a:moveTo>
                  <a:lnTo>
                    <a:pt x="1" y="1908"/>
                  </a:lnTo>
                  <a:lnTo>
                    <a:pt x="96" y="2366"/>
                  </a:lnTo>
                  <a:lnTo>
                    <a:pt x="1012" y="1679"/>
                  </a:lnTo>
                  <a:lnTo>
                    <a:pt x="2462"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3"/>
            <p:cNvSpPr/>
            <p:nvPr/>
          </p:nvSpPr>
          <p:spPr>
            <a:xfrm>
              <a:off x="5492900" y="1679500"/>
              <a:ext cx="59175" cy="61550"/>
            </a:xfrm>
            <a:custGeom>
              <a:avLst/>
              <a:gdLst/>
              <a:ahLst/>
              <a:cxnLst/>
              <a:rect l="l" t="t" r="r" b="b"/>
              <a:pathLst>
                <a:path w="2367" h="2462" extrusionOk="0">
                  <a:moveTo>
                    <a:pt x="2366" y="0"/>
                  </a:moveTo>
                  <a:lnTo>
                    <a:pt x="0" y="2366"/>
                  </a:lnTo>
                  <a:lnTo>
                    <a:pt x="458" y="2462"/>
                  </a:lnTo>
                  <a:lnTo>
                    <a:pt x="2366"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3"/>
            <p:cNvSpPr/>
            <p:nvPr/>
          </p:nvSpPr>
          <p:spPr>
            <a:xfrm>
              <a:off x="5470475" y="1721000"/>
              <a:ext cx="27200" cy="31500"/>
            </a:xfrm>
            <a:custGeom>
              <a:avLst/>
              <a:gdLst/>
              <a:ahLst/>
              <a:cxnLst/>
              <a:rect l="l" t="t" r="r" b="b"/>
              <a:pathLst>
                <a:path w="1088" h="1260" extrusionOk="0">
                  <a:moveTo>
                    <a:pt x="554" y="0"/>
                  </a:moveTo>
                  <a:lnTo>
                    <a:pt x="0" y="535"/>
                  </a:lnTo>
                  <a:lnTo>
                    <a:pt x="363" y="1260"/>
                  </a:lnTo>
                  <a:lnTo>
                    <a:pt x="993" y="993"/>
                  </a:lnTo>
                  <a:lnTo>
                    <a:pt x="1088" y="535"/>
                  </a:lnTo>
                  <a:lnTo>
                    <a:pt x="554"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3"/>
            <p:cNvSpPr/>
            <p:nvPr/>
          </p:nvSpPr>
          <p:spPr>
            <a:xfrm>
              <a:off x="5478575" y="1733875"/>
              <a:ext cx="32475" cy="27700"/>
            </a:xfrm>
            <a:custGeom>
              <a:avLst/>
              <a:gdLst/>
              <a:ahLst/>
              <a:cxnLst/>
              <a:rect l="l" t="t" r="r" b="b"/>
              <a:pathLst>
                <a:path w="1299" h="1108" extrusionOk="0">
                  <a:moveTo>
                    <a:pt x="745" y="1"/>
                  </a:moveTo>
                  <a:lnTo>
                    <a:pt x="1" y="745"/>
                  </a:lnTo>
                  <a:lnTo>
                    <a:pt x="726" y="1107"/>
                  </a:lnTo>
                  <a:lnTo>
                    <a:pt x="1298" y="554"/>
                  </a:lnTo>
                  <a:lnTo>
                    <a:pt x="745"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3"/>
            <p:cNvSpPr/>
            <p:nvPr/>
          </p:nvSpPr>
          <p:spPr>
            <a:xfrm>
              <a:off x="5370300" y="1724325"/>
              <a:ext cx="114025" cy="114050"/>
            </a:xfrm>
            <a:custGeom>
              <a:avLst/>
              <a:gdLst/>
              <a:ahLst/>
              <a:cxnLst/>
              <a:rect l="l" t="t" r="r" b="b"/>
              <a:pathLst>
                <a:path w="4561" h="4562" extrusionOk="0">
                  <a:moveTo>
                    <a:pt x="3607" y="1"/>
                  </a:moveTo>
                  <a:lnTo>
                    <a:pt x="0" y="3607"/>
                  </a:lnTo>
                  <a:lnTo>
                    <a:pt x="954" y="4561"/>
                  </a:lnTo>
                  <a:lnTo>
                    <a:pt x="2901" y="2958"/>
                  </a:lnTo>
                  <a:lnTo>
                    <a:pt x="4561" y="955"/>
                  </a:lnTo>
                  <a:lnTo>
                    <a:pt x="3607"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3"/>
            <p:cNvSpPr/>
            <p:nvPr/>
          </p:nvSpPr>
          <p:spPr>
            <a:xfrm>
              <a:off x="5393675" y="1747700"/>
              <a:ext cx="113550" cy="114050"/>
            </a:xfrm>
            <a:custGeom>
              <a:avLst/>
              <a:gdLst/>
              <a:ahLst/>
              <a:cxnLst/>
              <a:rect l="l" t="t" r="r" b="b"/>
              <a:pathLst>
                <a:path w="4542" h="4562" extrusionOk="0">
                  <a:moveTo>
                    <a:pt x="3588" y="1"/>
                  </a:moveTo>
                  <a:lnTo>
                    <a:pt x="0" y="3607"/>
                  </a:lnTo>
                  <a:lnTo>
                    <a:pt x="954" y="4561"/>
                  </a:lnTo>
                  <a:lnTo>
                    <a:pt x="1660" y="3836"/>
                  </a:lnTo>
                  <a:lnTo>
                    <a:pt x="1565" y="3416"/>
                  </a:lnTo>
                  <a:lnTo>
                    <a:pt x="2023" y="3474"/>
                  </a:lnTo>
                  <a:lnTo>
                    <a:pt x="2633" y="2863"/>
                  </a:lnTo>
                  <a:lnTo>
                    <a:pt x="2538" y="2424"/>
                  </a:lnTo>
                  <a:lnTo>
                    <a:pt x="2996" y="2500"/>
                  </a:lnTo>
                  <a:lnTo>
                    <a:pt x="3626" y="1890"/>
                  </a:lnTo>
                  <a:lnTo>
                    <a:pt x="3530" y="1451"/>
                  </a:lnTo>
                  <a:lnTo>
                    <a:pt x="3969" y="1527"/>
                  </a:lnTo>
                  <a:lnTo>
                    <a:pt x="4542" y="955"/>
                  </a:lnTo>
                  <a:lnTo>
                    <a:pt x="3588"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3"/>
            <p:cNvSpPr/>
            <p:nvPr/>
          </p:nvSpPr>
          <p:spPr>
            <a:xfrm>
              <a:off x="5347400" y="1838350"/>
              <a:ext cx="39625" cy="38650"/>
            </a:xfrm>
            <a:custGeom>
              <a:avLst/>
              <a:gdLst/>
              <a:ahLst/>
              <a:cxnLst/>
              <a:rect l="l" t="t" r="r" b="b"/>
              <a:pathLst>
                <a:path w="1585" h="1546" extrusionOk="0">
                  <a:moveTo>
                    <a:pt x="1317" y="0"/>
                  </a:moveTo>
                  <a:lnTo>
                    <a:pt x="1" y="1279"/>
                  </a:lnTo>
                  <a:lnTo>
                    <a:pt x="268" y="1546"/>
                  </a:lnTo>
                  <a:lnTo>
                    <a:pt x="1050" y="1145"/>
                  </a:lnTo>
                  <a:lnTo>
                    <a:pt x="1584" y="267"/>
                  </a:lnTo>
                  <a:lnTo>
                    <a:pt x="1317"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3"/>
            <p:cNvSpPr/>
            <p:nvPr/>
          </p:nvSpPr>
          <p:spPr>
            <a:xfrm>
              <a:off x="5354075" y="1845500"/>
              <a:ext cx="38675" cy="38650"/>
            </a:xfrm>
            <a:custGeom>
              <a:avLst/>
              <a:gdLst/>
              <a:ahLst/>
              <a:cxnLst/>
              <a:rect l="l" t="t" r="r" b="b"/>
              <a:pathLst>
                <a:path w="1547" h="1546" extrusionOk="0">
                  <a:moveTo>
                    <a:pt x="1298" y="0"/>
                  </a:moveTo>
                  <a:lnTo>
                    <a:pt x="1" y="1279"/>
                  </a:lnTo>
                  <a:lnTo>
                    <a:pt x="268" y="1546"/>
                  </a:lnTo>
                  <a:lnTo>
                    <a:pt x="1546" y="248"/>
                  </a:lnTo>
                  <a:lnTo>
                    <a:pt x="1298"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3"/>
            <p:cNvSpPr/>
            <p:nvPr/>
          </p:nvSpPr>
          <p:spPr>
            <a:xfrm>
              <a:off x="5411800" y="1810675"/>
              <a:ext cx="32925" cy="32950"/>
            </a:xfrm>
            <a:custGeom>
              <a:avLst/>
              <a:gdLst/>
              <a:ahLst/>
              <a:cxnLst/>
              <a:rect l="l" t="t" r="r" b="b"/>
              <a:pathLst>
                <a:path w="1317" h="1318" extrusionOk="0">
                  <a:moveTo>
                    <a:pt x="363" y="1"/>
                  </a:moveTo>
                  <a:lnTo>
                    <a:pt x="0" y="363"/>
                  </a:lnTo>
                  <a:lnTo>
                    <a:pt x="954" y="1317"/>
                  </a:lnTo>
                  <a:lnTo>
                    <a:pt x="1317" y="955"/>
                  </a:lnTo>
                  <a:lnTo>
                    <a:pt x="363"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3"/>
            <p:cNvSpPr/>
            <p:nvPr/>
          </p:nvSpPr>
          <p:spPr>
            <a:xfrm>
              <a:off x="5436600" y="1786350"/>
              <a:ext cx="32475" cy="32925"/>
            </a:xfrm>
            <a:custGeom>
              <a:avLst/>
              <a:gdLst/>
              <a:ahLst/>
              <a:cxnLst/>
              <a:rect l="l" t="t" r="r" b="b"/>
              <a:pathLst>
                <a:path w="1299" h="1317" extrusionOk="0">
                  <a:moveTo>
                    <a:pt x="344" y="0"/>
                  </a:moveTo>
                  <a:lnTo>
                    <a:pt x="1" y="363"/>
                  </a:lnTo>
                  <a:lnTo>
                    <a:pt x="955" y="1317"/>
                  </a:lnTo>
                  <a:lnTo>
                    <a:pt x="1298" y="954"/>
                  </a:lnTo>
                  <a:lnTo>
                    <a:pt x="344"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3"/>
            <p:cNvSpPr/>
            <p:nvPr/>
          </p:nvSpPr>
          <p:spPr>
            <a:xfrm>
              <a:off x="5461400" y="1761550"/>
              <a:ext cx="32950" cy="32450"/>
            </a:xfrm>
            <a:custGeom>
              <a:avLst/>
              <a:gdLst/>
              <a:ahLst/>
              <a:cxnLst/>
              <a:rect l="l" t="t" r="r" b="b"/>
              <a:pathLst>
                <a:path w="1318" h="1298" extrusionOk="0">
                  <a:moveTo>
                    <a:pt x="363" y="0"/>
                  </a:moveTo>
                  <a:lnTo>
                    <a:pt x="1" y="344"/>
                  </a:lnTo>
                  <a:lnTo>
                    <a:pt x="955" y="1298"/>
                  </a:lnTo>
                  <a:lnTo>
                    <a:pt x="1317" y="954"/>
                  </a:lnTo>
                  <a:lnTo>
                    <a:pt x="363"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3"/>
            <p:cNvSpPr/>
            <p:nvPr/>
          </p:nvSpPr>
          <p:spPr>
            <a:xfrm>
              <a:off x="5348350" y="1797325"/>
              <a:ext cx="50125" cy="50100"/>
            </a:xfrm>
            <a:custGeom>
              <a:avLst/>
              <a:gdLst/>
              <a:ahLst/>
              <a:cxnLst/>
              <a:rect l="l" t="t" r="r" b="b"/>
              <a:pathLst>
                <a:path w="2005" h="2004" extrusionOk="0">
                  <a:moveTo>
                    <a:pt x="535" y="0"/>
                  </a:moveTo>
                  <a:lnTo>
                    <a:pt x="1" y="535"/>
                  </a:lnTo>
                  <a:lnTo>
                    <a:pt x="1451" y="2004"/>
                  </a:lnTo>
                  <a:lnTo>
                    <a:pt x="1909" y="1908"/>
                  </a:lnTo>
                  <a:lnTo>
                    <a:pt x="2004" y="1450"/>
                  </a:lnTo>
                  <a:lnTo>
                    <a:pt x="535"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3"/>
            <p:cNvSpPr/>
            <p:nvPr/>
          </p:nvSpPr>
          <p:spPr>
            <a:xfrm>
              <a:off x="5384125" y="1833575"/>
              <a:ext cx="50125" cy="50100"/>
            </a:xfrm>
            <a:custGeom>
              <a:avLst/>
              <a:gdLst/>
              <a:ahLst/>
              <a:cxnLst/>
              <a:rect l="l" t="t" r="r" b="b"/>
              <a:pathLst>
                <a:path w="2005" h="2004" extrusionOk="0">
                  <a:moveTo>
                    <a:pt x="535" y="0"/>
                  </a:moveTo>
                  <a:lnTo>
                    <a:pt x="1" y="554"/>
                  </a:lnTo>
                  <a:lnTo>
                    <a:pt x="1451" y="2004"/>
                  </a:lnTo>
                  <a:lnTo>
                    <a:pt x="2004" y="1451"/>
                  </a:lnTo>
                  <a:lnTo>
                    <a:pt x="535"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3"/>
            <p:cNvSpPr/>
            <p:nvPr/>
          </p:nvSpPr>
          <p:spPr>
            <a:xfrm>
              <a:off x="5325450" y="1865900"/>
              <a:ext cx="31050" cy="22550"/>
            </a:xfrm>
            <a:custGeom>
              <a:avLst/>
              <a:gdLst/>
              <a:ahLst/>
              <a:cxnLst/>
              <a:rect l="l" t="t" r="r" b="b"/>
              <a:pathLst>
                <a:path w="1242" h="902" extrusionOk="0">
                  <a:moveTo>
                    <a:pt x="540" y="0"/>
                  </a:moveTo>
                  <a:cubicBezTo>
                    <a:pt x="340" y="0"/>
                    <a:pt x="144" y="72"/>
                    <a:pt x="1" y="215"/>
                  </a:cubicBezTo>
                  <a:lnTo>
                    <a:pt x="688" y="902"/>
                  </a:lnTo>
                  <a:lnTo>
                    <a:pt x="1146" y="806"/>
                  </a:lnTo>
                  <a:lnTo>
                    <a:pt x="1241" y="348"/>
                  </a:lnTo>
                  <a:lnTo>
                    <a:pt x="1108" y="215"/>
                  </a:lnTo>
                  <a:cubicBezTo>
                    <a:pt x="945" y="72"/>
                    <a:pt x="740" y="0"/>
                    <a:pt x="540" y="0"/>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3"/>
            <p:cNvSpPr/>
            <p:nvPr/>
          </p:nvSpPr>
          <p:spPr>
            <a:xfrm>
              <a:off x="5342625" y="1875075"/>
              <a:ext cx="25300" cy="31025"/>
            </a:xfrm>
            <a:custGeom>
              <a:avLst/>
              <a:gdLst/>
              <a:ahLst/>
              <a:cxnLst/>
              <a:rect l="l" t="t" r="r" b="b"/>
              <a:pathLst>
                <a:path w="1012" h="1241" extrusionOk="0">
                  <a:moveTo>
                    <a:pt x="554" y="0"/>
                  </a:moveTo>
                  <a:lnTo>
                    <a:pt x="1" y="554"/>
                  </a:lnTo>
                  <a:lnTo>
                    <a:pt x="707" y="1241"/>
                  </a:lnTo>
                  <a:cubicBezTo>
                    <a:pt x="1012" y="935"/>
                    <a:pt x="1012" y="458"/>
                    <a:pt x="707" y="153"/>
                  </a:cubicBezTo>
                  <a:lnTo>
                    <a:pt x="554"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0" name="Google Shape;2440;p63"/>
          <p:cNvGrpSpPr/>
          <p:nvPr/>
        </p:nvGrpSpPr>
        <p:grpSpPr>
          <a:xfrm>
            <a:off x="5462225" y="3934565"/>
            <a:ext cx="370570" cy="370037"/>
            <a:chOff x="4550300" y="3793600"/>
            <a:chExt cx="330600" cy="330125"/>
          </a:xfrm>
        </p:grpSpPr>
        <p:sp>
          <p:nvSpPr>
            <p:cNvPr id="2441" name="Google Shape;2441;p63"/>
            <p:cNvSpPr/>
            <p:nvPr/>
          </p:nvSpPr>
          <p:spPr>
            <a:xfrm>
              <a:off x="4550300" y="3793600"/>
              <a:ext cx="330600" cy="330125"/>
            </a:xfrm>
            <a:custGeom>
              <a:avLst/>
              <a:gdLst/>
              <a:ahLst/>
              <a:cxnLst/>
              <a:rect l="l" t="t" r="r" b="b"/>
              <a:pathLst>
                <a:path w="13224" h="13205" extrusionOk="0">
                  <a:moveTo>
                    <a:pt x="6603" y="1"/>
                  </a:moveTo>
                  <a:cubicBezTo>
                    <a:pt x="2958" y="1"/>
                    <a:pt x="1" y="2958"/>
                    <a:pt x="1" y="6603"/>
                  </a:cubicBezTo>
                  <a:cubicBezTo>
                    <a:pt x="1" y="10247"/>
                    <a:pt x="2958" y="13204"/>
                    <a:pt x="6603" y="13204"/>
                  </a:cubicBezTo>
                  <a:cubicBezTo>
                    <a:pt x="10247" y="13204"/>
                    <a:pt x="13224" y="10247"/>
                    <a:pt x="13224" y="6603"/>
                  </a:cubicBezTo>
                  <a:cubicBezTo>
                    <a:pt x="13224" y="2958"/>
                    <a:pt x="10247" y="1"/>
                    <a:pt x="6603" y="1"/>
                  </a:cubicBez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3"/>
            <p:cNvSpPr/>
            <p:nvPr/>
          </p:nvSpPr>
          <p:spPr>
            <a:xfrm>
              <a:off x="4596100" y="3837500"/>
              <a:ext cx="283850" cy="286225"/>
            </a:xfrm>
            <a:custGeom>
              <a:avLst/>
              <a:gdLst/>
              <a:ahLst/>
              <a:cxnLst/>
              <a:rect l="l" t="t" r="r" b="b"/>
              <a:pathLst>
                <a:path w="11354" h="11449" extrusionOk="0">
                  <a:moveTo>
                    <a:pt x="5210" y="0"/>
                  </a:moveTo>
                  <a:lnTo>
                    <a:pt x="1241" y="2347"/>
                  </a:lnTo>
                  <a:lnTo>
                    <a:pt x="3187" y="4274"/>
                  </a:lnTo>
                  <a:lnTo>
                    <a:pt x="1" y="5419"/>
                  </a:lnTo>
                  <a:lnTo>
                    <a:pt x="2233" y="7632"/>
                  </a:lnTo>
                  <a:lnTo>
                    <a:pt x="1222" y="8396"/>
                  </a:lnTo>
                  <a:lnTo>
                    <a:pt x="4256" y="11429"/>
                  </a:lnTo>
                  <a:cubicBezTo>
                    <a:pt x="4427" y="11448"/>
                    <a:pt x="4580" y="11448"/>
                    <a:pt x="4752" y="11448"/>
                  </a:cubicBezTo>
                  <a:cubicBezTo>
                    <a:pt x="8396" y="11448"/>
                    <a:pt x="11354" y="8491"/>
                    <a:pt x="11354" y="4847"/>
                  </a:cubicBezTo>
                  <a:cubicBezTo>
                    <a:pt x="11354" y="4675"/>
                    <a:pt x="11354" y="4503"/>
                    <a:pt x="11335" y="4351"/>
                  </a:cubicBezTo>
                  <a:lnTo>
                    <a:pt x="8301" y="1317"/>
                  </a:lnTo>
                  <a:lnTo>
                    <a:pt x="7309" y="2099"/>
                  </a:lnTo>
                  <a:lnTo>
                    <a:pt x="5210"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3"/>
            <p:cNvSpPr/>
            <p:nvPr/>
          </p:nvSpPr>
          <p:spPr>
            <a:xfrm>
              <a:off x="4607550" y="3851325"/>
              <a:ext cx="121200" cy="214675"/>
            </a:xfrm>
            <a:custGeom>
              <a:avLst/>
              <a:gdLst/>
              <a:ahLst/>
              <a:cxnLst/>
              <a:rect l="l" t="t" r="r" b="b"/>
              <a:pathLst>
                <a:path w="4848" h="8587" extrusionOk="0">
                  <a:moveTo>
                    <a:pt x="3912" y="1"/>
                  </a:moveTo>
                  <a:lnTo>
                    <a:pt x="3912" y="3359"/>
                  </a:lnTo>
                  <a:lnTo>
                    <a:pt x="1527" y="974"/>
                  </a:lnTo>
                  <a:lnTo>
                    <a:pt x="974" y="1527"/>
                  </a:lnTo>
                  <a:lnTo>
                    <a:pt x="3359" y="3912"/>
                  </a:lnTo>
                  <a:lnTo>
                    <a:pt x="1" y="3912"/>
                  </a:lnTo>
                  <a:lnTo>
                    <a:pt x="1" y="4675"/>
                  </a:lnTo>
                  <a:lnTo>
                    <a:pt x="3397" y="4675"/>
                  </a:lnTo>
                  <a:lnTo>
                    <a:pt x="1012" y="7060"/>
                  </a:lnTo>
                  <a:lnTo>
                    <a:pt x="1546" y="7614"/>
                  </a:lnTo>
                  <a:lnTo>
                    <a:pt x="3931" y="5229"/>
                  </a:lnTo>
                  <a:lnTo>
                    <a:pt x="3931" y="8587"/>
                  </a:lnTo>
                  <a:lnTo>
                    <a:pt x="4313" y="8587"/>
                  </a:lnTo>
                  <a:lnTo>
                    <a:pt x="4847" y="4294"/>
                  </a:lnTo>
                  <a:lnTo>
                    <a:pt x="4313"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3"/>
            <p:cNvSpPr/>
            <p:nvPr/>
          </p:nvSpPr>
          <p:spPr>
            <a:xfrm>
              <a:off x="4715350" y="3851325"/>
              <a:ext cx="107350" cy="215150"/>
            </a:xfrm>
            <a:custGeom>
              <a:avLst/>
              <a:gdLst/>
              <a:ahLst/>
              <a:cxnLst/>
              <a:rect l="l" t="t" r="r" b="b"/>
              <a:pathLst>
                <a:path w="4294" h="8606" extrusionOk="0">
                  <a:moveTo>
                    <a:pt x="1" y="1"/>
                  </a:moveTo>
                  <a:lnTo>
                    <a:pt x="1" y="8606"/>
                  </a:lnTo>
                  <a:lnTo>
                    <a:pt x="382" y="8606"/>
                  </a:lnTo>
                  <a:lnTo>
                    <a:pt x="382" y="5229"/>
                  </a:lnTo>
                  <a:lnTo>
                    <a:pt x="2768" y="7614"/>
                  </a:lnTo>
                  <a:lnTo>
                    <a:pt x="3321" y="7060"/>
                  </a:lnTo>
                  <a:lnTo>
                    <a:pt x="936" y="4675"/>
                  </a:lnTo>
                  <a:lnTo>
                    <a:pt x="4294" y="4675"/>
                  </a:lnTo>
                  <a:lnTo>
                    <a:pt x="4294" y="3912"/>
                  </a:lnTo>
                  <a:lnTo>
                    <a:pt x="936" y="3912"/>
                  </a:lnTo>
                  <a:lnTo>
                    <a:pt x="3321" y="1527"/>
                  </a:lnTo>
                  <a:lnTo>
                    <a:pt x="2768" y="974"/>
                  </a:lnTo>
                  <a:lnTo>
                    <a:pt x="382" y="3359"/>
                  </a:lnTo>
                  <a:lnTo>
                    <a:pt x="382"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3"/>
            <p:cNvSpPr/>
            <p:nvPr/>
          </p:nvSpPr>
          <p:spPr>
            <a:xfrm>
              <a:off x="4697700" y="4048800"/>
              <a:ext cx="24350" cy="34850"/>
            </a:xfrm>
            <a:custGeom>
              <a:avLst/>
              <a:gdLst/>
              <a:ahLst/>
              <a:cxnLst/>
              <a:rect l="l" t="t" r="r" b="b"/>
              <a:pathLst>
                <a:path w="974" h="1394" extrusionOk="0">
                  <a:moveTo>
                    <a:pt x="707" y="1"/>
                  </a:moveTo>
                  <a:cubicBezTo>
                    <a:pt x="306" y="1"/>
                    <a:pt x="1" y="306"/>
                    <a:pt x="1" y="688"/>
                  </a:cubicBezTo>
                  <a:cubicBezTo>
                    <a:pt x="1" y="1069"/>
                    <a:pt x="306" y="1394"/>
                    <a:pt x="707" y="1394"/>
                  </a:cubicBezTo>
                  <a:lnTo>
                    <a:pt x="974" y="783"/>
                  </a:lnTo>
                  <a:lnTo>
                    <a:pt x="707" y="1"/>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3"/>
            <p:cNvSpPr/>
            <p:nvPr/>
          </p:nvSpPr>
          <p:spPr>
            <a:xfrm>
              <a:off x="4648100" y="3891400"/>
              <a:ext cx="80650" cy="134525"/>
            </a:xfrm>
            <a:custGeom>
              <a:avLst/>
              <a:gdLst/>
              <a:ahLst/>
              <a:cxnLst/>
              <a:rect l="l" t="t" r="r" b="b"/>
              <a:pathLst>
                <a:path w="3226" h="5381" extrusionOk="0">
                  <a:moveTo>
                    <a:pt x="2691" y="0"/>
                  </a:moveTo>
                  <a:cubicBezTo>
                    <a:pt x="1203" y="0"/>
                    <a:pt x="0" y="1202"/>
                    <a:pt x="0" y="2691"/>
                  </a:cubicBezTo>
                  <a:cubicBezTo>
                    <a:pt x="0" y="4160"/>
                    <a:pt x="1203" y="5381"/>
                    <a:pt x="2691" y="5381"/>
                  </a:cubicBezTo>
                  <a:lnTo>
                    <a:pt x="3225" y="2729"/>
                  </a:lnTo>
                  <a:lnTo>
                    <a:pt x="2691" y="0"/>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3"/>
            <p:cNvSpPr/>
            <p:nvPr/>
          </p:nvSpPr>
          <p:spPr>
            <a:xfrm>
              <a:off x="4714875" y="3891400"/>
              <a:ext cx="67300" cy="134075"/>
            </a:xfrm>
            <a:custGeom>
              <a:avLst/>
              <a:gdLst/>
              <a:ahLst/>
              <a:cxnLst/>
              <a:rect l="l" t="t" r="r" b="b"/>
              <a:pathLst>
                <a:path w="2692" h="5363" extrusionOk="0">
                  <a:moveTo>
                    <a:pt x="1" y="0"/>
                  </a:moveTo>
                  <a:lnTo>
                    <a:pt x="1" y="5362"/>
                  </a:lnTo>
                  <a:cubicBezTo>
                    <a:pt x="12" y="5362"/>
                    <a:pt x="24" y="5362"/>
                    <a:pt x="36" y="5362"/>
                  </a:cubicBezTo>
                  <a:cubicBezTo>
                    <a:pt x="1526" y="5362"/>
                    <a:pt x="2691" y="4149"/>
                    <a:pt x="2691" y="2691"/>
                  </a:cubicBezTo>
                  <a:cubicBezTo>
                    <a:pt x="2691" y="1202"/>
                    <a:pt x="1508" y="0"/>
                    <a:pt x="1" y="0"/>
                  </a:cubicBez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3"/>
            <p:cNvSpPr/>
            <p:nvPr/>
          </p:nvSpPr>
          <p:spPr>
            <a:xfrm>
              <a:off x="4697700" y="3833200"/>
              <a:ext cx="24350" cy="35800"/>
            </a:xfrm>
            <a:custGeom>
              <a:avLst/>
              <a:gdLst/>
              <a:ahLst/>
              <a:cxnLst/>
              <a:rect l="l" t="t" r="r" b="b"/>
              <a:pathLst>
                <a:path w="974" h="1432" extrusionOk="0">
                  <a:moveTo>
                    <a:pt x="707" y="0"/>
                  </a:moveTo>
                  <a:cubicBezTo>
                    <a:pt x="306" y="0"/>
                    <a:pt x="1" y="325"/>
                    <a:pt x="1" y="726"/>
                  </a:cubicBezTo>
                  <a:cubicBezTo>
                    <a:pt x="1" y="1107"/>
                    <a:pt x="306" y="1432"/>
                    <a:pt x="707" y="1432"/>
                  </a:cubicBezTo>
                  <a:lnTo>
                    <a:pt x="974" y="726"/>
                  </a:lnTo>
                  <a:lnTo>
                    <a:pt x="707" y="0"/>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3"/>
            <p:cNvSpPr/>
            <p:nvPr/>
          </p:nvSpPr>
          <p:spPr>
            <a:xfrm>
              <a:off x="4714875" y="3833200"/>
              <a:ext cx="18150" cy="35325"/>
            </a:xfrm>
            <a:custGeom>
              <a:avLst/>
              <a:gdLst/>
              <a:ahLst/>
              <a:cxnLst/>
              <a:rect l="l" t="t" r="r" b="b"/>
              <a:pathLst>
                <a:path w="726" h="1413" extrusionOk="0">
                  <a:moveTo>
                    <a:pt x="1" y="0"/>
                  </a:moveTo>
                  <a:lnTo>
                    <a:pt x="1" y="1412"/>
                  </a:lnTo>
                  <a:cubicBezTo>
                    <a:pt x="401" y="1412"/>
                    <a:pt x="726" y="1107"/>
                    <a:pt x="726" y="726"/>
                  </a:cubicBezTo>
                  <a:cubicBezTo>
                    <a:pt x="726" y="344"/>
                    <a:pt x="401" y="0"/>
                    <a:pt x="1" y="0"/>
                  </a:cubicBez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3"/>
            <p:cNvSpPr/>
            <p:nvPr/>
          </p:nvSpPr>
          <p:spPr>
            <a:xfrm>
              <a:off x="4714875" y="4047850"/>
              <a:ext cx="18150" cy="35350"/>
            </a:xfrm>
            <a:custGeom>
              <a:avLst/>
              <a:gdLst/>
              <a:ahLst/>
              <a:cxnLst/>
              <a:rect l="l" t="t" r="r" b="b"/>
              <a:pathLst>
                <a:path w="726" h="1414" extrusionOk="0">
                  <a:moveTo>
                    <a:pt x="1" y="1"/>
                  </a:moveTo>
                  <a:lnTo>
                    <a:pt x="1" y="1413"/>
                  </a:lnTo>
                  <a:cubicBezTo>
                    <a:pt x="13" y="1413"/>
                    <a:pt x="25" y="1413"/>
                    <a:pt x="36" y="1413"/>
                  </a:cubicBezTo>
                  <a:cubicBezTo>
                    <a:pt x="420" y="1413"/>
                    <a:pt x="726" y="1115"/>
                    <a:pt x="726" y="726"/>
                  </a:cubicBezTo>
                  <a:cubicBezTo>
                    <a:pt x="726" y="344"/>
                    <a:pt x="401" y="1"/>
                    <a:pt x="1" y="1"/>
                  </a:cubicBez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3"/>
            <p:cNvSpPr/>
            <p:nvPr/>
          </p:nvSpPr>
          <p:spPr>
            <a:xfrm>
              <a:off x="4773075" y="4016850"/>
              <a:ext cx="35800" cy="35800"/>
            </a:xfrm>
            <a:custGeom>
              <a:avLst/>
              <a:gdLst/>
              <a:ahLst/>
              <a:cxnLst/>
              <a:rect l="l" t="t" r="r" b="b"/>
              <a:pathLst>
                <a:path w="1432" h="1432" extrusionOk="0">
                  <a:moveTo>
                    <a:pt x="726" y="0"/>
                  </a:moveTo>
                  <a:cubicBezTo>
                    <a:pt x="325" y="0"/>
                    <a:pt x="1" y="325"/>
                    <a:pt x="1" y="726"/>
                  </a:cubicBezTo>
                  <a:cubicBezTo>
                    <a:pt x="1" y="1107"/>
                    <a:pt x="325" y="1431"/>
                    <a:pt x="726" y="1431"/>
                  </a:cubicBezTo>
                  <a:cubicBezTo>
                    <a:pt x="1126" y="1431"/>
                    <a:pt x="1432" y="1107"/>
                    <a:pt x="1432" y="726"/>
                  </a:cubicBezTo>
                  <a:cubicBezTo>
                    <a:pt x="1432" y="325"/>
                    <a:pt x="1126" y="0"/>
                    <a:pt x="726" y="0"/>
                  </a:cubicBez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3"/>
            <p:cNvSpPr/>
            <p:nvPr/>
          </p:nvSpPr>
          <p:spPr>
            <a:xfrm>
              <a:off x="4621375" y="3864200"/>
              <a:ext cx="35825" cy="35800"/>
            </a:xfrm>
            <a:custGeom>
              <a:avLst/>
              <a:gdLst/>
              <a:ahLst/>
              <a:cxnLst/>
              <a:rect l="l" t="t" r="r" b="b"/>
              <a:pathLst>
                <a:path w="1433" h="1432" extrusionOk="0">
                  <a:moveTo>
                    <a:pt x="707" y="1"/>
                  </a:moveTo>
                  <a:cubicBezTo>
                    <a:pt x="325" y="1"/>
                    <a:pt x="1" y="325"/>
                    <a:pt x="1" y="726"/>
                  </a:cubicBezTo>
                  <a:cubicBezTo>
                    <a:pt x="1" y="1107"/>
                    <a:pt x="325" y="1432"/>
                    <a:pt x="707" y="1432"/>
                  </a:cubicBezTo>
                  <a:cubicBezTo>
                    <a:pt x="1108" y="1432"/>
                    <a:pt x="1432" y="1107"/>
                    <a:pt x="1432" y="726"/>
                  </a:cubicBezTo>
                  <a:cubicBezTo>
                    <a:pt x="1432" y="325"/>
                    <a:pt x="1108" y="1"/>
                    <a:pt x="707" y="1"/>
                  </a:cubicBez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3"/>
            <p:cNvSpPr/>
            <p:nvPr/>
          </p:nvSpPr>
          <p:spPr>
            <a:xfrm>
              <a:off x="4739200" y="3920975"/>
              <a:ext cx="19125" cy="19100"/>
            </a:xfrm>
            <a:custGeom>
              <a:avLst/>
              <a:gdLst/>
              <a:ahLst/>
              <a:cxnLst/>
              <a:rect l="l" t="t" r="r" b="b"/>
              <a:pathLst>
                <a:path w="765" h="764" extrusionOk="0">
                  <a:moveTo>
                    <a:pt x="382" y="0"/>
                  </a:moveTo>
                  <a:cubicBezTo>
                    <a:pt x="173" y="0"/>
                    <a:pt x="1" y="172"/>
                    <a:pt x="1" y="382"/>
                  </a:cubicBezTo>
                  <a:cubicBezTo>
                    <a:pt x="1" y="592"/>
                    <a:pt x="173" y="764"/>
                    <a:pt x="382" y="764"/>
                  </a:cubicBezTo>
                  <a:cubicBezTo>
                    <a:pt x="592" y="764"/>
                    <a:pt x="764" y="592"/>
                    <a:pt x="764" y="382"/>
                  </a:cubicBezTo>
                  <a:cubicBezTo>
                    <a:pt x="764" y="172"/>
                    <a:pt x="592" y="0"/>
                    <a:pt x="382"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3"/>
            <p:cNvSpPr/>
            <p:nvPr/>
          </p:nvSpPr>
          <p:spPr>
            <a:xfrm>
              <a:off x="4739200" y="3976300"/>
              <a:ext cx="19125" cy="19100"/>
            </a:xfrm>
            <a:custGeom>
              <a:avLst/>
              <a:gdLst/>
              <a:ahLst/>
              <a:cxnLst/>
              <a:rect l="l" t="t" r="r" b="b"/>
              <a:pathLst>
                <a:path w="765" h="764" extrusionOk="0">
                  <a:moveTo>
                    <a:pt x="382" y="1"/>
                  </a:moveTo>
                  <a:cubicBezTo>
                    <a:pt x="173" y="1"/>
                    <a:pt x="1" y="172"/>
                    <a:pt x="1" y="382"/>
                  </a:cubicBezTo>
                  <a:cubicBezTo>
                    <a:pt x="1" y="592"/>
                    <a:pt x="173" y="764"/>
                    <a:pt x="382" y="764"/>
                  </a:cubicBezTo>
                  <a:cubicBezTo>
                    <a:pt x="592" y="764"/>
                    <a:pt x="764" y="592"/>
                    <a:pt x="764" y="382"/>
                  </a:cubicBezTo>
                  <a:cubicBezTo>
                    <a:pt x="764" y="172"/>
                    <a:pt x="592" y="1"/>
                    <a:pt x="382"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3"/>
            <p:cNvSpPr/>
            <p:nvPr/>
          </p:nvSpPr>
          <p:spPr>
            <a:xfrm>
              <a:off x="4671950" y="3949125"/>
              <a:ext cx="19100" cy="19100"/>
            </a:xfrm>
            <a:custGeom>
              <a:avLst/>
              <a:gdLst/>
              <a:ahLst/>
              <a:cxnLst/>
              <a:rect l="l" t="t" r="r" b="b"/>
              <a:pathLst>
                <a:path w="764" h="764" extrusionOk="0">
                  <a:moveTo>
                    <a:pt x="382" y="0"/>
                  </a:moveTo>
                  <a:cubicBezTo>
                    <a:pt x="172" y="0"/>
                    <a:pt x="1" y="172"/>
                    <a:pt x="1" y="382"/>
                  </a:cubicBezTo>
                  <a:cubicBezTo>
                    <a:pt x="1" y="592"/>
                    <a:pt x="172" y="763"/>
                    <a:pt x="382" y="763"/>
                  </a:cubicBezTo>
                  <a:cubicBezTo>
                    <a:pt x="592" y="763"/>
                    <a:pt x="764" y="592"/>
                    <a:pt x="764" y="382"/>
                  </a:cubicBezTo>
                  <a:cubicBezTo>
                    <a:pt x="764" y="172"/>
                    <a:pt x="592" y="0"/>
                    <a:pt x="382"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3"/>
            <p:cNvSpPr/>
            <p:nvPr/>
          </p:nvSpPr>
          <p:spPr>
            <a:xfrm>
              <a:off x="4805025" y="3940525"/>
              <a:ext cx="35825" cy="35800"/>
            </a:xfrm>
            <a:custGeom>
              <a:avLst/>
              <a:gdLst/>
              <a:ahLst/>
              <a:cxnLst/>
              <a:rect l="l" t="t" r="r" b="b"/>
              <a:pathLst>
                <a:path w="1433" h="1432" extrusionOk="0">
                  <a:moveTo>
                    <a:pt x="707" y="1"/>
                  </a:moveTo>
                  <a:cubicBezTo>
                    <a:pt x="325" y="1"/>
                    <a:pt x="1" y="325"/>
                    <a:pt x="1" y="726"/>
                  </a:cubicBezTo>
                  <a:cubicBezTo>
                    <a:pt x="1" y="1107"/>
                    <a:pt x="325" y="1432"/>
                    <a:pt x="707" y="1432"/>
                  </a:cubicBezTo>
                  <a:cubicBezTo>
                    <a:pt x="1108" y="1432"/>
                    <a:pt x="1432" y="1107"/>
                    <a:pt x="1432" y="726"/>
                  </a:cubicBezTo>
                  <a:cubicBezTo>
                    <a:pt x="1432" y="325"/>
                    <a:pt x="1108" y="1"/>
                    <a:pt x="707" y="1"/>
                  </a:cubicBez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3"/>
            <p:cNvSpPr/>
            <p:nvPr/>
          </p:nvSpPr>
          <p:spPr>
            <a:xfrm>
              <a:off x="4589425" y="3940525"/>
              <a:ext cx="35800" cy="35800"/>
            </a:xfrm>
            <a:custGeom>
              <a:avLst/>
              <a:gdLst/>
              <a:ahLst/>
              <a:cxnLst/>
              <a:rect l="l" t="t" r="r" b="b"/>
              <a:pathLst>
                <a:path w="1432" h="1432" extrusionOk="0">
                  <a:moveTo>
                    <a:pt x="726" y="1"/>
                  </a:moveTo>
                  <a:cubicBezTo>
                    <a:pt x="325" y="1"/>
                    <a:pt x="1" y="325"/>
                    <a:pt x="1" y="726"/>
                  </a:cubicBezTo>
                  <a:cubicBezTo>
                    <a:pt x="1" y="1107"/>
                    <a:pt x="325" y="1432"/>
                    <a:pt x="726" y="1432"/>
                  </a:cubicBezTo>
                  <a:cubicBezTo>
                    <a:pt x="1126" y="1432"/>
                    <a:pt x="1432" y="1107"/>
                    <a:pt x="1432" y="726"/>
                  </a:cubicBezTo>
                  <a:cubicBezTo>
                    <a:pt x="1432" y="325"/>
                    <a:pt x="1126" y="1"/>
                    <a:pt x="726" y="1"/>
                  </a:cubicBez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3"/>
            <p:cNvSpPr/>
            <p:nvPr/>
          </p:nvSpPr>
          <p:spPr>
            <a:xfrm>
              <a:off x="4773075" y="3864200"/>
              <a:ext cx="35800" cy="35800"/>
            </a:xfrm>
            <a:custGeom>
              <a:avLst/>
              <a:gdLst/>
              <a:ahLst/>
              <a:cxnLst/>
              <a:rect l="l" t="t" r="r" b="b"/>
              <a:pathLst>
                <a:path w="1432" h="1432" extrusionOk="0">
                  <a:moveTo>
                    <a:pt x="726" y="1"/>
                  </a:moveTo>
                  <a:cubicBezTo>
                    <a:pt x="325" y="1"/>
                    <a:pt x="1" y="325"/>
                    <a:pt x="1" y="726"/>
                  </a:cubicBezTo>
                  <a:cubicBezTo>
                    <a:pt x="1" y="1107"/>
                    <a:pt x="325" y="1432"/>
                    <a:pt x="726" y="1432"/>
                  </a:cubicBezTo>
                  <a:cubicBezTo>
                    <a:pt x="1126" y="1432"/>
                    <a:pt x="1432" y="1107"/>
                    <a:pt x="1432" y="726"/>
                  </a:cubicBezTo>
                  <a:cubicBezTo>
                    <a:pt x="1432" y="325"/>
                    <a:pt x="1126" y="1"/>
                    <a:pt x="726" y="1"/>
                  </a:cubicBez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3"/>
            <p:cNvSpPr/>
            <p:nvPr/>
          </p:nvSpPr>
          <p:spPr>
            <a:xfrm>
              <a:off x="4621375" y="4016850"/>
              <a:ext cx="35825" cy="35800"/>
            </a:xfrm>
            <a:custGeom>
              <a:avLst/>
              <a:gdLst/>
              <a:ahLst/>
              <a:cxnLst/>
              <a:rect l="l" t="t" r="r" b="b"/>
              <a:pathLst>
                <a:path w="1433" h="1432" extrusionOk="0">
                  <a:moveTo>
                    <a:pt x="707" y="0"/>
                  </a:moveTo>
                  <a:cubicBezTo>
                    <a:pt x="325" y="0"/>
                    <a:pt x="1" y="325"/>
                    <a:pt x="1" y="726"/>
                  </a:cubicBezTo>
                  <a:cubicBezTo>
                    <a:pt x="1" y="1107"/>
                    <a:pt x="325" y="1431"/>
                    <a:pt x="707" y="1431"/>
                  </a:cubicBezTo>
                  <a:cubicBezTo>
                    <a:pt x="1108" y="1431"/>
                    <a:pt x="1432" y="1107"/>
                    <a:pt x="1432" y="726"/>
                  </a:cubicBezTo>
                  <a:cubicBezTo>
                    <a:pt x="1432" y="325"/>
                    <a:pt x="1108" y="0"/>
                    <a:pt x="707" y="0"/>
                  </a:cubicBez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0" name="Google Shape;2460;p63"/>
          <p:cNvGrpSpPr/>
          <p:nvPr/>
        </p:nvGrpSpPr>
        <p:grpSpPr>
          <a:xfrm>
            <a:off x="5462505" y="3326112"/>
            <a:ext cx="370009" cy="370542"/>
            <a:chOff x="4556525" y="3255550"/>
            <a:chExt cx="330100" cy="330575"/>
          </a:xfrm>
        </p:grpSpPr>
        <p:sp>
          <p:nvSpPr>
            <p:cNvPr id="2461" name="Google Shape;2461;p63"/>
            <p:cNvSpPr/>
            <p:nvPr/>
          </p:nvSpPr>
          <p:spPr>
            <a:xfrm>
              <a:off x="4556525" y="3255550"/>
              <a:ext cx="330100" cy="330100"/>
            </a:xfrm>
            <a:custGeom>
              <a:avLst/>
              <a:gdLst/>
              <a:ahLst/>
              <a:cxnLst/>
              <a:rect l="l" t="t" r="r" b="b"/>
              <a:pathLst>
                <a:path w="13204" h="13204" extrusionOk="0">
                  <a:moveTo>
                    <a:pt x="6602" y="0"/>
                  </a:moveTo>
                  <a:cubicBezTo>
                    <a:pt x="2958" y="0"/>
                    <a:pt x="0" y="2958"/>
                    <a:pt x="0" y="6602"/>
                  </a:cubicBezTo>
                  <a:cubicBezTo>
                    <a:pt x="0" y="10246"/>
                    <a:pt x="2958" y="13204"/>
                    <a:pt x="6602" y="13204"/>
                  </a:cubicBezTo>
                  <a:cubicBezTo>
                    <a:pt x="10246" y="13204"/>
                    <a:pt x="13204" y="10246"/>
                    <a:pt x="13204" y="6602"/>
                  </a:cubicBezTo>
                  <a:cubicBezTo>
                    <a:pt x="13204" y="2958"/>
                    <a:pt x="10246" y="0"/>
                    <a:pt x="6602" y="0"/>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3"/>
            <p:cNvSpPr/>
            <p:nvPr/>
          </p:nvSpPr>
          <p:spPr>
            <a:xfrm>
              <a:off x="4599925" y="3346650"/>
              <a:ext cx="286225" cy="239475"/>
            </a:xfrm>
            <a:custGeom>
              <a:avLst/>
              <a:gdLst/>
              <a:ahLst/>
              <a:cxnLst/>
              <a:rect l="l" t="t" r="r" b="b"/>
              <a:pathLst>
                <a:path w="11449" h="9579" extrusionOk="0">
                  <a:moveTo>
                    <a:pt x="8816" y="0"/>
                  </a:moveTo>
                  <a:lnTo>
                    <a:pt x="0" y="5572"/>
                  </a:lnTo>
                  <a:lnTo>
                    <a:pt x="3931" y="9503"/>
                  </a:lnTo>
                  <a:cubicBezTo>
                    <a:pt x="4236" y="9541"/>
                    <a:pt x="4561" y="9579"/>
                    <a:pt x="4866" y="9579"/>
                  </a:cubicBezTo>
                  <a:cubicBezTo>
                    <a:pt x="8491" y="9541"/>
                    <a:pt x="11449" y="6583"/>
                    <a:pt x="11449" y="2958"/>
                  </a:cubicBezTo>
                  <a:lnTo>
                    <a:pt x="11449" y="2634"/>
                  </a:lnTo>
                  <a:lnTo>
                    <a:pt x="8816"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3"/>
            <p:cNvSpPr/>
            <p:nvPr/>
          </p:nvSpPr>
          <p:spPr>
            <a:xfrm>
              <a:off x="4599450" y="3346650"/>
              <a:ext cx="123100" cy="138350"/>
            </a:xfrm>
            <a:custGeom>
              <a:avLst/>
              <a:gdLst/>
              <a:ahLst/>
              <a:cxnLst/>
              <a:rect l="l" t="t" r="r" b="b"/>
              <a:pathLst>
                <a:path w="4924" h="5534" extrusionOk="0">
                  <a:moveTo>
                    <a:pt x="0" y="0"/>
                  </a:moveTo>
                  <a:lnTo>
                    <a:pt x="0" y="5534"/>
                  </a:lnTo>
                  <a:lnTo>
                    <a:pt x="4408" y="5534"/>
                  </a:lnTo>
                  <a:lnTo>
                    <a:pt x="4923" y="2767"/>
                  </a:lnTo>
                  <a:lnTo>
                    <a:pt x="4408" y="0"/>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3"/>
            <p:cNvSpPr/>
            <p:nvPr/>
          </p:nvSpPr>
          <p:spPr>
            <a:xfrm>
              <a:off x="4709625" y="3346175"/>
              <a:ext cx="110225" cy="138825"/>
            </a:xfrm>
            <a:custGeom>
              <a:avLst/>
              <a:gdLst/>
              <a:ahLst/>
              <a:cxnLst/>
              <a:rect l="l" t="t" r="r" b="b"/>
              <a:pathLst>
                <a:path w="4409" h="5553" extrusionOk="0">
                  <a:moveTo>
                    <a:pt x="1" y="0"/>
                  </a:moveTo>
                  <a:lnTo>
                    <a:pt x="1" y="5553"/>
                  </a:lnTo>
                  <a:lnTo>
                    <a:pt x="4408" y="5553"/>
                  </a:lnTo>
                  <a:lnTo>
                    <a:pt x="4408"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3"/>
            <p:cNvSpPr/>
            <p:nvPr/>
          </p:nvSpPr>
          <p:spPr>
            <a:xfrm>
              <a:off x="4723475" y="3385775"/>
              <a:ext cx="82550" cy="19100"/>
            </a:xfrm>
            <a:custGeom>
              <a:avLst/>
              <a:gdLst/>
              <a:ahLst/>
              <a:cxnLst/>
              <a:rect l="l" t="t" r="r" b="b"/>
              <a:pathLst>
                <a:path w="3302" h="764" extrusionOk="0">
                  <a:moveTo>
                    <a:pt x="0" y="0"/>
                  </a:moveTo>
                  <a:lnTo>
                    <a:pt x="0" y="763"/>
                  </a:lnTo>
                  <a:lnTo>
                    <a:pt x="3301" y="763"/>
                  </a:lnTo>
                  <a:lnTo>
                    <a:pt x="3301"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3"/>
            <p:cNvSpPr/>
            <p:nvPr/>
          </p:nvSpPr>
          <p:spPr>
            <a:xfrm>
              <a:off x="4723475" y="3426775"/>
              <a:ext cx="82550" cy="19125"/>
            </a:xfrm>
            <a:custGeom>
              <a:avLst/>
              <a:gdLst/>
              <a:ahLst/>
              <a:cxnLst/>
              <a:rect l="l" t="t" r="r" b="b"/>
              <a:pathLst>
                <a:path w="3302" h="765" extrusionOk="0">
                  <a:moveTo>
                    <a:pt x="0" y="1"/>
                  </a:moveTo>
                  <a:lnTo>
                    <a:pt x="0" y="764"/>
                  </a:lnTo>
                  <a:lnTo>
                    <a:pt x="3301" y="764"/>
                  </a:lnTo>
                  <a:lnTo>
                    <a:pt x="3301"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3"/>
            <p:cNvSpPr/>
            <p:nvPr/>
          </p:nvSpPr>
          <p:spPr>
            <a:xfrm>
              <a:off x="4782150" y="3411400"/>
              <a:ext cx="76325" cy="73600"/>
            </a:xfrm>
            <a:custGeom>
              <a:avLst/>
              <a:gdLst/>
              <a:ahLst/>
              <a:cxnLst/>
              <a:rect l="l" t="t" r="r" b="b"/>
              <a:pathLst>
                <a:path w="3053" h="2944" extrusionOk="0">
                  <a:moveTo>
                    <a:pt x="1853" y="1"/>
                  </a:moveTo>
                  <a:cubicBezTo>
                    <a:pt x="1574" y="1"/>
                    <a:pt x="1298" y="110"/>
                    <a:pt x="1088" y="330"/>
                  </a:cubicBezTo>
                  <a:lnTo>
                    <a:pt x="0" y="1398"/>
                  </a:lnTo>
                  <a:lnTo>
                    <a:pt x="534" y="2448"/>
                  </a:lnTo>
                  <a:lnTo>
                    <a:pt x="1565" y="2944"/>
                  </a:lnTo>
                  <a:lnTo>
                    <a:pt x="2633" y="1875"/>
                  </a:lnTo>
                  <a:cubicBezTo>
                    <a:pt x="3053" y="1456"/>
                    <a:pt x="3053" y="750"/>
                    <a:pt x="2633" y="330"/>
                  </a:cubicBezTo>
                  <a:cubicBezTo>
                    <a:pt x="2414" y="110"/>
                    <a:pt x="2132" y="1"/>
                    <a:pt x="1853"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3"/>
            <p:cNvSpPr/>
            <p:nvPr/>
          </p:nvSpPr>
          <p:spPr>
            <a:xfrm>
              <a:off x="4744925" y="3446350"/>
              <a:ext cx="76350" cy="73725"/>
            </a:xfrm>
            <a:custGeom>
              <a:avLst/>
              <a:gdLst/>
              <a:ahLst/>
              <a:cxnLst/>
              <a:rect l="l" t="t" r="r" b="b"/>
              <a:pathLst>
                <a:path w="3054" h="2949" extrusionOk="0">
                  <a:moveTo>
                    <a:pt x="1489" y="0"/>
                  </a:moveTo>
                  <a:lnTo>
                    <a:pt x="421" y="1069"/>
                  </a:lnTo>
                  <a:cubicBezTo>
                    <a:pt x="1" y="1508"/>
                    <a:pt x="1" y="2195"/>
                    <a:pt x="421" y="2633"/>
                  </a:cubicBezTo>
                  <a:cubicBezTo>
                    <a:pt x="640" y="2843"/>
                    <a:pt x="921" y="2948"/>
                    <a:pt x="1201" y="2948"/>
                  </a:cubicBezTo>
                  <a:cubicBezTo>
                    <a:pt x="1480" y="2948"/>
                    <a:pt x="1756" y="2843"/>
                    <a:pt x="1966" y="2633"/>
                  </a:cubicBezTo>
                  <a:lnTo>
                    <a:pt x="3054" y="1546"/>
                  </a:lnTo>
                  <a:lnTo>
                    <a:pt x="1489"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3"/>
            <p:cNvSpPr/>
            <p:nvPr/>
          </p:nvSpPr>
          <p:spPr>
            <a:xfrm>
              <a:off x="4614700" y="3376225"/>
              <a:ext cx="80175" cy="79675"/>
            </a:xfrm>
            <a:custGeom>
              <a:avLst/>
              <a:gdLst/>
              <a:ahLst/>
              <a:cxnLst/>
              <a:rect l="l" t="t" r="r" b="b"/>
              <a:pathLst>
                <a:path w="3207" h="3187" extrusionOk="0">
                  <a:moveTo>
                    <a:pt x="1604" y="0"/>
                  </a:moveTo>
                  <a:cubicBezTo>
                    <a:pt x="707" y="0"/>
                    <a:pt x="1" y="706"/>
                    <a:pt x="1" y="1584"/>
                  </a:cubicBezTo>
                  <a:cubicBezTo>
                    <a:pt x="1" y="2481"/>
                    <a:pt x="707" y="3187"/>
                    <a:pt x="1604" y="3187"/>
                  </a:cubicBezTo>
                  <a:cubicBezTo>
                    <a:pt x="2481" y="3187"/>
                    <a:pt x="3206" y="2481"/>
                    <a:pt x="3206" y="1584"/>
                  </a:cubicBezTo>
                  <a:cubicBezTo>
                    <a:pt x="3206" y="706"/>
                    <a:pt x="2481" y="0"/>
                    <a:pt x="1604"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3"/>
            <p:cNvSpPr/>
            <p:nvPr/>
          </p:nvSpPr>
          <p:spPr>
            <a:xfrm>
              <a:off x="4628550" y="3389100"/>
              <a:ext cx="52500" cy="52500"/>
            </a:xfrm>
            <a:custGeom>
              <a:avLst/>
              <a:gdLst/>
              <a:ahLst/>
              <a:cxnLst/>
              <a:rect l="l" t="t" r="r" b="b"/>
              <a:pathLst>
                <a:path w="2100" h="2100" extrusionOk="0">
                  <a:moveTo>
                    <a:pt x="706" y="1"/>
                  </a:moveTo>
                  <a:lnTo>
                    <a:pt x="706" y="726"/>
                  </a:lnTo>
                  <a:lnTo>
                    <a:pt x="0" y="726"/>
                  </a:lnTo>
                  <a:lnTo>
                    <a:pt x="0" y="1394"/>
                  </a:lnTo>
                  <a:lnTo>
                    <a:pt x="706" y="1394"/>
                  </a:lnTo>
                  <a:lnTo>
                    <a:pt x="706" y="2099"/>
                  </a:lnTo>
                  <a:lnTo>
                    <a:pt x="1374" y="2099"/>
                  </a:lnTo>
                  <a:lnTo>
                    <a:pt x="1374" y="1394"/>
                  </a:lnTo>
                  <a:lnTo>
                    <a:pt x="2099" y="1394"/>
                  </a:lnTo>
                  <a:lnTo>
                    <a:pt x="2099" y="726"/>
                  </a:lnTo>
                  <a:lnTo>
                    <a:pt x="1374" y="726"/>
                  </a:lnTo>
                  <a:lnTo>
                    <a:pt x="1374"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1" name="Google Shape;2471;p63"/>
          <p:cNvGrpSpPr/>
          <p:nvPr/>
        </p:nvGrpSpPr>
        <p:grpSpPr>
          <a:xfrm>
            <a:off x="5462239" y="2751315"/>
            <a:ext cx="370542" cy="370570"/>
            <a:chOff x="4598975" y="2772325"/>
            <a:chExt cx="330575" cy="330600"/>
          </a:xfrm>
        </p:grpSpPr>
        <p:sp>
          <p:nvSpPr>
            <p:cNvPr id="2472" name="Google Shape;2472;p63"/>
            <p:cNvSpPr/>
            <p:nvPr/>
          </p:nvSpPr>
          <p:spPr>
            <a:xfrm>
              <a:off x="4598975" y="2772325"/>
              <a:ext cx="330575" cy="330600"/>
            </a:xfrm>
            <a:custGeom>
              <a:avLst/>
              <a:gdLst/>
              <a:ahLst/>
              <a:cxnLst/>
              <a:rect l="l" t="t" r="r" b="b"/>
              <a:pathLst>
                <a:path w="13223" h="13224" extrusionOk="0">
                  <a:moveTo>
                    <a:pt x="6621" y="1"/>
                  </a:moveTo>
                  <a:cubicBezTo>
                    <a:pt x="2977" y="1"/>
                    <a:pt x="0" y="2977"/>
                    <a:pt x="0" y="6622"/>
                  </a:cubicBezTo>
                  <a:cubicBezTo>
                    <a:pt x="0" y="10266"/>
                    <a:pt x="2977" y="13223"/>
                    <a:pt x="6621" y="13223"/>
                  </a:cubicBezTo>
                  <a:cubicBezTo>
                    <a:pt x="10266" y="13223"/>
                    <a:pt x="13223" y="10266"/>
                    <a:pt x="13223" y="6622"/>
                  </a:cubicBezTo>
                  <a:cubicBezTo>
                    <a:pt x="13223" y="2977"/>
                    <a:pt x="10266" y="1"/>
                    <a:pt x="6621" y="1"/>
                  </a:cubicBez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3"/>
            <p:cNvSpPr/>
            <p:nvPr/>
          </p:nvSpPr>
          <p:spPr>
            <a:xfrm>
              <a:off x="4686250" y="2826225"/>
              <a:ext cx="232825" cy="276700"/>
            </a:xfrm>
            <a:custGeom>
              <a:avLst/>
              <a:gdLst/>
              <a:ahLst/>
              <a:cxnLst/>
              <a:rect l="l" t="t" r="r" b="b"/>
              <a:pathLst>
                <a:path w="9313" h="11068" extrusionOk="0">
                  <a:moveTo>
                    <a:pt x="2577" y="1"/>
                  </a:moveTo>
                  <a:lnTo>
                    <a:pt x="764" y="5935"/>
                  </a:lnTo>
                  <a:lnTo>
                    <a:pt x="2176" y="7347"/>
                  </a:lnTo>
                  <a:lnTo>
                    <a:pt x="1" y="8949"/>
                  </a:lnTo>
                  <a:lnTo>
                    <a:pt x="2023" y="10972"/>
                  </a:lnTo>
                  <a:cubicBezTo>
                    <a:pt x="2386" y="11010"/>
                    <a:pt x="2749" y="11067"/>
                    <a:pt x="3092" y="11067"/>
                  </a:cubicBezTo>
                  <a:cubicBezTo>
                    <a:pt x="5973" y="11048"/>
                    <a:pt x="8396" y="9255"/>
                    <a:pt x="9312" y="6717"/>
                  </a:cubicBezTo>
                  <a:lnTo>
                    <a:pt x="2577"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3"/>
            <p:cNvSpPr/>
            <p:nvPr/>
          </p:nvSpPr>
          <p:spPr>
            <a:xfrm>
              <a:off x="4726325" y="2952650"/>
              <a:ext cx="16250" cy="31025"/>
            </a:xfrm>
            <a:custGeom>
              <a:avLst/>
              <a:gdLst/>
              <a:ahLst/>
              <a:cxnLst/>
              <a:rect l="l" t="t" r="r" b="b"/>
              <a:pathLst>
                <a:path w="650" h="1241" extrusionOk="0">
                  <a:moveTo>
                    <a:pt x="1" y="0"/>
                  </a:moveTo>
                  <a:lnTo>
                    <a:pt x="1" y="19"/>
                  </a:lnTo>
                  <a:lnTo>
                    <a:pt x="1" y="859"/>
                  </a:lnTo>
                  <a:cubicBezTo>
                    <a:pt x="1" y="1069"/>
                    <a:pt x="172" y="1240"/>
                    <a:pt x="382" y="1240"/>
                  </a:cubicBezTo>
                  <a:lnTo>
                    <a:pt x="649" y="630"/>
                  </a:lnTo>
                  <a:lnTo>
                    <a:pt x="382"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3"/>
            <p:cNvSpPr/>
            <p:nvPr/>
          </p:nvSpPr>
          <p:spPr>
            <a:xfrm>
              <a:off x="4735875" y="2953600"/>
              <a:ext cx="9550" cy="30550"/>
            </a:xfrm>
            <a:custGeom>
              <a:avLst/>
              <a:gdLst/>
              <a:ahLst/>
              <a:cxnLst/>
              <a:rect l="l" t="t" r="r" b="b"/>
              <a:pathLst>
                <a:path w="382" h="1222" extrusionOk="0">
                  <a:moveTo>
                    <a:pt x="0" y="0"/>
                  </a:moveTo>
                  <a:lnTo>
                    <a:pt x="0" y="1221"/>
                  </a:lnTo>
                  <a:cubicBezTo>
                    <a:pt x="210" y="1221"/>
                    <a:pt x="382" y="1069"/>
                    <a:pt x="382" y="840"/>
                  </a:cubicBezTo>
                  <a:lnTo>
                    <a:pt x="382"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3"/>
            <p:cNvSpPr/>
            <p:nvPr/>
          </p:nvSpPr>
          <p:spPr>
            <a:xfrm>
              <a:off x="4705350" y="2949775"/>
              <a:ext cx="36275" cy="24825"/>
            </a:xfrm>
            <a:custGeom>
              <a:avLst/>
              <a:gdLst/>
              <a:ahLst/>
              <a:cxnLst/>
              <a:rect l="l" t="t" r="r" b="b"/>
              <a:pathLst>
                <a:path w="1451" h="993" extrusionOk="0">
                  <a:moveTo>
                    <a:pt x="1202" y="1"/>
                  </a:moveTo>
                  <a:lnTo>
                    <a:pt x="0" y="420"/>
                  </a:lnTo>
                  <a:lnTo>
                    <a:pt x="0" y="993"/>
                  </a:lnTo>
                  <a:lnTo>
                    <a:pt x="1202" y="993"/>
                  </a:lnTo>
                  <a:lnTo>
                    <a:pt x="1450" y="420"/>
                  </a:lnTo>
                  <a:lnTo>
                    <a:pt x="1202"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3"/>
            <p:cNvSpPr/>
            <p:nvPr/>
          </p:nvSpPr>
          <p:spPr>
            <a:xfrm>
              <a:off x="4720125" y="2826700"/>
              <a:ext cx="21500" cy="30075"/>
            </a:xfrm>
            <a:custGeom>
              <a:avLst/>
              <a:gdLst/>
              <a:ahLst/>
              <a:cxnLst/>
              <a:rect l="l" t="t" r="r" b="b"/>
              <a:pathLst>
                <a:path w="860" h="1203" extrusionOk="0">
                  <a:moveTo>
                    <a:pt x="1" y="1"/>
                  </a:moveTo>
                  <a:lnTo>
                    <a:pt x="1" y="1203"/>
                  </a:lnTo>
                  <a:lnTo>
                    <a:pt x="611" y="1203"/>
                  </a:lnTo>
                  <a:lnTo>
                    <a:pt x="859" y="630"/>
                  </a:lnTo>
                  <a:lnTo>
                    <a:pt x="611"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3"/>
            <p:cNvSpPr/>
            <p:nvPr/>
          </p:nvSpPr>
          <p:spPr>
            <a:xfrm>
              <a:off x="4735875" y="2826225"/>
              <a:ext cx="14800" cy="30550"/>
            </a:xfrm>
            <a:custGeom>
              <a:avLst/>
              <a:gdLst/>
              <a:ahLst/>
              <a:cxnLst/>
              <a:rect l="l" t="t" r="r" b="b"/>
              <a:pathLst>
                <a:path w="592" h="1222" extrusionOk="0">
                  <a:moveTo>
                    <a:pt x="0" y="1"/>
                  </a:moveTo>
                  <a:lnTo>
                    <a:pt x="0" y="1222"/>
                  </a:lnTo>
                  <a:lnTo>
                    <a:pt x="592" y="1222"/>
                  </a:lnTo>
                  <a:lnTo>
                    <a:pt x="592"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3"/>
            <p:cNvSpPr/>
            <p:nvPr/>
          </p:nvSpPr>
          <p:spPr>
            <a:xfrm>
              <a:off x="4735875" y="2949775"/>
              <a:ext cx="29600" cy="24825"/>
            </a:xfrm>
            <a:custGeom>
              <a:avLst/>
              <a:gdLst/>
              <a:ahLst/>
              <a:cxnLst/>
              <a:rect l="l" t="t" r="r" b="b"/>
              <a:pathLst>
                <a:path w="1184" h="993" extrusionOk="0">
                  <a:moveTo>
                    <a:pt x="0" y="1"/>
                  </a:moveTo>
                  <a:lnTo>
                    <a:pt x="0" y="993"/>
                  </a:lnTo>
                  <a:lnTo>
                    <a:pt x="1183" y="993"/>
                  </a:lnTo>
                  <a:lnTo>
                    <a:pt x="1183" y="420"/>
                  </a:lnTo>
                  <a:lnTo>
                    <a:pt x="0"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3"/>
            <p:cNvSpPr/>
            <p:nvPr/>
          </p:nvSpPr>
          <p:spPr>
            <a:xfrm>
              <a:off x="4705350" y="3000350"/>
              <a:ext cx="42950" cy="19100"/>
            </a:xfrm>
            <a:custGeom>
              <a:avLst/>
              <a:gdLst/>
              <a:ahLst/>
              <a:cxnLst/>
              <a:rect l="l" t="t" r="r" b="b"/>
              <a:pathLst>
                <a:path w="1718" h="764" extrusionOk="0">
                  <a:moveTo>
                    <a:pt x="0" y="0"/>
                  </a:moveTo>
                  <a:lnTo>
                    <a:pt x="0" y="763"/>
                  </a:lnTo>
                  <a:lnTo>
                    <a:pt x="1202" y="763"/>
                  </a:lnTo>
                  <a:lnTo>
                    <a:pt x="1717" y="305"/>
                  </a:lnTo>
                  <a:lnTo>
                    <a:pt x="1202"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3"/>
            <p:cNvSpPr/>
            <p:nvPr/>
          </p:nvSpPr>
          <p:spPr>
            <a:xfrm>
              <a:off x="4735875" y="2999875"/>
              <a:ext cx="29600" cy="19575"/>
            </a:xfrm>
            <a:custGeom>
              <a:avLst/>
              <a:gdLst/>
              <a:ahLst/>
              <a:cxnLst/>
              <a:rect l="l" t="t" r="r" b="b"/>
              <a:pathLst>
                <a:path w="1184" h="783" extrusionOk="0">
                  <a:moveTo>
                    <a:pt x="0" y="0"/>
                  </a:moveTo>
                  <a:lnTo>
                    <a:pt x="0" y="782"/>
                  </a:lnTo>
                  <a:lnTo>
                    <a:pt x="1183" y="782"/>
                  </a:lnTo>
                  <a:lnTo>
                    <a:pt x="1183"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3"/>
            <p:cNvSpPr/>
            <p:nvPr/>
          </p:nvSpPr>
          <p:spPr>
            <a:xfrm>
              <a:off x="4686250" y="3024200"/>
              <a:ext cx="62525" cy="25300"/>
            </a:xfrm>
            <a:custGeom>
              <a:avLst/>
              <a:gdLst/>
              <a:ahLst/>
              <a:cxnLst/>
              <a:rect l="l" t="t" r="r" b="b"/>
              <a:pathLst>
                <a:path w="2501" h="1012" extrusionOk="0">
                  <a:moveTo>
                    <a:pt x="1" y="0"/>
                  </a:moveTo>
                  <a:lnTo>
                    <a:pt x="1" y="1011"/>
                  </a:lnTo>
                  <a:lnTo>
                    <a:pt x="1985" y="1011"/>
                  </a:lnTo>
                  <a:lnTo>
                    <a:pt x="2500" y="496"/>
                  </a:lnTo>
                  <a:lnTo>
                    <a:pt x="1985"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3"/>
            <p:cNvSpPr/>
            <p:nvPr/>
          </p:nvSpPr>
          <p:spPr>
            <a:xfrm>
              <a:off x="4735875" y="3024200"/>
              <a:ext cx="49150" cy="25300"/>
            </a:xfrm>
            <a:custGeom>
              <a:avLst/>
              <a:gdLst/>
              <a:ahLst/>
              <a:cxnLst/>
              <a:rect l="l" t="t" r="r" b="b"/>
              <a:pathLst>
                <a:path w="1966" h="1012" extrusionOk="0">
                  <a:moveTo>
                    <a:pt x="0" y="0"/>
                  </a:moveTo>
                  <a:lnTo>
                    <a:pt x="0" y="1011"/>
                  </a:lnTo>
                  <a:lnTo>
                    <a:pt x="1966" y="1011"/>
                  </a:lnTo>
                  <a:lnTo>
                    <a:pt x="1966"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3"/>
            <p:cNvSpPr/>
            <p:nvPr/>
          </p:nvSpPr>
          <p:spPr>
            <a:xfrm>
              <a:off x="4686250" y="3012275"/>
              <a:ext cx="62525" cy="19100"/>
            </a:xfrm>
            <a:custGeom>
              <a:avLst/>
              <a:gdLst/>
              <a:ahLst/>
              <a:cxnLst/>
              <a:rect l="l" t="t" r="r" b="b"/>
              <a:pathLst>
                <a:path w="2501" h="764" extrusionOk="0">
                  <a:moveTo>
                    <a:pt x="1" y="0"/>
                  </a:moveTo>
                  <a:lnTo>
                    <a:pt x="1" y="763"/>
                  </a:lnTo>
                  <a:lnTo>
                    <a:pt x="1985" y="763"/>
                  </a:lnTo>
                  <a:lnTo>
                    <a:pt x="2500" y="382"/>
                  </a:lnTo>
                  <a:lnTo>
                    <a:pt x="1985"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3"/>
            <p:cNvSpPr/>
            <p:nvPr/>
          </p:nvSpPr>
          <p:spPr>
            <a:xfrm>
              <a:off x="4735875" y="2890150"/>
              <a:ext cx="100675" cy="141700"/>
            </a:xfrm>
            <a:custGeom>
              <a:avLst/>
              <a:gdLst/>
              <a:ahLst/>
              <a:cxnLst/>
              <a:rect l="l" t="t" r="r" b="b"/>
              <a:pathLst>
                <a:path w="4027" h="5668" extrusionOk="0">
                  <a:moveTo>
                    <a:pt x="1183" y="1"/>
                  </a:moveTo>
                  <a:lnTo>
                    <a:pt x="1183" y="764"/>
                  </a:lnTo>
                  <a:cubicBezTo>
                    <a:pt x="2328" y="764"/>
                    <a:pt x="3263" y="1680"/>
                    <a:pt x="3263" y="2824"/>
                  </a:cubicBezTo>
                  <a:cubicBezTo>
                    <a:pt x="3263" y="3969"/>
                    <a:pt x="2328" y="4904"/>
                    <a:pt x="1183" y="4904"/>
                  </a:cubicBezTo>
                  <a:lnTo>
                    <a:pt x="0" y="4904"/>
                  </a:lnTo>
                  <a:lnTo>
                    <a:pt x="0" y="5667"/>
                  </a:lnTo>
                  <a:lnTo>
                    <a:pt x="1183" y="5667"/>
                  </a:lnTo>
                  <a:cubicBezTo>
                    <a:pt x="2767" y="5667"/>
                    <a:pt x="4026" y="4408"/>
                    <a:pt x="4026" y="2824"/>
                  </a:cubicBezTo>
                  <a:cubicBezTo>
                    <a:pt x="4026" y="1260"/>
                    <a:pt x="2767" y="1"/>
                    <a:pt x="1183"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3"/>
            <p:cNvSpPr/>
            <p:nvPr/>
          </p:nvSpPr>
          <p:spPr>
            <a:xfrm>
              <a:off x="4705825" y="2841025"/>
              <a:ext cx="36750" cy="119275"/>
            </a:xfrm>
            <a:custGeom>
              <a:avLst/>
              <a:gdLst/>
              <a:ahLst/>
              <a:cxnLst/>
              <a:rect l="l" t="t" r="r" b="b"/>
              <a:pathLst>
                <a:path w="1470" h="4771" extrusionOk="0">
                  <a:moveTo>
                    <a:pt x="0" y="0"/>
                  </a:moveTo>
                  <a:lnTo>
                    <a:pt x="0" y="4770"/>
                  </a:lnTo>
                  <a:lnTo>
                    <a:pt x="1202" y="4770"/>
                  </a:lnTo>
                  <a:lnTo>
                    <a:pt x="1469" y="2385"/>
                  </a:lnTo>
                  <a:lnTo>
                    <a:pt x="1202"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3"/>
            <p:cNvSpPr/>
            <p:nvPr/>
          </p:nvSpPr>
          <p:spPr>
            <a:xfrm>
              <a:off x="4735875" y="2841025"/>
              <a:ext cx="29600" cy="119275"/>
            </a:xfrm>
            <a:custGeom>
              <a:avLst/>
              <a:gdLst/>
              <a:ahLst/>
              <a:cxnLst/>
              <a:rect l="l" t="t" r="r" b="b"/>
              <a:pathLst>
                <a:path w="1184" h="4771" extrusionOk="0">
                  <a:moveTo>
                    <a:pt x="0" y="0"/>
                  </a:moveTo>
                  <a:lnTo>
                    <a:pt x="0" y="4770"/>
                  </a:lnTo>
                  <a:lnTo>
                    <a:pt x="1183" y="4770"/>
                  </a:lnTo>
                  <a:lnTo>
                    <a:pt x="1183"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3"/>
            <p:cNvSpPr/>
            <p:nvPr/>
          </p:nvSpPr>
          <p:spPr>
            <a:xfrm>
              <a:off x="4798825" y="2933075"/>
              <a:ext cx="56325" cy="55850"/>
            </a:xfrm>
            <a:custGeom>
              <a:avLst/>
              <a:gdLst/>
              <a:ahLst/>
              <a:cxnLst/>
              <a:rect l="l" t="t" r="r" b="b"/>
              <a:pathLst>
                <a:path w="2253" h="2234" extrusionOk="0">
                  <a:moveTo>
                    <a:pt x="1127" y="1"/>
                  </a:moveTo>
                  <a:cubicBezTo>
                    <a:pt x="516" y="1"/>
                    <a:pt x="1" y="497"/>
                    <a:pt x="1" y="1107"/>
                  </a:cubicBezTo>
                  <a:cubicBezTo>
                    <a:pt x="1" y="1737"/>
                    <a:pt x="516" y="2233"/>
                    <a:pt x="1127" y="2233"/>
                  </a:cubicBezTo>
                  <a:cubicBezTo>
                    <a:pt x="1737" y="2233"/>
                    <a:pt x="2252" y="1737"/>
                    <a:pt x="2252" y="1107"/>
                  </a:cubicBezTo>
                  <a:cubicBezTo>
                    <a:pt x="2252" y="497"/>
                    <a:pt x="1737" y="1"/>
                    <a:pt x="1127" y="1"/>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3"/>
            <p:cNvSpPr/>
            <p:nvPr/>
          </p:nvSpPr>
          <p:spPr>
            <a:xfrm>
              <a:off x="4814575" y="2948350"/>
              <a:ext cx="24825" cy="25300"/>
            </a:xfrm>
            <a:custGeom>
              <a:avLst/>
              <a:gdLst/>
              <a:ahLst/>
              <a:cxnLst/>
              <a:rect l="l" t="t" r="r" b="b"/>
              <a:pathLst>
                <a:path w="993" h="1012" extrusionOk="0">
                  <a:moveTo>
                    <a:pt x="497" y="0"/>
                  </a:moveTo>
                  <a:cubicBezTo>
                    <a:pt x="230" y="0"/>
                    <a:pt x="1" y="229"/>
                    <a:pt x="1" y="496"/>
                  </a:cubicBezTo>
                  <a:cubicBezTo>
                    <a:pt x="1" y="783"/>
                    <a:pt x="230" y="1012"/>
                    <a:pt x="497" y="1012"/>
                  </a:cubicBezTo>
                  <a:cubicBezTo>
                    <a:pt x="764" y="1012"/>
                    <a:pt x="993" y="783"/>
                    <a:pt x="993" y="496"/>
                  </a:cubicBezTo>
                  <a:cubicBezTo>
                    <a:pt x="993" y="229"/>
                    <a:pt x="764" y="0"/>
                    <a:pt x="497" y="0"/>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0" name="Google Shape;2490;p63"/>
          <p:cNvGrpSpPr/>
          <p:nvPr/>
        </p:nvGrpSpPr>
        <p:grpSpPr>
          <a:xfrm>
            <a:off x="5462225" y="2122679"/>
            <a:ext cx="370570" cy="370009"/>
            <a:chOff x="4512150" y="2194200"/>
            <a:chExt cx="330600" cy="330100"/>
          </a:xfrm>
        </p:grpSpPr>
        <p:sp>
          <p:nvSpPr>
            <p:cNvPr id="2491" name="Google Shape;2491;p63"/>
            <p:cNvSpPr/>
            <p:nvPr/>
          </p:nvSpPr>
          <p:spPr>
            <a:xfrm>
              <a:off x="4512150" y="2194200"/>
              <a:ext cx="330600" cy="330100"/>
            </a:xfrm>
            <a:custGeom>
              <a:avLst/>
              <a:gdLst/>
              <a:ahLst/>
              <a:cxnLst/>
              <a:rect l="l" t="t" r="r" b="b"/>
              <a:pathLst>
                <a:path w="13224" h="13204" extrusionOk="0">
                  <a:moveTo>
                    <a:pt x="6602" y="0"/>
                  </a:moveTo>
                  <a:cubicBezTo>
                    <a:pt x="2958" y="0"/>
                    <a:pt x="1" y="2958"/>
                    <a:pt x="1" y="6602"/>
                  </a:cubicBezTo>
                  <a:cubicBezTo>
                    <a:pt x="1" y="10246"/>
                    <a:pt x="2958" y="13204"/>
                    <a:pt x="6602" y="13204"/>
                  </a:cubicBezTo>
                  <a:cubicBezTo>
                    <a:pt x="10247" y="13204"/>
                    <a:pt x="13223" y="10246"/>
                    <a:pt x="13223" y="6602"/>
                  </a:cubicBezTo>
                  <a:cubicBezTo>
                    <a:pt x="13223" y="2958"/>
                    <a:pt x="10247" y="0"/>
                    <a:pt x="6602" y="0"/>
                  </a:cubicBez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3"/>
            <p:cNvSpPr/>
            <p:nvPr/>
          </p:nvSpPr>
          <p:spPr>
            <a:xfrm>
              <a:off x="4567000" y="2274325"/>
              <a:ext cx="274800" cy="249975"/>
            </a:xfrm>
            <a:custGeom>
              <a:avLst/>
              <a:gdLst/>
              <a:ahLst/>
              <a:cxnLst/>
              <a:rect l="l" t="t" r="r" b="b"/>
              <a:pathLst>
                <a:path w="10992" h="9999" extrusionOk="0">
                  <a:moveTo>
                    <a:pt x="8835" y="1"/>
                  </a:moveTo>
                  <a:lnTo>
                    <a:pt x="1" y="6831"/>
                  </a:lnTo>
                  <a:lnTo>
                    <a:pt x="3035" y="9865"/>
                  </a:lnTo>
                  <a:cubicBezTo>
                    <a:pt x="3493" y="9961"/>
                    <a:pt x="3931" y="9999"/>
                    <a:pt x="4408" y="9999"/>
                  </a:cubicBezTo>
                  <a:cubicBezTo>
                    <a:pt x="8072" y="9980"/>
                    <a:pt x="10991" y="7022"/>
                    <a:pt x="10991" y="3397"/>
                  </a:cubicBezTo>
                  <a:cubicBezTo>
                    <a:pt x="10991" y="2920"/>
                    <a:pt x="10953" y="2481"/>
                    <a:pt x="10858" y="2023"/>
                  </a:cubicBezTo>
                  <a:lnTo>
                    <a:pt x="8835"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3"/>
            <p:cNvSpPr/>
            <p:nvPr/>
          </p:nvSpPr>
          <p:spPr>
            <a:xfrm>
              <a:off x="4567000" y="2274325"/>
              <a:ext cx="116425" cy="170800"/>
            </a:xfrm>
            <a:custGeom>
              <a:avLst/>
              <a:gdLst/>
              <a:ahLst/>
              <a:cxnLst/>
              <a:rect l="l" t="t" r="r" b="b"/>
              <a:pathLst>
                <a:path w="4657" h="6832" extrusionOk="0">
                  <a:moveTo>
                    <a:pt x="1" y="1"/>
                  </a:moveTo>
                  <a:lnTo>
                    <a:pt x="1" y="6812"/>
                  </a:lnTo>
                  <a:lnTo>
                    <a:pt x="2596" y="6831"/>
                  </a:lnTo>
                  <a:lnTo>
                    <a:pt x="4656" y="3092"/>
                  </a:lnTo>
                  <a:lnTo>
                    <a:pt x="2596"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3"/>
            <p:cNvSpPr/>
            <p:nvPr/>
          </p:nvSpPr>
          <p:spPr>
            <a:xfrm>
              <a:off x="4676250" y="2273375"/>
              <a:ext cx="111650" cy="171750"/>
            </a:xfrm>
            <a:custGeom>
              <a:avLst/>
              <a:gdLst/>
              <a:ahLst/>
              <a:cxnLst/>
              <a:rect l="l" t="t" r="r" b="b"/>
              <a:pathLst>
                <a:path w="4466" h="6870" extrusionOk="0">
                  <a:moveTo>
                    <a:pt x="1851" y="1"/>
                  </a:moveTo>
                  <a:lnTo>
                    <a:pt x="0" y="3206"/>
                  </a:lnTo>
                  <a:lnTo>
                    <a:pt x="1851" y="6869"/>
                  </a:lnTo>
                  <a:lnTo>
                    <a:pt x="4465" y="6869"/>
                  </a:lnTo>
                  <a:lnTo>
                    <a:pt x="4465"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3"/>
            <p:cNvSpPr/>
            <p:nvPr/>
          </p:nvSpPr>
          <p:spPr>
            <a:xfrm>
              <a:off x="4625675" y="2272900"/>
              <a:ext cx="51075" cy="171750"/>
            </a:xfrm>
            <a:custGeom>
              <a:avLst/>
              <a:gdLst/>
              <a:ahLst/>
              <a:cxnLst/>
              <a:rect l="l" t="t" r="r" b="b"/>
              <a:pathLst>
                <a:path w="2043" h="6870" extrusionOk="0">
                  <a:moveTo>
                    <a:pt x="249" y="0"/>
                  </a:moveTo>
                  <a:lnTo>
                    <a:pt x="249" y="20"/>
                  </a:lnTo>
                  <a:lnTo>
                    <a:pt x="249" y="2443"/>
                  </a:lnTo>
                  <a:cubicBezTo>
                    <a:pt x="96" y="2748"/>
                    <a:pt x="1" y="3072"/>
                    <a:pt x="1" y="3435"/>
                  </a:cubicBezTo>
                  <a:cubicBezTo>
                    <a:pt x="1" y="3797"/>
                    <a:pt x="96" y="4160"/>
                    <a:pt x="249" y="4427"/>
                  </a:cubicBezTo>
                  <a:lnTo>
                    <a:pt x="249" y="6869"/>
                  </a:lnTo>
                  <a:lnTo>
                    <a:pt x="1527" y="6869"/>
                  </a:lnTo>
                  <a:lnTo>
                    <a:pt x="2042" y="6144"/>
                  </a:lnTo>
                  <a:lnTo>
                    <a:pt x="2042" y="516"/>
                  </a:lnTo>
                  <a:lnTo>
                    <a:pt x="1489"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3"/>
            <p:cNvSpPr/>
            <p:nvPr/>
          </p:nvSpPr>
          <p:spPr>
            <a:xfrm>
              <a:off x="4677200" y="2273375"/>
              <a:ext cx="52025" cy="171275"/>
            </a:xfrm>
            <a:custGeom>
              <a:avLst/>
              <a:gdLst/>
              <a:ahLst/>
              <a:cxnLst/>
              <a:rect l="l" t="t" r="r" b="b"/>
              <a:pathLst>
                <a:path w="2081" h="6851" extrusionOk="0">
                  <a:moveTo>
                    <a:pt x="554" y="1"/>
                  </a:moveTo>
                  <a:lnTo>
                    <a:pt x="0" y="478"/>
                  </a:lnTo>
                  <a:lnTo>
                    <a:pt x="0" y="6144"/>
                  </a:lnTo>
                  <a:lnTo>
                    <a:pt x="554" y="6850"/>
                  </a:lnTo>
                  <a:lnTo>
                    <a:pt x="1813" y="6850"/>
                  </a:lnTo>
                  <a:lnTo>
                    <a:pt x="1813" y="4427"/>
                  </a:lnTo>
                  <a:cubicBezTo>
                    <a:pt x="1985" y="4103"/>
                    <a:pt x="2080" y="3778"/>
                    <a:pt x="2080" y="3416"/>
                  </a:cubicBezTo>
                  <a:cubicBezTo>
                    <a:pt x="2080" y="3053"/>
                    <a:pt x="1985" y="2729"/>
                    <a:pt x="1813" y="2424"/>
                  </a:cubicBezTo>
                  <a:lnTo>
                    <a:pt x="1813"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3"/>
            <p:cNvSpPr/>
            <p:nvPr/>
          </p:nvSpPr>
          <p:spPr>
            <a:xfrm>
              <a:off x="4734450" y="2405975"/>
              <a:ext cx="40075" cy="26275"/>
            </a:xfrm>
            <a:custGeom>
              <a:avLst/>
              <a:gdLst/>
              <a:ahLst/>
              <a:cxnLst/>
              <a:rect l="l" t="t" r="r" b="b"/>
              <a:pathLst>
                <a:path w="1603" h="1051" extrusionOk="0">
                  <a:moveTo>
                    <a:pt x="0" y="1"/>
                  </a:moveTo>
                  <a:lnTo>
                    <a:pt x="0" y="1050"/>
                  </a:lnTo>
                  <a:lnTo>
                    <a:pt x="1603" y="1050"/>
                  </a:lnTo>
                  <a:lnTo>
                    <a:pt x="1603"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3"/>
            <p:cNvSpPr/>
            <p:nvPr/>
          </p:nvSpPr>
          <p:spPr>
            <a:xfrm>
              <a:off x="4589900" y="2296275"/>
              <a:ext cx="19100" cy="19100"/>
            </a:xfrm>
            <a:custGeom>
              <a:avLst/>
              <a:gdLst/>
              <a:ahLst/>
              <a:cxnLst/>
              <a:rect l="l" t="t" r="r" b="b"/>
              <a:pathLst>
                <a:path w="764" h="764" extrusionOk="0">
                  <a:moveTo>
                    <a:pt x="1" y="0"/>
                  </a:moveTo>
                  <a:lnTo>
                    <a:pt x="1" y="764"/>
                  </a:lnTo>
                  <a:lnTo>
                    <a:pt x="764" y="764"/>
                  </a:lnTo>
                  <a:lnTo>
                    <a:pt x="764"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3"/>
            <p:cNvSpPr/>
            <p:nvPr/>
          </p:nvSpPr>
          <p:spPr>
            <a:xfrm>
              <a:off x="4589900" y="2330150"/>
              <a:ext cx="19100" cy="19100"/>
            </a:xfrm>
            <a:custGeom>
              <a:avLst/>
              <a:gdLst/>
              <a:ahLst/>
              <a:cxnLst/>
              <a:rect l="l" t="t" r="r" b="b"/>
              <a:pathLst>
                <a:path w="764" h="764" extrusionOk="0">
                  <a:moveTo>
                    <a:pt x="1" y="0"/>
                  </a:moveTo>
                  <a:lnTo>
                    <a:pt x="1" y="763"/>
                  </a:lnTo>
                  <a:lnTo>
                    <a:pt x="764" y="763"/>
                  </a:lnTo>
                  <a:lnTo>
                    <a:pt x="764"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3"/>
            <p:cNvSpPr/>
            <p:nvPr/>
          </p:nvSpPr>
          <p:spPr>
            <a:xfrm>
              <a:off x="4646200" y="2273375"/>
              <a:ext cx="31025" cy="78250"/>
            </a:xfrm>
            <a:custGeom>
              <a:avLst/>
              <a:gdLst/>
              <a:ahLst/>
              <a:cxnLst/>
              <a:rect l="l" t="t" r="r" b="b"/>
              <a:pathLst>
                <a:path w="1241" h="3130" extrusionOk="0">
                  <a:moveTo>
                    <a:pt x="706" y="1"/>
                  </a:moveTo>
                  <a:lnTo>
                    <a:pt x="706" y="1756"/>
                  </a:lnTo>
                  <a:cubicBezTo>
                    <a:pt x="325" y="1756"/>
                    <a:pt x="0" y="2061"/>
                    <a:pt x="0" y="2443"/>
                  </a:cubicBezTo>
                  <a:cubicBezTo>
                    <a:pt x="0" y="2824"/>
                    <a:pt x="325" y="3130"/>
                    <a:pt x="706" y="3130"/>
                  </a:cubicBezTo>
                  <a:cubicBezTo>
                    <a:pt x="916" y="3130"/>
                    <a:pt x="1107" y="3034"/>
                    <a:pt x="1240" y="2863"/>
                  </a:cubicBezTo>
                  <a:lnTo>
                    <a:pt x="1240"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3"/>
            <p:cNvSpPr/>
            <p:nvPr/>
          </p:nvSpPr>
          <p:spPr>
            <a:xfrm>
              <a:off x="4677200" y="2273375"/>
              <a:ext cx="31025" cy="78250"/>
            </a:xfrm>
            <a:custGeom>
              <a:avLst/>
              <a:gdLst/>
              <a:ahLst/>
              <a:cxnLst/>
              <a:rect l="l" t="t" r="r" b="b"/>
              <a:pathLst>
                <a:path w="1241" h="3130" extrusionOk="0">
                  <a:moveTo>
                    <a:pt x="0" y="1"/>
                  </a:moveTo>
                  <a:lnTo>
                    <a:pt x="0" y="2863"/>
                  </a:lnTo>
                  <a:cubicBezTo>
                    <a:pt x="134" y="3034"/>
                    <a:pt x="325" y="3130"/>
                    <a:pt x="554" y="3130"/>
                  </a:cubicBezTo>
                  <a:cubicBezTo>
                    <a:pt x="935" y="3130"/>
                    <a:pt x="1241" y="2824"/>
                    <a:pt x="1241" y="2443"/>
                  </a:cubicBezTo>
                  <a:cubicBezTo>
                    <a:pt x="1241" y="2061"/>
                    <a:pt x="935" y="1756"/>
                    <a:pt x="554" y="1756"/>
                  </a:cubicBezTo>
                  <a:lnTo>
                    <a:pt x="554"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3"/>
            <p:cNvSpPr/>
            <p:nvPr/>
          </p:nvSpPr>
          <p:spPr>
            <a:xfrm>
              <a:off x="4677200" y="2366400"/>
              <a:ext cx="31025" cy="78725"/>
            </a:xfrm>
            <a:custGeom>
              <a:avLst/>
              <a:gdLst/>
              <a:ahLst/>
              <a:cxnLst/>
              <a:rect l="l" t="t" r="r" b="b"/>
              <a:pathLst>
                <a:path w="1241" h="3149" extrusionOk="0">
                  <a:moveTo>
                    <a:pt x="554" y="0"/>
                  </a:moveTo>
                  <a:cubicBezTo>
                    <a:pt x="344" y="0"/>
                    <a:pt x="153" y="96"/>
                    <a:pt x="0" y="267"/>
                  </a:cubicBezTo>
                  <a:lnTo>
                    <a:pt x="0" y="3148"/>
                  </a:lnTo>
                  <a:lnTo>
                    <a:pt x="554" y="3148"/>
                  </a:lnTo>
                  <a:lnTo>
                    <a:pt x="554" y="1393"/>
                  </a:lnTo>
                  <a:cubicBezTo>
                    <a:pt x="935" y="1393"/>
                    <a:pt x="1241" y="1069"/>
                    <a:pt x="1241" y="687"/>
                  </a:cubicBezTo>
                  <a:cubicBezTo>
                    <a:pt x="1241" y="325"/>
                    <a:pt x="935" y="0"/>
                    <a:pt x="554"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3"/>
            <p:cNvSpPr/>
            <p:nvPr/>
          </p:nvSpPr>
          <p:spPr>
            <a:xfrm>
              <a:off x="4646200" y="2366400"/>
              <a:ext cx="31025" cy="78725"/>
            </a:xfrm>
            <a:custGeom>
              <a:avLst/>
              <a:gdLst/>
              <a:ahLst/>
              <a:cxnLst/>
              <a:rect l="l" t="t" r="r" b="b"/>
              <a:pathLst>
                <a:path w="1241" h="3149" extrusionOk="0">
                  <a:moveTo>
                    <a:pt x="706" y="0"/>
                  </a:moveTo>
                  <a:cubicBezTo>
                    <a:pt x="325" y="0"/>
                    <a:pt x="0" y="325"/>
                    <a:pt x="0" y="706"/>
                  </a:cubicBezTo>
                  <a:cubicBezTo>
                    <a:pt x="0" y="1088"/>
                    <a:pt x="325" y="1393"/>
                    <a:pt x="706" y="1393"/>
                  </a:cubicBezTo>
                  <a:lnTo>
                    <a:pt x="706" y="3148"/>
                  </a:lnTo>
                  <a:lnTo>
                    <a:pt x="1240" y="3148"/>
                  </a:lnTo>
                  <a:lnTo>
                    <a:pt x="1240" y="267"/>
                  </a:lnTo>
                  <a:cubicBezTo>
                    <a:pt x="1126" y="134"/>
                    <a:pt x="916" y="0"/>
                    <a:pt x="706"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4" name="Google Shape;2504;p63"/>
          <p:cNvGrpSpPr/>
          <p:nvPr/>
        </p:nvGrpSpPr>
        <p:grpSpPr>
          <a:xfrm>
            <a:off x="5462225" y="1500965"/>
            <a:ext cx="370570" cy="370037"/>
            <a:chOff x="4565575" y="1628925"/>
            <a:chExt cx="330600" cy="330125"/>
          </a:xfrm>
        </p:grpSpPr>
        <p:sp>
          <p:nvSpPr>
            <p:cNvPr id="2505" name="Google Shape;2505;p63"/>
            <p:cNvSpPr/>
            <p:nvPr/>
          </p:nvSpPr>
          <p:spPr>
            <a:xfrm>
              <a:off x="4565575" y="1628925"/>
              <a:ext cx="330600" cy="330125"/>
            </a:xfrm>
            <a:custGeom>
              <a:avLst/>
              <a:gdLst/>
              <a:ahLst/>
              <a:cxnLst/>
              <a:rect l="l" t="t" r="r" b="b"/>
              <a:pathLst>
                <a:path w="13224" h="13205" extrusionOk="0">
                  <a:moveTo>
                    <a:pt x="6622" y="1"/>
                  </a:moveTo>
                  <a:cubicBezTo>
                    <a:pt x="2977" y="1"/>
                    <a:pt x="1" y="2958"/>
                    <a:pt x="1" y="6603"/>
                  </a:cubicBezTo>
                  <a:cubicBezTo>
                    <a:pt x="1" y="10247"/>
                    <a:pt x="2977" y="13205"/>
                    <a:pt x="6622" y="13205"/>
                  </a:cubicBezTo>
                  <a:cubicBezTo>
                    <a:pt x="10266" y="13205"/>
                    <a:pt x="13223" y="10247"/>
                    <a:pt x="13223" y="6603"/>
                  </a:cubicBezTo>
                  <a:cubicBezTo>
                    <a:pt x="13223" y="2958"/>
                    <a:pt x="10266" y="1"/>
                    <a:pt x="6622" y="1"/>
                  </a:cubicBez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3"/>
            <p:cNvSpPr/>
            <p:nvPr/>
          </p:nvSpPr>
          <p:spPr>
            <a:xfrm>
              <a:off x="4677675" y="1666150"/>
              <a:ext cx="216600" cy="291950"/>
            </a:xfrm>
            <a:custGeom>
              <a:avLst/>
              <a:gdLst/>
              <a:ahLst/>
              <a:cxnLst/>
              <a:rect l="l" t="t" r="r" b="b"/>
              <a:pathLst>
                <a:path w="8664" h="11678" extrusionOk="0">
                  <a:moveTo>
                    <a:pt x="2538" y="0"/>
                  </a:moveTo>
                  <a:lnTo>
                    <a:pt x="0" y="7632"/>
                  </a:lnTo>
                  <a:lnTo>
                    <a:pt x="1412" y="9159"/>
                  </a:lnTo>
                  <a:lnTo>
                    <a:pt x="1393" y="10227"/>
                  </a:lnTo>
                  <a:lnTo>
                    <a:pt x="2843" y="11677"/>
                  </a:lnTo>
                  <a:cubicBezTo>
                    <a:pt x="5801" y="11372"/>
                    <a:pt x="8224" y="9082"/>
                    <a:pt x="8663" y="6125"/>
                  </a:cubicBezTo>
                  <a:lnTo>
                    <a:pt x="2538" y="0"/>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3"/>
            <p:cNvSpPr/>
            <p:nvPr/>
          </p:nvSpPr>
          <p:spPr>
            <a:xfrm>
              <a:off x="4664800" y="1708125"/>
              <a:ext cx="66800" cy="199875"/>
            </a:xfrm>
            <a:custGeom>
              <a:avLst/>
              <a:gdLst/>
              <a:ahLst/>
              <a:cxnLst/>
              <a:rect l="l" t="t" r="r" b="b"/>
              <a:pathLst>
                <a:path w="2672" h="7995" extrusionOk="0">
                  <a:moveTo>
                    <a:pt x="2653" y="0"/>
                  </a:moveTo>
                  <a:lnTo>
                    <a:pt x="2080" y="267"/>
                  </a:lnTo>
                  <a:lnTo>
                    <a:pt x="0" y="6049"/>
                  </a:lnTo>
                  <a:lnTo>
                    <a:pt x="1794" y="7995"/>
                  </a:lnTo>
                  <a:lnTo>
                    <a:pt x="2061" y="7423"/>
                  </a:lnTo>
                  <a:lnTo>
                    <a:pt x="1794" y="6850"/>
                  </a:lnTo>
                  <a:lnTo>
                    <a:pt x="878" y="5839"/>
                  </a:lnTo>
                  <a:lnTo>
                    <a:pt x="2672" y="1031"/>
                  </a:lnTo>
                  <a:lnTo>
                    <a:pt x="2653"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3"/>
            <p:cNvSpPr/>
            <p:nvPr/>
          </p:nvSpPr>
          <p:spPr>
            <a:xfrm>
              <a:off x="4731100" y="1708125"/>
              <a:ext cx="66800" cy="200375"/>
            </a:xfrm>
            <a:custGeom>
              <a:avLst/>
              <a:gdLst/>
              <a:ahLst/>
              <a:cxnLst/>
              <a:rect l="l" t="t" r="r" b="b"/>
              <a:pathLst>
                <a:path w="2672" h="8015" extrusionOk="0">
                  <a:moveTo>
                    <a:pt x="1" y="0"/>
                  </a:moveTo>
                  <a:lnTo>
                    <a:pt x="1" y="1031"/>
                  </a:lnTo>
                  <a:lnTo>
                    <a:pt x="1794" y="5839"/>
                  </a:lnTo>
                  <a:lnTo>
                    <a:pt x="878" y="6850"/>
                  </a:lnTo>
                  <a:lnTo>
                    <a:pt x="611" y="7403"/>
                  </a:lnTo>
                  <a:lnTo>
                    <a:pt x="878" y="8014"/>
                  </a:lnTo>
                  <a:lnTo>
                    <a:pt x="2672" y="6068"/>
                  </a:lnTo>
                  <a:lnTo>
                    <a:pt x="573" y="267"/>
                  </a:lnTo>
                  <a:lnTo>
                    <a:pt x="1"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3"/>
            <p:cNvSpPr/>
            <p:nvPr/>
          </p:nvSpPr>
          <p:spPr>
            <a:xfrm>
              <a:off x="4716800" y="1662325"/>
              <a:ext cx="14325" cy="52500"/>
            </a:xfrm>
            <a:custGeom>
              <a:avLst/>
              <a:gdLst/>
              <a:ahLst/>
              <a:cxnLst/>
              <a:rect l="l" t="t" r="r" b="b"/>
              <a:pathLst>
                <a:path w="573" h="2100" extrusionOk="0">
                  <a:moveTo>
                    <a:pt x="573" y="1"/>
                  </a:moveTo>
                  <a:cubicBezTo>
                    <a:pt x="267" y="1"/>
                    <a:pt x="0" y="268"/>
                    <a:pt x="0" y="573"/>
                  </a:cubicBezTo>
                  <a:lnTo>
                    <a:pt x="0" y="2099"/>
                  </a:lnTo>
                  <a:lnTo>
                    <a:pt x="573" y="2099"/>
                  </a:lnTo>
                  <a:lnTo>
                    <a:pt x="573"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3"/>
            <p:cNvSpPr/>
            <p:nvPr/>
          </p:nvSpPr>
          <p:spPr>
            <a:xfrm>
              <a:off x="4731100" y="1662325"/>
              <a:ext cx="14325" cy="52500"/>
            </a:xfrm>
            <a:custGeom>
              <a:avLst/>
              <a:gdLst/>
              <a:ahLst/>
              <a:cxnLst/>
              <a:rect l="l" t="t" r="r" b="b"/>
              <a:pathLst>
                <a:path w="573" h="2100" extrusionOk="0">
                  <a:moveTo>
                    <a:pt x="1" y="1"/>
                  </a:moveTo>
                  <a:lnTo>
                    <a:pt x="1" y="2099"/>
                  </a:lnTo>
                  <a:lnTo>
                    <a:pt x="573" y="2099"/>
                  </a:lnTo>
                  <a:lnTo>
                    <a:pt x="573" y="573"/>
                  </a:lnTo>
                  <a:cubicBezTo>
                    <a:pt x="573" y="268"/>
                    <a:pt x="306" y="1"/>
                    <a:pt x="1" y="1"/>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3"/>
            <p:cNvSpPr/>
            <p:nvPr/>
          </p:nvSpPr>
          <p:spPr>
            <a:xfrm>
              <a:off x="4709625" y="1879375"/>
              <a:ext cx="11950" cy="46275"/>
            </a:xfrm>
            <a:custGeom>
              <a:avLst/>
              <a:gdLst/>
              <a:ahLst/>
              <a:cxnLst/>
              <a:rect l="l" t="t" r="r" b="b"/>
              <a:pathLst>
                <a:path w="478" h="1851" extrusionOk="0">
                  <a:moveTo>
                    <a:pt x="1" y="0"/>
                  </a:moveTo>
                  <a:lnTo>
                    <a:pt x="1" y="1374"/>
                  </a:lnTo>
                  <a:cubicBezTo>
                    <a:pt x="1" y="1641"/>
                    <a:pt x="211" y="1851"/>
                    <a:pt x="478" y="1851"/>
                  </a:cubicBezTo>
                  <a:lnTo>
                    <a:pt x="478"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3"/>
            <p:cNvSpPr/>
            <p:nvPr/>
          </p:nvSpPr>
          <p:spPr>
            <a:xfrm>
              <a:off x="4741125" y="1879375"/>
              <a:ext cx="11950" cy="46275"/>
            </a:xfrm>
            <a:custGeom>
              <a:avLst/>
              <a:gdLst/>
              <a:ahLst/>
              <a:cxnLst/>
              <a:rect l="l" t="t" r="r" b="b"/>
              <a:pathLst>
                <a:path w="478" h="1851" extrusionOk="0">
                  <a:moveTo>
                    <a:pt x="0" y="0"/>
                  </a:moveTo>
                  <a:lnTo>
                    <a:pt x="0" y="1851"/>
                  </a:lnTo>
                  <a:cubicBezTo>
                    <a:pt x="267" y="1851"/>
                    <a:pt x="477" y="1641"/>
                    <a:pt x="477" y="1374"/>
                  </a:cubicBezTo>
                  <a:lnTo>
                    <a:pt x="477"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3" name="Google Shape;2513;p63"/>
          <p:cNvGrpSpPr/>
          <p:nvPr/>
        </p:nvGrpSpPr>
        <p:grpSpPr>
          <a:xfrm>
            <a:off x="4735589" y="3934565"/>
            <a:ext cx="370570" cy="370037"/>
            <a:chOff x="3813800" y="3793600"/>
            <a:chExt cx="330600" cy="330125"/>
          </a:xfrm>
        </p:grpSpPr>
        <p:sp>
          <p:nvSpPr>
            <p:cNvPr id="2514" name="Google Shape;2514;p63"/>
            <p:cNvSpPr/>
            <p:nvPr/>
          </p:nvSpPr>
          <p:spPr>
            <a:xfrm>
              <a:off x="3813800" y="3793600"/>
              <a:ext cx="330600" cy="330125"/>
            </a:xfrm>
            <a:custGeom>
              <a:avLst/>
              <a:gdLst/>
              <a:ahLst/>
              <a:cxnLst/>
              <a:rect l="l" t="t" r="r" b="b"/>
              <a:pathLst>
                <a:path w="13224" h="13205" extrusionOk="0">
                  <a:moveTo>
                    <a:pt x="6622" y="1"/>
                  </a:moveTo>
                  <a:cubicBezTo>
                    <a:pt x="2958" y="1"/>
                    <a:pt x="1" y="2958"/>
                    <a:pt x="1" y="6603"/>
                  </a:cubicBezTo>
                  <a:cubicBezTo>
                    <a:pt x="1" y="10247"/>
                    <a:pt x="2958" y="13204"/>
                    <a:pt x="6622" y="13204"/>
                  </a:cubicBezTo>
                  <a:cubicBezTo>
                    <a:pt x="10266" y="13204"/>
                    <a:pt x="13223" y="10247"/>
                    <a:pt x="13223" y="6603"/>
                  </a:cubicBezTo>
                  <a:cubicBezTo>
                    <a:pt x="13223" y="2958"/>
                    <a:pt x="10266" y="1"/>
                    <a:pt x="6622"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3"/>
            <p:cNvSpPr/>
            <p:nvPr/>
          </p:nvSpPr>
          <p:spPr>
            <a:xfrm>
              <a:off x="3932100" y="3839400"/>
              <a:ext cx="212300" cy="283850"/>
            </a:xfrm>
            <a:custGeom>
              <a:avLst/>
              <a:gdLst/>
              <a:ahLst/>
              <a:cxnLst/>
              <a:rect l="l" t="t" r="r" b="b"/>
              <a:pathLst>
                <a:path w="8492" h="11354" extrusionOk="0">
                  <a:moveTo>
                    <a:pt x="4694" y="1"/>
                  </a:moveTo>
                  <a:lnTo>
                    <a:pt x="1" y="4580"/>
                  </a:lnTo>
                  <a:lnTo>
                    <a:pt x="1" y="9102"/>
                  </a:lnTo>
                  <a:lnTo>
                    <a:pt x="2233" y="11353"/>
                  </a:lnTo>
                  <a:cubicBezTo>
                    <a:pt x="5725" y="11163"/>
                    <a:pt x="8491" y="8301"/>
                    <a:pt x="8491" y="4771"/>
                  </a:cubicBezTo>
                  <a:cubicBezTo>
                    <a:pt x="8491" y="4408"/>
                    <a:pt x="8472" y="4046"/>
                    <a:pt x="8415" y="3721"/>
                  </a:cubicBezTo>
                  <a:lnTo>
                    <a:pt x="4694"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3"/>
            <p:cNvSpPr/>
            <p:nvPr/>
          </p:nvSpPr>
          <p:spPr>
            <a:xfrm>
              <a:off x="3900625" y="3829250"/>
              <a:ext cx="78725" cy="73625"/>
            </a:xfrm>
            <a:custGeom>
              <a:avLst/>
              <a:gdLst/>
              <a:ahLst/>
              <a:cxnLst/>
              <a:rect l="l" t="t" r="r" b="b"/>
              <a:pathLst>
                <a:path w="3149" h="2945" extrusionOk="0">
                  <a:moveTo>
                    <a:pt x="1558" y="1"/>
                  </a:moveTo>
                  <a:cubicBezTo>
                    <a:pt x="1516" y="1"/>
                    <a:pt x="1473" y="3"/>
                    <a:pt x="1431" y="6"/>
                  </a:cubicBezTo>
                  <a:cubicBezTo>
                    <a:pt x="1431" y="6"/>
                    <a:pt x="0" y="2944"/>
                    <a:pt x="3149" y="2944"/>
                  </a:cubicBezTo>
                  <a:lnTo>
                    <a:pt x="3149" y="1246"/>
                  </a:lnTo>
                  <a:cubicBezTo>
                    <a:pt x="2933" y="437"/>
                    <a:pt x="2243" y="1"/>
                    <a:pt x="1558" y="1"/>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3"/>
            <p:cNvSpPr/>
            <p:nvPr/>
          </p:nvSpPr>
          <p:spPr>
            <a:xfrm>
              <a:off x="3979325" y="3828425"/>
              <a:ext cx="79700" cy="73975"/>
            </a:xfrm>
            <a:custGeom>
              <a:avLst/>
              <a:gdLst/>
              <a:ahLst/>
              <a:cxnLst/>
              <a:rect l="l" t="t" r="r" b="b"/>
              <a:pathLst>
                <a:path w="3188" h="2959" extrusionOk="0">
                  <a:moveTo>
                    <a:pt x="1666" y="0"/>
                  </a:moveTo>
                  <a:cubicBezTo>
                    <a:pt x="957" y="0"/>
                    <a:pt x="224" y="384"/>
                    <a:pt x="1" y="1241"/>
                  </a:cubicBezTo>
                  <a:lnTo>
                    <a:pt x="1" y="2958"/>
                  </a:lnTo>
                  <a:cubicBezTo>
                    <a:pt x="3187" y="2958"/>
                    <a:pt x="1718" y="1"/>
                    <a:pt x="1718" y="1"/>
                  </a:cubicBezTo>
                  <a:cubicBezTo>
                    <a:pt x="1701" y="0"/>
                    <a:pt x="1683" y="0"/>
                    <a:pt x="1666" y="0"/>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3"/>
            <p:cNvSpPr/>
            <p:nvPr/>
          </p:nvSpPr>
          <p:spPr>
            <a:xfrm>
              <a:off x="3893000" y="3829375"/>
              <a:ext cx="86350" cy="249500"/>
            </a:xfrm>
            <a:custGeom>
              <a:avLst/>
              <a:gdLst/>
              <a:ahLst/>
              <a:cxnLst/>
              <a:rect l="l" t="t" r="r" b="b"/>
              <a:pathLst>
                <a:path w="3454" h="9980" extrusionOk="0">
                  <a:moveTo>
                    <a:pt x="1717" y="1"/>
                  </a:moveTo>
                  <a:cubicBezTo>
                    <a:pt x="1030" y="20"/>
                    <a:pt x="382" y="421"/>
                    <a:pt x="172" y="1184"/>
                  </a:cubicBezTo>
                  <a:cubicBezTo>
                    <a:pt x="38" y="1565"/>
                    <a:pt x="153" y="1966"/>
                    <a:pt x="172" y="2386"/>
                  </a:cubicBezTo>
                  <a:lnTo>
                    <a:pt x="420" y="4885"/>
                  </a:lnTo>
                  <a:cubicBezTo>
                    <a:pt x="611" y="6965"/>
                    <a:pt x="0" y="9007"/>
                    <a:pt x="2385" y="9980"/>
                  </a:cubicBezTo>
                  <a:lnTo>
                    <a:pt x="2385" y="6622"/>
                  </a:lnTo>
                  <a:cubicBezTo>
                    <a:pt x="2385" y="6049"/>
                    <a:pt x="2862" y="5553"/>
                    <a:pt x="3435" y="5553"/>
                  </a:cubicBezTo>
                  <a:lnTo>
                    <a:pt x="3454" y="2958"/>
                  </a:lnTo>
                  <a:cubicBezTo>
                    <a:pt x="2500" y="2958"/>
                    <a:pt x="1717" y="2195"/>
                    <a:pt x="1717" y="1241"/>
                  </a:cubicBezTo>
                  <a:lnTo>
                    <a:pt x="1717"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3"/>
            <p:cNvSpPr/>
            <p:nvPr/>
          </p:nvSpPr>
          <p:spPr>
            <a:xfrm>
              <a:off x="3979325" y="3829375"/>
              <a:ext cx="85900" cy="249500"/>
            </a:xfrm>
            <a:custGeom>
              <a:avLst/>
              <a:gdLst/>
              <a:ahLst/>
              <a:cxnLst/>
              <a:rect l="l" t="t" r="r" b="b"/>
              <a:pathLst>
                <a:path w="3436" h="9980" extrusionOk="0">
                  <a:moveTo>
                    <a:pt x="1718" y="1"/>
                  </a:moveTo>
                  <a:lnTo>
                    <a:pt x="1718" y="1241"/>
                  </a:lnTo>
                  <a:cubicBezTo>
                    <a:pt x="1718" y="2195"/>
                    <a:pt x="955" y="2958"/>
                    <a:pt x="1" y="2958"/>
                  </a:cubicBezTo>
                  <a:lnTo>
                    <a:pt x="1" y="5553"/>
                  </a:lnTo>
                  <a:cubicBezTo>
                    <a:pt x="573" y="5553"/>
                    <a:pt x="1050" y="6049"/>
                    <a:pt x="1050" y="6622"/>
                  </a:cubicBezTo>
                  <a:lnTo>
                    <a:pt x="1050" y="9980"/>
                  </a:lnTo>
                  <a:cubicBezTo>
                    <a:pt x="3435" y="9007"/>
                    <a:pt x="2825" y="6965"/>
                    <a:pt x="3015" y="4885"/>
                  </a:cubicBezTo>
                  <a:lnTo>
                    <a:pt x="3263" y="2386"/>
                  </a:lnTo>
                  <a:cubicBezTo>
                    <a:pt x="3282" y="1966"/>
                    <a:pt x="3397" y="1565"/>
                    <a:pt x="3263" y="1184"/>
                  </a:cubicBezTo>
                  <a:cubicBezTo>
                    <a:pt x="3053" y="421"/>
                    <a:pt x="2405" y="20"/>
                    <a:pt x="1718"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0" name="Google Shape;2520;p63"/>
          <p:cNvGrpSpPr/>
          <p:nvPr/>
        </p:nvGrpSpPr>
        <p:grpSpPr>
          <a:xfrm>
            <a:off x="4735870" y="3326378"/>
            <a:ext cx="370009" cy="370009"/>
            <a:chOff x="3841000" y="3255550"/>
            <a:chExt cx="330100" cy="330100"/>
          </a:xfrm>
        </p:grpSpPr>
        <p:sp>
          <p:nvSpPr>
            <p:cNvPr id="2521" name="Google Shape;2521;p63"/>
            <p:cNvSpPr/>
            <p:nvPr/>
          </p:nvSpPr>
          <p:spPr>
            <a:xfrm>
              <a:off x="3841000" y="3255550"/>
              <a:ext cx="330100" cy="330100"/>
            </a:xfrm>
            <a:custGeom>
              <a:avLst/>
              <a:gdLst/>
              <a:ahLst/>
              <a:cxnLst/>
              <a:rect l="l" t="t" r="r" b="b"/>
              <a:pathLst>
                <a:path w="13204" h="13204" extrusionOk="0">
                  <a:moveTo>
                    <a:pt x="6602" y="0"/>
                  </a:moveTo>
                  <a:cubicBezTo>
                    <a:pt x="2958" y="0"/>
                    <a:pt x="0" y="2958"/>
                    <a:pt x="0" y="6602"/>
                  </a:cubicBezTo>
                  <a:cubicBezTo>
                    <a:pt x="0" y="10246"/>
                    <a:pt x="2958" y="13204"/>
                    <a:pt x="6602" y="13204"/>
                  </a:cubicBezTo>
                  <a:cubicBezTo>
                    <a:pt x="10246" y="13204"/>
                    <a:pt x="13204" y="10246"/>
                    <a:pt x="13204" y="6602"/>
                  </a:cubicBezTo>
                  <a:cubicBezTo>
                    <a:pt x="13204" y="2958"/>
                    <a:pt x="10246" y="0"/>
                    <a:pt x="6602" y="0"/>
                  </a:cubicBez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3"/>
            <p:cNvSpPr/>
            <p:nvPr/>
          </p:nvSpPr>
          <p:spPr>
            <a:xfrm>
              <a:off x="3874850" y="3335675"/>
              <a:ext cx="295775" cy="247125"/>
            </a:xfrm>
            <a:custGeom>
              <a:avLst/>
              <a:gdLst/>
              <a:ahLst/>
              <a:cxnLst/>
              <a:rect l="l" t="t" r="r" b="b"/>
              <a:pathLst>
                <a:path w="11831" h="9885" extrusionOk="0">
                  <a:moveTo>
                    <a:pt x="7442" y="1"/>
                  </a:moveTo>
                  <a:lnTo>
                    <a:pt x="7385" y="497"/>
                  </a:lnTo>
                  <a:lnTo>
                    <a:pt x="3779" y="611"/>
                  </a:lnTo>
                  <a:lnTo>
                    <a:pt x="5153" y="1966"/>
                  </a:lnTo>
                  <a:lnTo>
                    <a:pt x="2291" y="2233"/>
                  </a:lnTo>
                  <a:lnTo>
                    <a:pt x="612" y="573"/>
                  </a:lnTo>
                  <a:lnTo>
                    <a:pt x="1" y="2443"/>
                  </a:lnTo>
                  <a:lnTo>
                    <a:pt x="4141" y="6602"/>
                  </a:lnTo>
                  <a:lnTo>
                    <a:pt x="3435" y="6965"/>
                  </a:lnTo>
                  <a:lnTo>
                    <a:pt x="6355" y="9884"/>
                  </a:lnTo>
                  <a:cubicBezTo>
                    <a:pt x="9465" y="9369"/>
                    <a:pt x="11831" y="6641"/>
                    <a:pt x="11831" y="3397"/>
                  </a:cubicBezTo>
                  <a:cubicBezTo>
                    <a:pt x="11831" y="2710"/>
                    <a:pt x="11735" y="2061"/>
                    <a:pt x="11545" y="1451"/>
                  </a:cubicBezTo>
                  <a:lnTo>
                    <a:pt x="10457" y="382"/>
                  </a:lnTo>
                  <a:lnTo>
                    <a:pt x="7958" y="516"/>
                  </a:lnTo>
                  <a:lnTo>
                    <a:pt x="7442"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3"/>
            <p:cNvSpPr/>
            <p:nvPr/>
          </p:nvSpPr>
          <p:spPr>
            <a:xfrm>
              <a:off x="3960725" y="3472575"/>
              <a:ext cx="98775" cy="36750"/>
            </a:xfrm>
            <a:custGeom>
              <a:avLst/>
              <a:gdLst/>
              <a:ahLst/>
              <a:cxnLst/>
              <a:rect l="l" t="t" r="r" b="b"/>
              <a:pathLst>
                <a:path w="3951" h="1470" extrusionOk="0">
                  <a:moveTo>
                    <a:pt x="1412" y="1"/>
                  </a:moveTo>
                  <a:lnTo>
                    <a:pt x="1412" y="1031"/>
                  </a:lnTo>
                  <a:lnTo>
                    <a:pt x="458" y="1031"/>
                  </a:lnTo>
                  <a:cubicBezTo>
                    <a:pt x="191" y="1031"/>
                    <a:pt x="0" y="1241"/>
                    <a:pt x="0" y="1470"/>
                  </a:cubicBezTo>
                  <a:lnTo>
                    <a:pt x="3702" y="1470"/>
                  </a:lnTo>
                  <a:lnTo>
                    <a:pt x="3950" y="1260"/>
                  </a:lnTo>
                  <a:lnTo>
                    <a:pt x="3702" y="1031"/>
                  </a:lnTo>
                  <a:lnTo>
                    <a:pt x="1851" y="1031"/>
                  </a:lnTo>
                  <a:lnTo>
                    <a:pt x="1851"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3"/>
            <p:cNvSpPr/>
            <p:nvPr/>
          </p:nvSpPr>
          <p:spPr>
            <a:xfrm>
              <a:off x="4043725" y="3348075"/>
              <a:ext cx="12900" cy="29600"/>
            </a:xfrm>
            <a:custGeom>
              <a:avLst/>
              <a:gdLst/>
              <a:ahLst/>
              <a:cxnLst/>
              <a:rect l="l" t="t" r="r" b="b"/>
              <a:pathLst>
                <a:path w="516" h="1184" extrusionOk="0">
                  <a:moveTo>
                    <a:pt x="0" y="1"/>
                  </a:moveTo>
                  <a:lnTo>
                    <a:pt x="0" y="1184"/>
                  </a:lnTo>
                  <a:lnTo>
                    <a:pt x="382" y="1184"/>
                  </a:lnTo>
                  <a:lnTo>
                    <a:pt x="516" y="611"/>
                  </a:lnTo>
                  <a:lnTo>
                    <a:pt x="382"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3"/>
            <p:cNvSpPr/>
            <p:nvPr/>
          </p:nvSpPr>
          <p:spPr>
            <a:xfrm>
              <a:off x="4052775" y="3348075"/>
              <a:ext cx="10050" cy="29600"/>
            </a:xfrm>
            <a:custGeom>
              <a:avLst/>
              <a:gdLst/>
              <a:ahLst/>
              <a:cxnLst/>
              <a:rect l="l" t="t" r="r" b="b"/>
              <a:pathLst>
                <a:path w="402" h="1184" extrusionOk="0">
                  <a:moveTo>
                    <a:pt x="1" y="1"/>
                  </a:moveTo>
                  <a:lnTo>
                    <a:pt x="1" y="1184"/>
                  </a:lnTo>
                  <a:lnTo>
                    <a:pt x="402" y="1184"/>
                  </a:lnTo>
                  <a:lnTo>
                    <a:pt x="402"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3"/>
            <p:cNvSpPr/>
            <p:nvPr/>
          </p:nvSpPr>
          <p:spPr>
            <a:xfrm>
              <a:off x="4043725" y="3331825"/>
              <a:ext cx="13375" cy="11975"/>
            </a:xfrm>
            <a:custGeom>
              <a:avLst/>
              <a:gdLst/>
              <a:ahLst/>
              <a:cxnLst/>
              <a:rect l="l" t="t" r="r" b="b"/>
              <a:pathLst>
                <a:path w="535" h="479" extrusionOk="0">
                  <a:moveTo>
                    <a:pt x="348" y="1"/>
                  </a:moveTo>
                  <a:cubicBezTo>
                    <a:pt x="138" y="1"/>
                    <a:pt x="0" y="165"/>
                    <a:pt x="0" y="365"/>
                  </a:cubicBezTo>
                  <a:lnTo>
                    <a:pt x="0" y="479"/>
                  </a:lnTo>
                  <a:lnTo>
                    <a:pt x="382" y="479"/>
                  </a:lnTo>
                  <a:lnTo>
                    <a:pt x="535" y="250"/>
                  </a:lnTo>
                  <a:lnTo>
                    <a:pt x="382" y="2"/>
                  </a:lnTo>
                  <a:cubicBezTo>
                    <a:pt x="370" y="1"/>
                    <a:pt x="359" y="1"/>
                    <a:pt x="348"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3"/>
            <p:cNvSpPr/>
            <p:nvPr/>
          </p:nvSpPr>
          <p:spPr>
            <a:xfrm>
              <a:off x="4052775" y="3330425"/>
              <a:ext cx="10050" cy="12900"/>
            </a:xfrm>
            <a:custGeom>
              <a:avLst/>
              <a:gdLst/>
              <a:ahLst/>
              <a:cxnLst/>
              <a:rect l="l" t="t" r="r" b="b"/>
              <a:pathLst>
                <a:path w="402" h="516" extrusionOk="0">
                  <a:moveTo>
                    <a:pt x="1" y="1"/>
                  </a:moveTo>
                  <a:lnTo>
                    <a:pt x="1" y="478"/>
                  </a:lnTo>
                  <a:lnTo>
                    <a:pt x="402" y="516"/>
                  </a:lnTo>
                  <a:lnTo>
                    <a:pt x="402" y="401"/>
                  </a:lnTo>
                  <a:cubicBezTo>
                    <a:pt x="402" y="172"/>
                    <a:pt x="230" y="1"/>
                    <a:pt x="1"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3"/>
            <p:cNvSpPr/>
            <p:nvPr/>
          </p:nvSpPr>
          <p:spPr>
            <a:xfrm>
              <a:off x="3873900" y="3341875"/>
              <a:ext cx="25800" cy="63475"/>
            </a:xfrm>
            <a:custGeom>
              <a:avLst/>
              <a:gdLst/>
              <a:ahLst/>
              <a:cxnLst/>
              <a:rect l="l" t="t" r="r" b="b"/>
              <a:pathLst>
                <a:path w="1032" h="2539" extrusionOk="0">
                  <a:moveTo>
                    <a:pt x="1" y="1"/>
                  </a:moveTo>
                  <a:lnTo>
                    <a:pt x="1" y="2195"/>
                  </a:lnTo>
                  <a:lnTo>
                    <a:pt x="783" y="2538"/>
                  </a:lnTo>
                  <a:lnTo>
                    <a:pt x="1031" y="1890"/>
                  </a:lnTo>
                  <a:lnTo>
                    <a:pt x="783" y="1413"/>
                  </a:lnTo>
                  <a:lnTo>
                    <a:pt x="783" y="936"/>
                  </a:lnTo>
                  <a:lnTo>
                    <a:pt x="783" y="764"/>
                  </a:lnTo>
                  <a:cubicBezTo>
                    <a:pt x="783" y="344"/>
                    <a:pt x="421" y="1"/>
                    <a:pt x="1"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3"/>
            <p:cNvSpPr/>
            <p:nvPr/>
          </p:nvSpPr>
          <p:spPr>
            <a:xfrm>
              <a:off x="3893475" y="3364300"/>
              <a:ext cx="172700" cy="114500"/>
            </a:xfrm>
            <a:custGeom>
              <a:avLst/>
              <a:gdLst/>
              <a:ahLst/>
              <a:cxnLst/>
              <a:rect l="l" t="t" r="r" b="b"/>
              <a:pathLst>
                <a:path w="6908" h="4580" extrusionOk="0">
                  <a:moveTo>
                    <a:pt x="5782" y="0"/>
                  </a:moveTo>
                  <a:lnTo>
                    <a:pt x="5782" y="516"/>
                  </a:lnTo>
                  <a:lnTo>
                    <a:pt x="0" y="516"/>
                  </a:lnTo>
                  <a:lnTo>
                    <a:pt x="0" y="1641"/>
                  </a:lnTo>
                  <a:lnTo>
                    <a:pt x="2671" y="2824"/>
                  </a:lnTo>
                  <a:lnTo>
                    <a:pt x="2671" y="3378"/>
                  </a:lnTo>
                  <a:cubicBezTo>
                    <a:pt x="2671" y="4026"/>
                    <a:pt x="3187" y="4580"/>
                    <a:pt x="3854" y="4580"/>
                  </a:cubicBezTo>
                  <a:lnTo>
                    <a:pt x="6392" y="4580"/>
                  </a:lnTo>
                  <a:lnTo>
                    <a:pt x="6907" y="2500"/>
                  </a:lnTo>
                  <a:lnTo>
                    <a:pt x="6373" y="516"/>
                  </a:lnTo>
                  <a:lnTo>
                    <a:pt x="6640" y="248"/>
                  </a:lnTo>
                  <a:lnTo>
                    <a:pt x="6373" y="0"/>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3"/>
            <p:cNvSpPr/>
            <p:nvPr/>
          </p:nvSpPr>
          <p:spPr>
            <a:xfrm>
              <a:off x="4053275" y="3472575"/>
              <a:ext cx="76325" cy="36750"/>
            </a:xfrm>
            <a:custGeom>
              <a:avLst/>
              <a:gdLst/>
              <a:ahLst/>
              <a:cxnLst/>
              <a:rect l="l" t="t" r="r" b="b"/>
              <a:pathLst>
                <a:path w="3053" h="1470" extrusionOk="0">
                  <a:moveTo>
                    <a:pt x="1183" y="1"/>
                  </a:moveTo>
                  <a:lnTo>
                    <a:pt x="1183" y="1031"/>
                  </a:lnTo>
                  <a:lnTo>
                    <a:pt x="0" y="1031"/>
                  </a:lnTo>
                  <a:lnTo>
                    <a:pt x="0" y="1470"/>
                  </a:lnTo>
                  <a:lnTo>
                    <a:pt x="3053" y="1470"/>
                  </a:lnTo>
                  <a:cubicBezTo>
                    <a:pt x="3053" y="1222"/>
                    <a:pt x="2824" y="1031"/>
                    <a:pt x="2595" y="1031"/>
                  </a:cubicBezTo>
                  <a:lnTo>
                    <a:pt x="1641" y="1031"/>
                  </a:lnTo>
                  <a:lnTo>
                    <a:pt x="1641"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3"/>
            <p:cNvSpPr/>
            <p:nvPr/>
          </p:nvSpPr>
          <p:spPr>
            <a:xfrm>
              <a:off x="4053275" y="3364300"/>
              <a:ext cx="76325" cy="114500"/>
            </a:xfrm>
            <a:custGeom>
              <a:avLst/>
              <a:gdLst/>
              <a:ahLst/>
              <a:cxnLst/>
              <a:rect l="l" t="t" r="r" b="b"/>
              <a:pathLst>
                <a:path w="3053" h="4580" extrusionOk="0">
                  <a:moveTo>
                    <a:pt x="0" y="0"/>
                  </a:moveTo>
                  <a:lnTo>
                    <a:pt x="0" y="516"/>
                  </a:lnTo>
                  <a:lnTo>
                    <a:pt x="0" y="4580"/>
                  </a:lnTo>
                  <a:lnTo>
                    <a:pt x="1298" y="4580"/>
                  </a:lnTo>
                  <a:cubicBezTo>
                    <a:pt x="2252" y="4580"/>
                    <a:pt x="3053" y="3778"/>
                    <a:pt x="3053" y="2824"/>
                  </a:cubicBezTo>
                  <a:lnTo>
                    <a:pt x="1927" y="2099"/>
                  </a:lnTo>
                  <a:lnTo>
                    <a:pt x="1851" y="1355"/>
                  </a:lnTo>
                  <a:lnTo>
                    <a:pt x="1164" y="516"/>
                  </a:lnTo>
                  <a:lnTo>
                    <a:pt x="592" y="516"/>
                  </a:lnTo>
                  <a:lnTo>
                    <a:pt x="592" y="0"/>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3"/>
            <p:cNvSpPr/>
            <p:nvPr/>
          </p:nvSpPr>
          <p:spPr>
            <a:xfrm>
              <a:off x="4068050" y="3398650"/>
              <a:ext cx="61075" cy="37225"/>
            </a:xfrm>
            <a:custGeom>
              <a:avLst/>
              <a:gdLst/>
              <a:ahLst/>
              <a:cxnLst/>
              <a:rect l="l" t="t" r="r" b="b"/>
              <a:pathLst>
                <a:path w="2443" h="1489" extrusionOk="0">
                  <a:moveTo>
                    <a:pt x="1" y="0"/>
                  </a:moveTo>
                  <a:lnTo>
                    <a:pt x="1" y="1489"/>
                  </a:lnTo>
                  <a:lnTo>
                    <a:pt x="2443" y="1489"/>
                  </a:lnTo>
                  <a:lnTo>
                    <a:pt x="1260"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3"/>
            <p:cNvSpPr/>
            <p:nvPr/>
          </p:nvSpPr>
          <p:spPr>
            <a:xfrm>
              <a:off x="3976000" y="3397700"/>
              <a:ext cx="61075" cy="60600"/>
            </a:xfrm>
            <a:custGeom>
              <a:avLst/>
              <a:gdLst/>
              <a:ahLst/>
              <a:cxnLst/>
              <a:rect l="l" t="t" r="r" b="b"/>
              <a:pathLst>
                <a:path w="2443" h="2424" extrusionOk="0">
                  <a:moveTo>
                    <a:pt x="1221" y="0"/>
                  </a:moveTo>
                  <a:cubicBezTo>
                    <a:pt x="553" y="0"/>
                    <a:pt x="0" y="534"/>
                    <a:pt x="0" y="1202"/>
                  </a:cubicBezTo>
                  <a:cubicBezTo>
                    <a:pt x="0" y="1870"/>
                    <a:pt x="553" y="2423"/>
                    <a:pt x="1221" y="2423"/>
                  </a:cubicBezTo>
                  <a:cubicBezTo>
                    <a:pt x="1889" y="2423"/>
                    <a:pt x="2442" y="1870"/>
                    <a:pt x="2442" y="1202"/>
                  </a:cubicBezTo>
                  <a:cubicBezTo>
                    <a:pt x="2442" y="534"/>
                    <a:pt x="1889" y="0"/>
                    <a:pt x="1221"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3"/>
            <p:cNvSpPr/>
            <p:nvPr/>
          </p:nvSpPr>
          <p:spPr>
            <a:xfrm>
              <a:off x="3986950" y="3407700"/>
              <a:ext cx="40575" cy="40575"/>
            </a:xfrm>
            <a:custGeom>
              <a:avLst/>
              <a:gdLst/>
              <a:ahLst/>
              <a:cxnLst/>
              <a:rect l="l" t="t" r="r" b="b"/>
              <a:pathLst>
                <a:path w="1623" h="1623" extrusionOk="0">
                  <a:moveTo>
                    <a:pt x="554" y="1"/>
                  </a:moveTo>
                  <a:lnTo>
                    <a:pt x="554" y="554"/>
                  </a:lnTo>
                  <a:lnTo>
                    <a:pt x="1" y="554"/>
                  </a:lnTo>
                  <a:lnTo>
                    <a:pt x="1" y="1069"/>
                  </a:lnTo>
                  <a:lnTo>
                    <a:pt x="554" y="1069"/>
                  </a:lnTo>
                  <a:lnTo>
                    <a:pt x="554" y="1623"/>
                  </a:lnTo>
                  <a:lnTo>
                    <a:pt x="1069" y="1623"/>
                  </a:lnTo>
                  <a:lnTo>
                    <a:pt x="1069" y="1069"/>
                  </a:lnTo>
                  <a:lnTo>
                    <a:pt x="1623" y="1069"/>
                  </a:lnTo>
                  <a:lnTo>
                    <a:pt x="1623" y="554"/>
                  </a:lnTo>
                  <a:lnTo>
                    <a:pt x="1050" y="554"/>
                  </a:lnTo>
                  <a:lnTo>
                    <a:pt x="1050"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3"/>
            <p:cNvSpPr/>
            <p:nvPr/>
          </p:nvSpPr>
          <p:spPr>
            <a:xfrm>
              <a:off x="3968350" y="3341875"/>
              <a:ext cx="91150" cy="11950"/>
            </a:xfrm>
            <a:custGeom>
              <a:avLst/>
              <a:gdLst/>
              <a:ahLst/>
              <a:cxnLst/>
              <a:rect l="l" t="t" r="r" b="b"/>
              <a:pathLst>
                <a:path w="3646" h="478" extrusionOk="0">
                  <a:moveTo>
                    <a:pt x="249" y="1"/>
                  </a:moveTo>
                  <a:cubicBezTo>
                    <a:pt x="115" y="1"/>
                    <a:pt x="1" y="96"/>
                    <a:pt x="1" y="249"/>
                  </a:cubicBezTo>
                  <a:cubicBezTo>
                    <a:pt x="1" y="363"/>
                    <a:pt x="96" y="478"/>
                    <a:pt x="249" y="478"/>
                  </a:cubicBezTo>
                  <a:lnTo>
                    <a:pt x="3397" y="478"/>
                  </a:lnTo>
                  <a:lnTo>
                    <a:pt x="3645" y="249"/>
                  </a:lnTo>
                  <a:lnTo>
                    <a:pt x="3397" y="39"/>
                  </a:lnTo>
                  <a:lnTo>
                    <a:pt x="249" y="39"/>
                  </a:lnTo>
                  <a:lnTo>
                    <a:pt x="249"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3"/>
            <p:cNvSpPr/>
            <p:nvPr/>
          </p:nvSpPr>
          <p:spPr>
            <a:xfrm>
              <a:off x="4052775" y="3341875"/>
              <a:ext cx="84950" cy="11475"/>
            </a:xfrm>
            <a:custGeom>
              <a:avLst/>
              <a:gdLst/>
              <a:ahLst/>
              <a:cxnLst/>
              <a:rect l="l" t="t" r="r" b="b"/>
              <a:pathLst>
                <a:path w="3398" h="459" extrusionOk="0">
                  <a:moveTo>
                    <a:pt x="1" y="1"/>
                  </a:moveTo>
                  <a:lnTo>
                    <a:pt x="1" y="459"/>
                  </a:lnTo>
                  <a:lnTo>
                    <a:pt x="3168" y="459"/>
                  </a:lnTo>
                  <a:cubicBezTo>
                    <a:pt x="3283" y="459"/>
                    <a:pt x="3397" y="363"/>
                    <a:pt x="3397" y="230"/>
                  </a:cubicBezTo>
                  <a:cubicBezTo>
                    <a:pt x="3397" y="134"/>
                    <a:pt x="3283" y="1"/>
                    <a:pt x="3168" y="1"/>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7" name="Google Shape;2537;p63"/>
          <p:cNvGrpSpPr/>
          <p:nvPr/>
        </p:nvGrpSpPr>
        <p:grpSpPr>
          <a:xfrm>
            <a:off x="4735589" y="2751315"/>
            <a:ext cx="370570" cy="370570"/>
            <a:chOff x="3820475" y="2772325"/>
            <a:chExt cx="330600" cy="330600"/>
          </a:xfrm>
        </p:grpSpPr>
        <p:sp>
          <p:nvSpPr>
            <p:cNvPr id="2538" name="Google Shape;2538;p63"/>
            <p:cNvSpPr/>
            <p:nvPr/>
          </p:nvSpPr>
          <p:spPr>
            <a:xfrm>
              <a:off x="3820475" y="2772325"/>
              <a:ext cx="330600" cy="330600"/>
            </a:xfrm>
            <a:custGeom>
              <a:avLst/>
              <a:gdLst/>
              <a:ahLst/>
              <a:cxnLst/>
              <a:rect l="l" t="t" r="r" b="b"/>
              <a:pathLst>
                <a:path w="13224" h="13224" extrusionOk="0">
                  <a:moveTo>
                    <a:pt x="6603" y="1"/>
                  </a:moveTo>
                  <a:cubicBezTo>
                    <a:pt x="2958" y="1"/>
                    <a:pt x="1" y="2977"/>
                    <a:pt x="1" y="6622"/>
                  </a:cubicBezTo>
                  <a:cubicBezTo>
                    <a:pt x="1" y="10266"/>
                    <a:pt x="2958" y="13223"/>
                    <a:pt x="6603" y="13223"/>
                  </a:cubicBezTo>
                  <a:cubicBezTo>
                    <a:pt x="10247" y="13223"/>
                    <a:pt x="13224" y="10266"/>
                    <a:pt x="13224" y="6622"/>
                  </a:cubicBezTo>
                  <a:cubicBezTo>
                    <a:pt x="13224" y="2977"/>
                    <a:pt x="10247" y="1"/>
                    <a:pt x="6603"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3"/>
            <p:cNvSpPr/>
            <p:nvPr/>
          </p:nvSpPr>
          <p:spPr>
            <a:xfrm>
              <a:off x="3888700" y="2835300"/>
              <a:ext cx="262375" cy="267150"/>
            </a:xfrm>
            <a:custGeom>
              <a:avLst/>
              <a:gdLst/>
              <a:ahLst/>
              <a:cxnLst/>
              <a:rect l="l" t="t" r="r" b="b"/>
              <a:pathLst>
                <a:path w="10495" h="10686" extrusionOk="0">
                  <a:moveTo>
                    <a:pt x="7785" y="0"/>
                  </a:moveTo>
                  <a:lnTo>
                    <a:pt x="0" y="8186"/>
                  </a:lnTo>
                  <a:lnTo>
                    <a:pt x="2309" y="10494"/>
                  </a:lnTo>
                  <a:cubicBezTo>
                    <a:pt x="2805" y="10609"/>
                    <a:pt x="3358" y="10685"/>
                    <a:pt x="3912" y="10685"/>
                  </a:cubicBezTo>
                  <a:cubicBezTo>
                    <a:pt x="7518" y="10685"/>
                    <a:pt x="10495" y="7747"/>
                    <a:pt x="10495" y="4103"/>
                  </a:cubicBezTo>
                  <a:cubicBezTo>
                    <a:pt x="10495" y="3549"/>
                    <a:pt x="10418" y="2996"/>
                    <a:pt x="10304" y="2500"/>
                  </a:cubicBezTo>
                  <a:lnTo>
                    <a:pt x="7785"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3"/>
            <p:cNvSpPr/>
            <p:nvPr/>
          </p:nvSpPr>
          <p:spPr>
            <a:xfrm>
              <a:off x="3888700" y="2834825"/>
              <a:ext cx="110675" cy="205125"/>
            </a:xfrm>
            <a:custGeom>
              <a:avLst/>
              <a:gdLst/>
              <a:ahLst/>
              <a:cxnLst/>
              <a:rect l="l" t="t" r="r" b="b"/>
              <a:pathLst>
                <a:path w="4427" h="8205" extrusionOk="0">
                  <a:moveTo>
                    <a:pt x="0" y="0"/>
                  </a:moveTo>
                  <a:lnTo>
                    <a:pt x="0" y="19"/>
                  </a:lnTo>
                  <a:lnTo>
                    <a:pt x="0" y="8205"/>
                  </a:lnTo>
                  <a:lnTo>
                    <a:pt x="3912" y="8205"/>
                  </a:lnTo>
                  <a:lnTo>
                    <a:pt x="4427" y="3912"/>
                  </a:lnTo>
                  <a:lnTo>
                    <a:pt x="3912"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3"/>
            <p:cNvSpPr/>
            <p:nvPr/>
          </p:nvSpPr>
          <p:spPr>
            <a:xfrm>
              <a:off x="3985525" y="2835300"/>
              <a:ext cx="97825" cy="204650"/>
            </a:xfrm>
            <a:custGeom>
              <a:avLst/>
              <a:gdLst/>
              <a:ahLst/>
              <a:cxnLst/>
              <a:rect l="l" t="t" r="r" b="b"/>
              <a:pathLst>
                <a:path w="3913" h="8186" extrusionOk="0">
                  <a:moveTo>
                    <a:pt x="1" y="0"/>
                  </a:moveTo>
                  <a:lnTo>
                    <a:pt x="1" y="8186"/>
                  </a:lnTo>
                  <a:lnTo>
                    <a:pt x="3912" y="8186"/>
                  </a:lnTo>
                  <a:lnTo>
                    <a:pt x="3912"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3"/>
            <p:cNvSpPr/>
            <p:nvPr/>
          </p:nvSpPr>
          <p:spPr>
            <a:xfrm>
              <a:off x="3999850" y="2857225"/>
              <a:ext cx="60600" cy="61100"/>
            </a:xfrm>
            <a:custGeom>
              <a:avLst/>
              <a:gdLst/>
              <a:ahLst/>
              <a:cxnLst/>
              <a:rect l="l" t="t" r="r" b="b"/>
              <a:pathLst>
                <a:path w="2424" h="2444" extrusionOk="0">
                  <a:moveTo>
                    <a:pt x="0" y="1"/>
                  </a:moveTo>
                  <a:lnTo>
                    <a:pt x="0" y="2443"/>
                  </a:lnTo>
                  <a:lnTo>
                    <a:pt x="744" y="2443"/>
                  </a:lnTo>
                  <a:lnTo>
                    <a:pt x="744" y="764"/>
                  </a:lnTo>
                  <a:lnTo>
                    <a:pt x="1679" y="764"/>
                  </a:lnTo>
                  <a:lnTo>
                    <a:pt x="1679" y="2443"/>
                  </a:lnTo>
                  <a:lnTo>
                    <a:pt x="2423" y="2443"/>
                  </a:lnTo>
                  <a:lnTo>
                    <a:pt x="2423"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3"/>
            <p:cNvSpPr/>
            <p:nvPr/>
          </p:nvSpPr>
          <p:spPr>
            <a:xfrm>
              <a:off x="3911125" y="2857725"/>
              <a:ext cx="61075" cy="61075"/>
            </a:xfrm>
            <a:custGeom>
              <a:avLst/>
              <a:gdLst/>
              <a:ahLst/>
              <a:cxnLst/>
              <a:rect l="l" t="t" r="r" b="b"/>
              <a:pathLst>
                <a:path w="2443" h="2443" extrusionOk="0">
                  <a:moveTo>
                    <a:pt x="0" y="0"/>
                  </a:moveTo>
                  <a:lnTo>
                    <a:pt x="0" y="744"/>
                  </a:lnTo>
                  <a:lnTo>
                    <a:pt x="1679" y="744"/>
                  </a:lnTo>
                  <a:lnTo>
                    <a:pt x="1679" y="1679"/>
                  </a:lnTo>
                  <a:lnTo>
                    <a:pt x="0" y="1679"/>
                  </a:lnTo>
                  <a:lnTo>
                    <a:pt x="0" y="2423"/>
                  </a:lnTo>
                  <a:lnTo>
                    <a:pt x="0" y="2442"/>
                  </a:lnTo>
                  <a:lnTo>
                    <a:pt x="2442" y="2442"/>
                  </a:lnTo>
                  <a:lnTo>
                    <a:pt x="2442"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3"/>
            <p:cNvSpPr/>
            <p:nvPr/>
          </p:nvSpPr>
          <p:spPr>
            <a:xfrm>
              <a:off x="3911125" y="2940225"/>
              <a:ext cx="40075" cy="39625"/>
            </a:xfrm>
            <a:custGeom>
              <a:avLst/>
              <a:gdLst/>
              <a:ahLst/>
              <a:cxnLst/>
              <a:rect l="l" t="t" r="r" b="b"/>
              <a:pathLst>
                <a:path w="1603" h="1585" extrusionOk="0">
                  <a:moveTo>
                    <a:pt x="0" y="1"/>
                  </a:moveTo>
                  <a:lnTo>
                    <a:pt x="0" y="497"/>
                  </a:lnTo>
                  <a:lnTo>
                    <a:pt x="1107" y="497"/>
                  </a:lnTo>
                  <a:lnTo>
                    <a:pt x="1107" y="1089"/>
                  </a:lnTo>
                  <a:lnTo>
                    <a:pt x="0" y="1089"/>
                  </a:lnTo>
                  <a:lnTo>
                    <a:pt x="0" y="1585"/>
                  </a:lnTo>
                  <a:lnTo>
                    <a:pt x="1603" y="1585"/>
                  </a:lnTo>
                  <a:lnTo>
                    <a:pt x="1603" y="1"/>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3"/>
            <p:cNvSpPr/>
            <p:nvPr/>
          </p:nvSpPr>
          <p:spPr>
            <a:xfrm>
              <a:off x="4020825" y="2940225"/>
              <a:ext cx="40100" cy="40100"/>
            </a:xfrm>
            <a:custGeom>
              <a:avLst/>
              <a:gdLst/>
              <a:ahLst/>
              <a:cxnLst/>
              <a:rect l="l" t="t" r="r" b="b"/>
              <a:pathLst>
                <a:path w="1604" h="1604" extrusionOk="0">
                  <a:moveTo>
                    <a:pt x="1" y="1"/>
                  </a:moveTo>
                  <a:lnTo>
                    <a:pt x="1" y="1604"/>
                  </a:lnTo>
                  <a:lnTo>
                    <a:pt x="1603" y="1604"/>
                  </a:lnTo>
                  <a:lnTo>
                    <a:pt x="1603" y="1"/>
                  </a:lnTo>
                  <a:lnTo>
                    <a:pt x="1107" y="1"/>
                  </a:lnTo>
                  <a:lnTo>
                    <a:pt x="1107" y="1089"/>
                  </a:lnTo>
                  <a:lnTo>
                    <a:pt x="497" y="1089"/>
                  </a:lnTo>
                  <a:lnTo>
                    <a:pt x="497" y="1"/>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3"/>
            <p:cNvSpPr/>
            <p:nvPr/>
          </p:nvSpPr>
          <p:spPr>
            <a:xfrm>
              <a:off x="3911125" y="3002725"/>
              <a:ext cx="14800" cy="14800"/>
            </a:xfrm>
            <a:custGeom>
              <a:avLst/>
              <a:gdLst/>
              <a:ahLst/>
              <a:cxnLst/>
              <a:rect l="l" t="t" r="r" b="b"/>
              <a:pathLst>
                <a:path w="592" h="592" extrusionOk="0">
                  <a:moveTo>
                    <a:pt x="0" y="0"/>
                  </a:moveTo>
                  <a:lnTo>
                    <a:pt x="0" y="592"/>
                  </a:lnTo>
                  <a:lnTo>
                    <a:pt x="592" y="592"/>
                  </a:lnTo>
                  <a:lnTo>
                    <a:pt x="592"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3"/>
            <p:cNvSpPr/>
            <p:nvPr/>
          </p:nvSpPr>
          <p:spPr>
            <a:xfrm>
              <a:off x="3944975" y="3002725"/>
              <a:ext cx="15300" cy="14800"/>
            </a:xfrm>
            <a:custGeom>
              <a:avLst/>
              <a:gdLst/>
              <a:ahLst/>
              <a:cxnLst/>
              <a:rect l="l" t="t" r="r" b="b"/>
              <a:pathLst>
                <a:path w="612" h="592" extrusionOk="0">
                  <a:moveTo>
                    <a:pt x="1" y="0"/>
                  </a:moveTo>
                  <a:lnTo>
                    <a:pt x="1" y="592"/>
                  </a:lnTo>
                  <a:lnTo>
                    <a:pt x="611" y="592"/>
                  </a:lnTo>
                  <a:lnTo>
                    <a:pt x="611"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3"/>
            <p:cNvSpPr/>
            <p:nvPr/>
          </p:nvSpPr>
          <p:spPr>
            <a:xfrm>
              <a:off x="4011775" y="3002725"/>
              <a:ext cx="15275" cy="14800"/>
            </a:xfrm>
            <a:custGeom>
              <a:avLst/>
              <a:gdLst/>
              <a:ahLst/>
              <a:cxnLst/>
              <a:rect l="l" t="t" r="r" b="b"/>
              <a:pathLst>
                <a:path w="611" h="592" extrusionOk="0">
                  <a:moveTo>
                    <a:pt x="0" y="0"/>
                  </a:moveTo>
                  <a:lnTo>
                    <a:pt x="0" y="592"/>
                  </a:lnTo>
                  <a:lnTo>
                    <a:pt x="611" y="592"/>
                  </a:lnTo>
                  <a:lnTo>
                    <a:pt x="611"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3"/>
            <p:cNvSpPr/>
            <p:nvPr/>
          </p:nvSpPr>
          <p:spPr>
            <a:xfrm>
              <a:off x="4045150" y="3002725"/>
              <a:ext cx="15300" cy="14800"/>
            </a:xfrm>
            <a:custGeom>
              <a:avLst/>
              <a:gdLst/>
              <a:ahLst/>
              <a:cxnLst/>
              <a:rect l="l" t="t" r="r" b="b"/>
              <a:pathLst>
                <a:path w="612" h="592" extrusionOk="0">
                  <a:moveTo>
                    <a:pt x="1" y="0"/>
                  </a:moveTo>
                  <a:lnTo>
                    <a:pt x="1" y="592"/>
                  </a:lnTo>
                  <a:lnTo>
                    <a:pt x="611" y="592"/>
                  </a:lnTo>
                  <a:lnTo>
                    <a:pt x="611"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3"/>
            <p:cNvSpPr/>
            <p:nvPr/>
          </p:nvSpPr>
          <p:spPr>
            <a:xfrm>
              <a:off x="3978375" y="3002250"/>
              <a:ext cx="11000" cy="15275"/>
            </a:xfrm>
            <a:custGeom>
              <a:avLst/>
              <a:gdLst/>
              <a:ahLst/>
              <a:cxnLst/>
              <a:rect l="l" t="t" r="r" b="b"/>
              <a:pathLst>
                <a:path w="440" h="611" extrusionOk="0">
                  <a:moveTo>
                    <a:pt x="0" y="0"/>
                  </a:moveTo>
                  <a:lnTo>
                    <a:pt x="0" y="611"/>
                  </a:lnTo>
                  <a:lnTo>
                    <a:pt x="306" y="611"/>
                  </a:lnTo>
                  <a:lnTo>
                    <a:pt x="439" y="306"/>
                  </a:lnTo>
                  <a:lnTo>
                    <a:pt x="306"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3"/>
            <p:cNvSpPr/>
            <p:nvPr/>
          </p:nvSpPr>
          <p:spPr>
            <a:xfrm>
              <a:off x="3965975" y="2940725"/>
              <a:ext cx="26725" cy="39600"/>
            </a:xfrm>
            <a:custGeom>
              <a:avLst/>
              <a:gdLst/>
              <a:ahLst/>
              <a:cxnLst/>
              <a:rect l="l" t="t" r="r" b="b"/>
              <a:pathLst>
                <a:path w="1069" h="1584" extrusionOk="0">
                  <a:moveTo>
                    <a:pt x="0" y="0"/>
                  </a:moveTo>
                  <a:lnTo>
                    <a:pt x="0" y="1584"/>
                  </a:lnTo>
                  <a:lnTo>
                    <a:pt x="496" y="1584"/>
                  </a:lnTo>
                  <a:lnTo>
                    <a:pt x="496" y="477"/>
                  </a:lnTo>
                  <a:lnTo>
                    <a:pt x="821" y="477"/>
                  </a:lnTo>
                  <a:lnTo>
                    <a:pt x="1069" y="229"/>
                  </a:lnTo>
                  <a:lnTo>
                    <a:pt x="821" y="0"/>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3"/>
            <p:cNvSpPr/>
            <p:nvPr/>
          </p:nvSpPr>
          <p:spPr>
            <a:xfrm>
              <a:off x="3985525" y="2940225"/>
              <a:ext cx="20550" cy="40100"/>
            </a:xfrm>
            <a:custGeom>
              <a:avLst/>
              <a:gdLst/>
              <a:ahLst/>
              <a:cxnLst/>
              <a:rect l="l" t="t" r="r" b="b"/>
              <a:pathLst>
                <a:path w="822" h="1604" extrusionOk="0">
                  <a:moveTo>
                    <a:pt x="1" y="1"/>
                  </a:moveTo>
                  <a:lnTo>
                    <a:pt x="1" y="497"/>
                  </a:lnTo>
                  <a:lnTo>
                    <a:pt x="306" y="497"/>
                  </a:lnTo>
                  <a:lnTo>
                    <a:pt x="306" y="1604"/>
                  </a:lnTo>
                  <a:lnTo>
                    <a:pt x="821" y="1604"/>
                  </a:lnTo>
                  <a:lnTo>
                    <a:pt x="821" y="1"/>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3"/>
            <p:cNvSpPr/>
            <p:nvPr/>
          </p:nvSpPr>
          <p:spPr>
            <a:xfrm>
              <a:off x="3985525" y="3002725"/>
              <a:ext cx="7650" cy="14800"/>
            </a:xfrm>
            <a:custGeom>
              <a:avLst/>
              <a:gdLst/>
              <a:ahLst/>
              <a:cxnLst/>
              <a:rect l="l" t="t" r="r" b="b"/>
              <a:pathLst>
                <a:path w="306" h="592" extrusionOk="0">
                  <a:moveTo>
                    <a:pt x="1" y="0"/>
                  </a:moveTo>
                  <a:lnTo>
                    <a:pt x="1" y="592"/>
                  </a:lnTo>
                  <a:lnTo>
                    <a:pt x="306" y="592"/>
                  </a:lnTo>
                  <a:lnTo>
                    <a:pt x="306"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4" name="Google Shape;2554;p63"/>
          <p:cNvGrpSpPr/>
          <p:nvPr/>
        </p:nvGrpSpPr>
        <p:grpSpPr>
          <a:xfrm>
            <a:off x="4735589" y="2122679"/>
            <a:ext cx="370570" cy="370009"/>
            <a:chOff x="3890125" y="2194200"/>
            <a:chExt cx="330600" cy="330100"/>
          </a:xfrm>
        </p:grpSpPr>
        <p:sp>
          <p:nvSpPr>
            <p:cNvPr id="2555" name="Google Shape;2555;p63"/>
            <p:cNvSpPr/>
            <p:nvPr/>
          </p:nvSpPr>
          <p:spPr>
            <a:xfrm>
              <a:off x="3890125" y="2194200"/>
              <a:ext cx="330600" cy="330100"/>
            </a:xfrm>
            <a:custGeom>
              <a:avLst/>
              <a:gdLst/>
              <a:ahLst/>
              <a:cxnLst/>
              <a:rect l="l" t="t" r="r" b="b"/>
              <a:pathLst>
                <a:path w="13224" h="13204" extrusionOk="0">
                  <a:moveTo>
                    <a:pt x="6621" y="0"/>
                  </a:moveTo>
                  <a:cubicBezTo>
                    <a:pt x="2958" y="0"/>
                    <a:pt x="1" y="2958"/>
                    <a:pt x="1" y="6602"/>
                  </a:cubicBezTo>
                  <a:cubicBezTo>
                    <a:pt x="1" y="10246"/>
                    <a:pt x="2958" y="13204"/>
                    <a:pt x="6621" y="13204"/>
                  </a:cubicBezTo>
                  <a:cubicBezTo>
                    <a:pt x="10266" y="13204"/>
                    <a:pt x="13223" y="10246"/>
                    <a:pt x="13223" y="6602"/>
                  </a:cubicBezTo>
                  <a:cubicBezTo>
                    <a:pt x="13223" y="2958"/>
                    <a:pt x="10266" y="0"/>
                    <a:pt x="6621" y="0"/>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3"/>
            <p:cNvSpPr/>
            <p:nvPr/>
          </p:nvSpPr>
          <p:spPr>
            <a:xfrm>
              <a:off x="4020825" y="2244750"/>
              <a:ext cx="41050" cy="60600"/>
            </a:xfrm>
            <a:custGeom>
              <a:avLst/>
              <a:gdLst/>
              <a:ahLst/>
              <a:cxnLst/>
              <a:rect l="l" t="t" r="r" b="b"/>
              <a:pathLst>
                <a:path w="1642" h="2424" extrusionOk="0">
                  <a:moveTo>
                    <a:pt x="459" y="1"/>
                  </a:moveTo>
                  <a:lnTo>
                    <a:pt x="1" y="268"/>
                  </a:lnTo>
                  <a:lnTo>
                    <a:pt x="1374" y="2424"/>
                  </a:lnTo>
                  <a:lnTo>
                    <a:pt x="1642" y="1012"/>
                  </a:lnTo>
                  <a:lnTo>
                    <a:pt x="1374"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3"/>
            <p:cNvSpPr/>
            <p:nvPr/>
          </p:nvSpPr>
          <p:spPr>
            <a:xfrm>
              <a:off x="4055650" y="2245700"/>
              <a:ext cx="34375" cy="60125"/>
            </a:xfrm>
            <a:custGeom>
              <a:avLst/>
              <a:gdLst/>
              <a:ahLst/>
              <a:cxnLst/>
              <a:rect l="l" t="t" r="r" b="b"/>
              <a:pathLst>
                <a:path w="1375" h="2405" extrusionOk="0">
                  <a:moveTo>
                    <a:pt x="0" y="1"/>
                  </a:moveTo>
                  <a:lnTo>
                    <a:pt x="0" y="2405"/>
                  </a:lnTo>
                  <a:lnTo>
                    <a:pt x="1374" y="249"/>
                  </a:lnTo>
                  <a:lnTo>
                    <a:pt x="916"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3"/>
            <p:cNvSpPr/>
            <p:nvPr/>
          </p:nvSpPr>
          <p:spPr>
            <a:xfrm>
              <a:off x="3947375" y="2255250"/>
              <a:ext cx="272875" cy="268575"/>
            </a:xfrm>
            <a:custGeom>
              <a:avLst/>
              <a:gdLst/>
              <a:ahLst/>
              <a:cxnLst/>
              <a:rect l="l" t="t" r="r" b="b"/>
              <a:pathLst>
                <a:path w="10915" h="10743" extrusionOk="0">
                  <a:moveTo>
                    <a:pt x="8186" y="0"/>
                  </a:moveTo>
                  <a:lnTo>
                    <a:pt x="0" y="4675"/>
                  </a:lnTo>
                  <a:lnTo>
                    <a:pt x="2671" y="7346"/>
                  </a:lnTo>
                  <a:lnTo>
                    <a:pt x="1565" y="8720"/>
                  </a:lnTo>
                  <a:lnTo>
                    <a:pt x="3530" y="10705"/>
                  </a:lnTo>
                  <a:cubicBezTo>
                    <a:pt x="3797" y="10724"/>
                    <a:pt x="4064" y="10743"/>
                    <a:pt x="4312" y="10743"/>
                  </a:cubicBezTo>
                  <a:cubicBezTo>
                    <a:pt x="7957" y="10743"/>
                    <a:pt x="10914" y="7785"/>
                    <a:pt x="10914" y="4160"/>
                  </a:cubicBezTo>
                  <a:cubicBezTo>
                    <a:pt x="10914" y="3588"/>
                    <a:pt x="10838" y="3015"/>
                    <a:pt x="10685" y="2500"/>
                  </a:cubicBezTo>
                  <a:lnTo>
                    <a:pt x="8186"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3"/>
            <p:cNvSpPr/>
            <p:nvPr/>
          </p:nvSpPr>
          <p:spPr>
            <a:xfrm>
              <a:off x="3947375" y="2245700"/>
              <a:ext cx="45325" cy="113575"/>
            </a:xfrm>
            <a:custGeom>
              <a:avLst/>
              <a:gdLst/>
              <a:ahLst/>
              <a:cxnLst/>
              <a:rect l="l" t="t" r="r" b="b"/>
              <a:pathLst>
                <a:path w="1813" h="4543" extrusionOk="0">
                  <a:moveTo>
                    <a:pt x="1412" y="1"/>
                  </a:moveTo>
                  <a:cubicBezTo>
                    <a:pt x="630" y="1"/>
                    <a:pt x="0" y="611"/>
                    <a:pt x="0" y="1394"/>
                  </a:cubicBezTo>
                  <a:lnTo>
                    <a:pt x="0" y="4294"/>
                  </a:lnTo>
                  <a:lnTo>
                    <a:pt x="802" y="4542"/>
                  </a:lnTo>
                  <a:lnTo>
                    <a:pt x="1565" y="4294"/>
                  </a:lnTo>
                  <a:lnTo>
                    <a:pt x="1813" y="2138"/>
                  </a:lnTo>
                  <a:lnTo>
                    <a:pt x="1527"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3"/>
            <p:cNvSpPr/>
            <p:nvPr/>
          </p:nvSpPr>
          <p:spPr>
            <a:xfrm>
              <a:off x="4118150" y="2245700"/>
              <a:ext cx="45325" cy="113075"/>
            </a:xfrm>
            <a:custGeom>
              <a:avLst/>
              <a:gdLst/>
              <a:ahLst/>
              <a:cxnLst/>
              <a:rect l="l" t="t" r="r" b="b"/>
              <a:pathLst>
                <a:path w="1813" h="4523" extrusionOk="0">
                  <a:moveTo>
                    <a:pt x="248" y="1"/>
                  </a:moveTo>
                  <a:lnTo>
                    <a:pt x="0" y="2329"/>
                  </a:lnTo>
                  <a:lnTo>
                    <a:pt x="248" y="4256"/>
                  </a:lnTo>
                  <a:lnTo>
                    <a:pt x="992" y="4523"/>
                  </a:lnTo>
                  <a:lnTo>
                    <a:pt x="1813" y="4256"/>
                  </a:lnTo>
                  <a:lnTo>
                    <a:pt x="1813" y="1375"/>
                  </a:lnTo>
                  <a:cubicBezTo>
                    <a:pt x="1813" y="611"/>
                    <a:pt x="1164" y="1"/>
                    <a:pt x="401"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3"/>
            <p:cNvSpPr/>
            <p:nvPr/>
          </p:nvSpPr>
          <p:spPr>
            <a:xfrm>
              <a:off x="4118150" y="2351600"/>
              <a:ext cx="45325" cy="20550"/>
            </a:xfrm>
            <a:custGeom>
              <a:avLst/>
              <a:gdLst/>
              <a:ahLst/>
              <a:cxnLst/>
              <a:rect l="l" t="t" r="r" b="b"/>
              <a:pathLst>
                <a:path w="1813" h="822" extrusionOk="0">
                  <a:moveTo>
                    <a:pt x="248" y="1"/>
                  </a:moveTo>
                  <a:lnTo>
                    <a:pt x="0" y="401"/>
                  </a:lnTo>
                  <a:lnTo>
                    <a:pt x="248" y="821"/>
                  </a:lnTo>
                  <a:lnTo>
                    <a:pt x="1813" y="821"/>
                  </a:lnTo>
                  <a:lnTo>
                    <a:pt x="1813"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3"/>
            <p:cNvSpPr/>
            <p:nvPr/>
          </p:nvSpPr>
          <p:spPr>
            <a:xfrm>
              <a:off x="3946900" y="2352075"/>
              <a:ext cx="45325" cy="20075"/>
            </a:xfrm>
            <a:custGeom>
              <a:avLst/>
              <a:gdLst/>
              <a:ahLst/>
              <a:cxnLst/>
              <a:rect l="l" t="t" r="r" b="b"/>
              <a:pathLst>
                <a:path w="1813" h="803" extrusionOk="0">
                  <a:moveTo>
                    <a:pt x="0" y="1"/>
                  </a:moveTo>
                  <a:lnTo>
                    <a:pt x="0" y="802"/>
                  </a:lnTo>
                  <a:lnTo>
                    <a:pt x="1546" y="802"/>
                  </a:lnTo>
                  <a:lnTo>
                    <a:pt x="1813" y="325"/>
                  </a:lnTo>
                  <a:lnTo>
                    <a:pt x="1546"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3"/>
            <p:cNvSpPr/>
            <p:nvPr/>
          </p:nvSpPr>
          <p:spPr>
            <a:xfrm>
              <a:off x="3985525" y="2245700"/>
              <a:ext cx="82550" cy="227575"/>
            </a:xfrm>
            <a:custGeom>
              <a:avLst/>
              <a:gdLst/>
              <a:ahLst/>
              <a:cxnLst/>
              <a:rect l="l" t="t" r="r" b="b"/>
              <a:pathLst>
                <a:path w="3302" h="9103" extrusionOk="0">
                  <a:moveTo>
                    <a:pt x="1" y="1"/>
                  </a:moveTo>
                  <a:lnTo>
                    <a:pt x="1" y="8320"/>
                  </a:lnTo>
                  <a:lnTo>
                    <a:pt x="2767" y="9102"/>
                  </a:lnTo>
                  <a:lnTo>
                    <a:pt x="3302" y="5362"/>
                  </a:lnTo>
                  <a:lnTo>
                    <a:pt x="2767" y="2481"/>
                  </a:lnTo>
                  <a:lnTo>
                    <a:pt x="1"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3"/>
            <p:cNvSpPr/>
            <p:nvPr/>
          </p:nvSpPr>
          <p:spPr>
            <a:xfrm>
              <a:off x="4055650" y="2245700"/>
              <a:ext cx="69200" cy="227575"/>
            </a:xfrm>
            <a:custGeom>
              <a:avLst/>
              <a:gdLst/>
              <a:ahLst/>
              <a:cxnLst/>
              <a:rect l="l" t="t" r="r" b="b"/>
              <a:pathLst>
                <a:path w="2768" h="9103" extrusionOk="0">
                  <a:moveTo>
                    <a:pt x="2767" y="1"/>
                  </a:moveTo>
                  <a:lnTo>
                    <a:pt x="0" y="2481"/>
                  </a:lnTo>
                  <a:lnTo>
                    <a:pt x="0" y="9102"/>
                  </a:lnTo>
                  <a:lnTo>
                    <a:pt x="2767" y="8320"/>
                  </a:lnTo>
                  <a:lnTo>
                    <a:pt x="2767"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3"/>
            <p:cNvSpPr/>
            <p:nvPr/>
          </p:nvSpPr>
          <p:spPr>
            <a:xfrm>
              <a:off x="3985525" y="2245700"/>
              <a:ext cx="73000" cy="68250"/>
            </a:xfrm>
            <a:custGeom>
              <a:avLst/>
              <a:gdLst/>
              <a:ahLst/>
              <a:cxnLst/>
              <a:rect l="l" t="t" r="r" b="b"/>
              <a:pathLst>
                <a:path w="2920" h="2730" extrusionOk="0">
                  <a:moveTo>
                    <a:pt x="1" y="1"/>
                  </a:moveTo>
                  <a:lnTo>
                    <a:pt x="2767" y="2729"/>
                  </a:lnTo>
                  <a:lnTo>
                    <a:pt x="2920" y="2405"/>
                  </a:lnTo>
                  <a:lnTo>
                    <a:pt x="2767" y="2004"/>
                  </a:lnTo>
                  <a:lnTo>
                    <a:pt x="1851"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3"/>
            <p:cNvSpPr/>
            <p:nvPr/>
          </p:nvSpPr>
          <p:spPr>
            <a:xfrm>
              <a:off x="4055650" y="2245700"/>
              <a:ext cx="69200" cy="68250"/>
            </a:xfrm>
            <a:custGeom>
              <a:avLst/>
              <a:gdLst/>
              <a:ahLst/>
              <a:cxnLst/>
              <a:rect l="l" t="t" r="r" b="b"/>
              <a:pathLst>
                <a:path w="2768" h="2730" extrusionOk="0">
                  <a:moveTo>
                    <a:pt x="916" y="1"/>
                  </a:moveTo>
                  <a:lnTo>
                    <a:pt x="0" y="2004"/>
                  </a:lnTo>
                  <a:lnTo>
                    <a:pt x="0" y="2729"/>
                  </a:lnTo>
                  <a:lnTo>
                    <a:pt x="2767"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3"/>
            <p:cNvSpPr/>
            <p:nvPr/>
          </p:nvSpPr>
          <p:spPr>
            <a:xfrm>
              <a:off x="4072350" y="2321075"/>
              <a:ext cx="35800" cy="39150"/>
            </a:xfrm>
            <a:custGeom>
              <a:avLst/>
              <a:gdLst/>
              <a:ahLst/>
              <a:cxnLst/>
              <a:rect l="l" t="t" r="r" b="b"/>
              <a:pathLst>
                <a:path w="1432" h="1566" extrusionOk="0">
                  <a:moveTo>
                    <a:pt x="706" y="1"/>
                  </a:moveTo>
                  <a:lnTo>
                    <a:pt x="0" y="268"/>
                  </a:lnTo>
                  <a:lnTo>
                    <a:pt x="0" y="840"/>
                  </a:lnTo>
                  <a:cubicBezTo>
                    <a:pt x="0" y="1241"/>
                    <a:pt x="325" y="1565"/>
                    <a:pt x="706" y="1565"/>
                  </a:cubicBezTo>
                  <a:cubicBezTo>
                    <a:pt x="1088" y="1565"/>
                    <a:pt x="1393" y="1241"/>
                    <a:pt x="1431" y="840"/>
                  </a:cubicBezTo>
                  <a:lnTo>
                    <a:pt x="1431" y="268"/>
                  </a:lnTo>
                  <a:lnTo>
                    <a:pt x="706"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3"/>
            <p:cNvSpPr/>
            <p:nvPr/>
          </p:nvSpPr>
          <p:spPr>
            <a:xfrm>
              <a:off x="4072350" y="2316300"/>
              <a:ext cx="34850" cy="11475"/>
            </a:xfrm>
            <a:custGeom>
              <a:avLst/>
              <a:gdLst/>
              <a:ahLst/>
              <a:cxnLst/>
              <a:rect l="l" t="t" r="r" b="b"/>
              <a:pathLst>
                <a:path w="1394" h="459" extrusionOk="0">
                  <a:moveTo>
                    <a:pt x="0" y="1"/>
                  </a:moveTo>
                  <a:lnTo>
                    <a:pt x="0" y="459"/>
                  </a:lnTo>
                  <a:lnTo>
                    <a:pt x="1393" y="459"/>
                  </a:lnTo>
                  <a:lnTo>
                    <a:pt x="1393"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3"/>
            <p:cNvSpPr/>
            <p:nvPr/>
          </p:nvSpPr>
          <p:spPr>
            <a:xfrm>
              <a:off x="3985525" y="2453200"/>
              <a:ext cx="75400" cy="20075"/>
            </a:xfrm>
            <a:custGeom>
              <a:avLst/>
              <a:gdLst/>
              <a:ahLst/>
              <a:cxnLst/>
              <a:rect l="l" t="t" r="r" b="b"/>
              <a:pathLst>
                <a:path w="3016" h="803" extrusionOk="0">
                  <a:moveTo>
                    <a:pt x="1" y="1"/>
                  </a:moveTo>
                  <a:lnTo>
                    <a:pt x="1" y="20"/>
                  </a:lnTo>
                  <a:lnTo>
                    <a:pt x="1" y="802"/>
                  </a:lnTo>
                  <a:lnTo>
                    <a:pt x="2767" y="802"/>
                  </a:lnTo>
                  <a:lnTo>
                    <a:pt x="3015" y="402"/>
                  </a:lnTo>
                  <a:lnTo>
                    <a:pt x="2767"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3"/>
            <p:cNvSpPr/>
            <p:nvPr/>
          </p:nvSpPr>
          <p:spPr>
            <a:xfrm>
              <a:off x="4055650" y="2453675"/>
              <a:ext cx="69200" cy="19600"/>
            </a:xfrm>
            <a:custGeom>
              <a:avLst/>
              <a:gdLst/>
              <a:ahLst/>
              <a:cxnLst/>
              <a:rect l="l" t="t" r="r" b="b"/>
              <a:pathLst>
                <a:path w="2768" h="784" extrusionOk="0">
                  <a:moveTo>
                    <a:pt x="0" y="1"/>
                  </a:moveTo>
                  <a:lnTo>
                    <a:pt x="0" y="783"/>
                  </a:lnTo>
                  <a:lnTo>
                    <a:pt x="2767" y="783"/>
                  </a:lnTo>
                  <a:lnTo>
                    <a:pt x="2767"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3"/>
            <p:cNvSpPr/>
            <p:nvPr/>
          </p:nvSpPr>
          <p:spPr>
            <a:xfrm>
              <a:off x="3999350" y="2316775"/>
              <a:ext cx="42975" cy="42975"/>
            </a:xfrm>
            <a:custGeom>
              <a:avLst/>
              <a:gdLst/>
              <a:ahLst/>
              <a:cxnLst/>
              <a:rect l="l" t="t" r="r" b="b"/>
              <a:pathLst>
                <a:path w="1719" h="1719" extrusionOk="0">
                  <a:moveTo>
                    <a:pt x="860" y="1"/>
                  </a:moveTo>
                  <a:cubicBezTo>
                    <a:pt x="383" y="1"/>
                    <a:pt x="1" y="402"/>
                    <a:pt x="1" y="859"/>
                  </a:cubicBezTo>
                  <a:cubicBezTo>
                    <a:pt x="1" y="1336"/>
                    <a:pt x="383" y="1718"/>
                    <a:pt x="860" y="1718"/>
                  </a:cubicBezTo>
                  <a:cubicBezTo>
                    <a:pt x="1337" y="1718"/>
                    <a:pt x="1718" y="1336"/>
                    <a:pt x="1718" y="859"/>
                  </a:cubicBezTo>
                  <a:cubicBezTo>
                    <a:pt x="1718" y="402"/>
                    <a:pt x="1337" y="1"/>
                    <a:pt x="860"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3"/>
            <p:cNvSpPr/>
            <p:nvPr/>
          </p:nvSpPr>
          <p:spPr>
            <a:xfrm>
              <a:off x="4006050" y="2323450"/>
              <a:ext cx="29600" cy="30100"/>
            </a:xfrm>
            <a:custGeom>
              <a:avLst/>
              <a:gdLst/>
              <a:ahLst/>
              <a:cxnLst/>
              <a:rect l="l" t="t" r="r" b="b"/>
              <a:pathLst>
                <a:path w="1184" h="1204" extrusionOk="0">
                  <a:moveTo>
                    <a:pt x="401" y="1"/>
                  </a:moveTo>
                  <a:lnTo>
                    <a:pt x="401" y="421"/>
                  </a:lnTo>
                  <a:lnTo>
                    <a:pt x="0" y="421"/>
                  </a:lnTo>
                  <a:lnTo>
                    <a:pt x="0" y="802"/>
                  </a:lnTo>
                  <a:lnTo>
                    <a:pt x="401" y="802"/>
                  </a:lnTo>
                  <a:lnTo>
                    <a:pt x="401" y="1203"/>
                  </a:lnTo>
                  <a:lnTo>
                    <a:pt x="782" y="1203"/>
                  </a:lnTo>
                  <a:lnTo>
                    <a:pt x="782" y="802"/>
                  </a:lnTo>
                  <a:lnTo>
                    <a:pt x="1183" y="802"/>
                  </a:lnTo>
                  <a:lnTo>
                    <a:pt x="1183" y="421"/>
                  </a:lnTo>
                  <a:lnTo>
                    <a:pt x="782" y="421"/>
                  </a:lnTo>
                  <a:lnTo>
                    <a:pt x="782"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3" name="Google Shape;2573;p63"/>
          <p:cNvGrpSpPr/>
          <p:nvPr/>
        </p:nvGrpSpPr>
        <p:grpSpPr>
          <a:xfrm>
            <a:off x="4735603" y="1500698"/>
            <a:ext cx="370542" cy="370570"/>
            <a:chOff x="3851500" y="1628925"/>
            <a:chExt cx="330575" cy="330600"/>
          </a:xfrm>
        </p:grpSpPr>
        <p:sp>
          <p:nvSpPr>
            <p:cNvPr id="2574" name="Google Shape;2574;p63"/>
            <p:cNvSpPr/>
            <p:nvPr/>
          </p:nvSpPr>
          <p:spPr>
            <a:xfrm>
              <a:off x="3851500" y="1628925"/>
              <a:ext cx="330575" cy="330125"/>
            </a:xfrm>
            <a:custGeom>
              <a:avLst/>
              <a:gdLst/>
              <a:ahLst/>
              <a:cxnLst/>
              <a:rect l="l" t="t" r="r" b="b"/>
              <a:pathLst>
                <a:path w="13223" h="13205" extrusionOk="0">
                  <a:moveTo>
                    <a:pt x="6602" y="1"/>
                  </a:moveTo>
                  <a:cubicBezTo>
                    <a:pt x="2957" y="1"/>
                    <a:pt x="0" y="2958"/>
                    <a:pt x="0" y="6603"/>
                  </a:cubicBezTo>
                  <a:cubicBezTo>
                    <a:pt x="0" y="10247"/>
                    <a:pt x="2957" y="13205"/>
                    <a:pt x="6602" y="13205"/>
                  </a:cubicBezTo>
                  <a:cubicBezTo>
                    <a:pt x="10246" y="13205"/>
                    <a:pt x="13223" y="10247"/>
                    <a:pt x="13223" y="6603"/>
                  </a:cubicBezTo>
                  <a:cubicBezTo>
                    <a:pt x="13223" y="2958"/>
                    <a:pt x="10246" y="1"/>
                    <a:pt x="6602"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3"/>
            <p:cNvSpPr/>
            <p:nvPr/>
          </p:nvSpPr>
          <p:spPr>
            <a:xfrm>
              <a:off x="3903475" y="1665200"/>
              <a:ext cx="277650" cy="294325"/>
            </a:xfrm>
            <a:custGeom>
              <a:avLst/>
              <a:gdLst/>
              <a:ahLst/>
              <a:cxnLst/>
              <a:rect l="l" t="t" r="r" b="b"/>
              <a:pathLst>
                <a:path w="11106" h="11773" extrusionOk="0">
                  <a:moveTo>
                    <a:pt x="5496" y="0"/>
                  </a:moveTo>
                  <a:lnTo>
                    <a:pt x="1394" y="2290"/>
                  </a:lnTo>
                  <a:lnTo>
                    <a:pt x="2061" y="2957"/>
                  </a:lnTo>
                  <a:lnTo>
                    <a:pt x="2061" y="4827"/>
                  </a:lnTo>
                  <a:lnTo>
                    <a:pt x="382" y="4827"/>
                  </a:lnTo>
                  <a:lnTo>
                    <a:pt x="1" y="5056"/>
                  </a:lnTo>
                  <a:lnTo>
                    <a:pt x="955" y="6010"/>
                  </a:lnTo>
                  <a:lnTo>
                    <a:pt x="344" y="9788"/>
                  </a:lnTo>
                  <a:lnTo>
                    <a:pt x="1737" y="11162"/>
                  </a:lnTo>
                  <a:cubicBezTo>
                    <a:pt x="2577" y="11544"/>
                    <a:pt x="3473" y="11773"/>
                    <a:pt x="4447" y="11773"/>
                  </a:cubicBezTo>
                  <a:cubicBezTo>
                    <a:pt x="8148" y="11773"/>
                    <a:pt x="11087" y="8834"/>
                    <a:pt x="11106" y="5228"/>
                  </a:cubicBezTo>
                  <a:lnTo>
                    <a:pt x="7576" y="1698"/>
                  </a:lnTo>
                  <a:lnTo>
                    <a:pt x="7404" y="1908"/>
                  </a:lnTo>
                  <a:lnTo>
                    <a:pt x="5496"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3"/>
            <p:cNvSpPr/>
            <p:nvPr/>
          </p:nvSpPr>
          <p:spPr>
            <a:xfrm>
              <a:off x="4076650" y="1783475"/>
              <a:ext cx="43425" cy="126450"/>
            </a:xfrm>
            <a:custGeom>
              <a:avLst/>
              <a:gdLst/>
              <a:ahLst/>
              <a:cxnLst/>
              <a:rect l="l" t="t" r="r" b="b"/>
              <a:pathLst>
                <a:path w="1737" h="5058" extrusionOk="0">
                  <a:moveTo>
                    <a:pt x="0" y="1"/>
                  </a:moveTo>
                  <a:lnTo>
                    <a:pt x="0" y="4790"/>
                  </a:lnTo>
                  <a:lnTo>
                    <a:pt x="305" y="5057"/>
                  </a:lnTo>
                  <a:lnTo>
                    <a:pt x="1736" y="5057"/>
                  </a:lnTo>
                  <a:lnTo>
                    <a:pt x="1736"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3"/>
            <p:cNvSpPr/>
            <p:nvPr/>
          </p:nvSpPr>
          <p:spPr>
            <a:xfrm>
              <a:off x="3913500" y="1783475"/>
              <a:ext cx="40575" cy="126450"/>
            </a:xfrm>
            <a:custGeom>
              <a:avLst/>
              <a:gdLst/>
              <a:ahLst/>
              <a:cxnLst/>
              <a:rect l="l" t="t" r="r" b="b"/>
              <a:pathLst>
                <a:path w="1623" h="5058" extrusionOk="0">
                  <a:moveTo>
                    <a:pt x="0" y="1"/>
                  </a:moveTo>
                  <a:lnTo>
                    <a:pt x="0" y="5057"/>
                  </a:lnTo>
                  <a:lnTo>
                    <a:pt x="1412" y="5057"/>
                  </a:lnTo>
                  <a:lnTo>
                    <a:pt x="1622" y="4790"/>
                  </a:lnTo>
                  <a:lnTo>
                    <a:pt x="1622"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3"/>
            <p:cNvSpPr/>
            <p:nvPr/>
          </p:nvSpPr>
          <p:spPr>
            <a:xfrm>
              <a:off x="4077600" y="1773950"/>
              <a:ext cx="55825" cy="19100"/>
            </a:xfrm>
            <a:custGeom>
              <a:avLst/>
              <a:gdLst/>
              <a:ahLst/>
              <a:cxnLst/>
              <a:rect l="l" t="t" r="r" b="b"/>
              <a:pathLst>
                <a:path w="2233" h="764" extrusionOk="0">
                  <a:moveTo>
                    <a:pt x="0" y="0"/>
                  </a:moveTo>
                  <a:lnTo>
                    <a:pt x="0" y="764"/>
                  </a:lnTo>
                  <a:lnTo>
                    <a:pt x="1851" y="764"/>
                  </a:lnTo>
                  <a:cubicBezTo>
                    <a:pt x="2080" y="764"/>
                    <a:pt x="2233" y="573"/>
                    <a:pt x="2233" y="382"/>
                  </a:cubicBezTo>
                  <a:cubicBezTo>
                    <a:pt x="2233" y="172"/>
                    <a:pt x="2080" y="0"/>
                    <a:pt x="1851" y="0"/>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3"/>
            <p:cNvSpPr/>
            <p:nvPr/>
          </p:nvSpPr>
          <p:spPr>
            <a:xfrm>
              <a:off x="3899200" y="1773950"/>
              <a:ext cx="56775" cy="19100"/>
            </a:xfrm>
            <a:custGeom>
              <a:avLst/>
              <a:gdLst/>
              <a:ahLst/>
              <a:cxnLst/>
              <a:rect l="l" t="t" r="r" b="b"/>
              <a:pathLst>
                <a:path w="2271" h="764" extrusionOk="0">
                  <a:moveTo>
                    <a:pt x="401" y="0"/>
                  </a:moveTo>
                  <a:cubicBezTo>
                    <a:pt x="191" y="0"/>
                    <a:pt x="19" y="172"/>
                    <a:pt x="19" y="382"/>
                  </a:cubicBezTo>
                  <a:cubicBezTo>
                    <a:pt x="0" y="573"/>
                    <a:pt x="191" y="764"/>
                    <a:pt x="401" y="764"/>
                  </a:cubicBezTo>
                  <a:lnTo>
                    <a:pt x="2271" y="764"/>
                  </a:lnTo>
                  <a:lnTo>
                    <a:pt x="2271"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3"/>
            <p:cNvSpPr/>
            <p:nvPr/>
          </p:nvSpPr>
          <p:spPr>
            <a:xfrm>
              <a:off x="3987925" y="1652775"/>
              <a:ext cx="28150" cy="60150"/>
            </a:xfrm>
            <a:custGeom>
              <a:avLst/>
              <a:gdLst/>
              <a:ahLst/>
              <a:cxnLst/>
              <a:rect l="l" t="t" r="r" b="b"/>
              <a:pathLst>
                <a:path w="1126" h="2406" extrusionOk="0">
                  <a:moveTo>
                    <a:pt x="992" y="1"/>
                  </a:moveTo>
                  <a:cubicBezTo>
                    <a:pt x="439" y="1"/>
                    <a:pt x="0" y="440"/>
                    <a:pt x="0" y="974"/>
                  </a:cubicBezTo>
                  <a:lnTo>
                    <a:pt x="0" y="2405"/>
                  </a:lnTo>
                  <a:lnTo>
                    <a:pt x="1126" y="2405"/>
                  </a:lnTo>
                  <a:lnTo>
                    <a:pt x="1126"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3"/>
            <p:cNvSpPr/>
            <p:nvPr/>
          </p:nvSpPr>
          <p:spPr>
            <a:xfrm>
              <a:off x="4016525" y="1652775"/>
              <a:ext cx="28175" cy="60150"/>
            </a:xfrm>
            <a:custGeom>
              <a:avLst/>
              <a:gdLst/>
              <a:ahLst/>
              <a:cxnLst/>
              <a:rect l="l" t="t" r="r" b="b"/>
              <a:pathLst>
                <a:path w="1127" h="2406" extrusionOk="0">
                  <a:moveTo>
                    <a:pt x="1" y="1"/>
                  </a:moveTo>
                  <a:lnTo>
                    <a:pt x="1" y="2405"/>
                  </a:lnTo>
                  <a:lnTo>
                    <a:pt x="1127" y="2405"/>
                  </a:lnTo>
                  <a:lnTo>
                    <a:pt x="1127" y="974"/>
                  </a:lnTo>
                  <a:cubicBezTo>
                    <a:pt x="1127" y="440"/>
                    <a:pt x="707" y="1"/>
                    <a:pt x="154"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3"/>
            <p:cNvSpPr/>
            <p:nvPr/>
          </p:nvSpPr>
          <p:spPr>
            <a:xfrm>
              <a:off x="3948800" y="1715275"/>
              <a:ext cx="67275" cy="194650"/>
            </a:xfrm>
            <a:custGeom>
              <a:avLst/>
              <a:gdLst/>
              <a:ahLst/>
              <a:cxnLst/>
              <a:rect l="l" t="t" r="r" b="b"/>
              <a:pathLst>
                <a:path w="2691" h="7786" extrusionOk="0">
                  <a:moveTo>
                    <a:pt x="0" y="0"/>
                  </a:moveTo>
                  <a:lnTo>
                    <a:pt x="0" y="7785"/>
                  </a:lnTo>
                  <a:lnTo>
                    <a:pt x="2691" y="7785"/>
                  </a:lnTo>
                  <a:lnTo>
                    <a:pt x="2691"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3"/>
            <p:cNvSpPr/>
            <p:nvPr/>
          </p:nvSpPr>
          <p:spPr>
            <a:xfrm>
              <a:off x="4016525" y="1715275"/>
              <a:ext cx="67775" cy="194650"/>
            </a:xfrm>
            <a:custGeom>
              <a:avLst/>
              <a:gdLst/>
              <a:ahLst/>
              <a:cxnLst/>
              <a:rect l="l" t="t" r="r" b="b"/>
              <a:pathLst>
                <a:path w="2711" h="7786" extrusionOk="0">
                  <a:moveTo>
                    <a:pt x="1" y="0"/>
                  </a:moveTo>
                  <a:lnTo>
                    <a:pt x="1" y="7785"/>
                  </a:lnTo>
                  <a:lnTo>
                    <a:pt x="2710" y="7785"/>
                  </a:lnTo>
                  <a:lnTo>
                    <a:pt x="2710"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3"/>
            <p:cNvSpPr/>
            <p:nvPr/>
          </p:nvSpPr>
          <p:spPr>
            <a:xfrm>
              <a:off x="3968350" y="1734350"/>
              <a:ext cx="19100" cy="19100"/>
            </a:xfrm>
            <a:custGeom>
              <a:avLst/>
              <a:gdLst/>
              <a:ahLst/>
              <a:cxnLst/>
              <a:rect l="l" t="t" r="r" b="b"/>
              <a:pathLst>
                <a:path w="764" h="764" extrusionOk="0">
                  <a:moveTo>
                    <a:pt x="1" y="1"/>
                  </a:moveTo>
                  <a:lnTo>
                    <a:pt x="1" y="764"/>
                  </a:lnTo>
                  <a:lnTo>
                    <a:pt x="764" y="764"/>
                  </a:lnTo>
                  <a:lnTo>
                    <a:pt x="764"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3"/>
            <p:cNvSpPr/>
            <p:nvPr/>
          </p:nvSpPr>
          <p:spPr>
            <a:xfrm>
              <a:off x="3968350" y="1773475"/>
              <a:ext cx="19100" cy="19100"/>
            </a:xfrm>
            <a:custGeom>
              <a:avLst/>
              <a:gdLst/>
              <a:ahLst/>
              <a:cxnLst/>
              <a:rect l="l" t="t" r="r" b="b"/>
              <a:pathLst>
                <a:path w="764" h="764" extrusionOk="0">
                  <a:moveTo>
                    <a:pt x="1" y="0"/>
                  </a:moveTo>
                  <a:lnTo>
                    <a:pt x="1" y="763"/>
                  </a:lnTo>
                  <a:lnTo>
                    <a:pt x="764" y="763"/>
                  </a:lnTo>
                  <a:lnTo>
                    <a:pt x="764"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3"/>
            <p:cNvSpPr/>
            <p:nvPr/>
          </p:nvSpPr>
          <p:spPr>
            <a:xfrm>
              <a:off x="3968350" y="1812100"/>
              <a:ext cx="19100" cy="19100"/>
            </a:xfrm>
            <a:custGeom>
              <a:avLst/>
              <a:gdLst/>
              <a:ahLst/>
              <a:cxnLst/>
              <a:rect l="l" t="t" r="r" b="b"/>
              <a:pathLst>
                <a:path w="764" h="764" extrusionOk="0">
                  <a:moveTo>
                    <a:pt x="1" y="1"/>
                  </a:moveTo>
                  <a:lnTo>
                    <a:pt x="1" y="764"/>
                  </a:lnTo>
                  <a:lnTo>
                    <a:pt x="764" y="764"/>
                  </a:lnTo>
                  <a:lnTo>
                    <a:pt x="764"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3"/>
            <p:cNvSpPr/>
            <p:nvPr/>
          </p:nvSpPr>
          <p:spPr>
            <a:xfrm>
              <a:off x="4045150" y="1734350"/>
              <a:ext cx="19100" cy="19100"/>
            </a:xfrm>
            <a:custGeom>
              <a:avLst/>
              <a:gdLst/>
              <a:ahLst/>
              <a:cxnLst/>
              <a:rect l="l" t="t" r="r" b="b"/>
              <a:pathLst>
                <a:path w="764" h="764" extrusionOk="0">
                  <a:moveTo>
                    <a:pt x="1" y="1"/>
                  </a:moveTo>
                  <a:lnTo>
                    <a:pt x="1" y="764"/>
                  </a:lnTo>
                  <a:lnTo>
                    <a:pt x="764" y="764"/>
                  </a:lnTo>
                  <a:lnTo>
                    <a:pt x="764"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3"/>
            <p:cNvSpPr/>
            <p:nvPr/>
          </p:nvSpPr>
          <p:spPr>
            <a:xfrm>
              <a:off x="4045150" y="1773475"/>
              <a:ext cx="19100" cy="19100"/>
            </a:xfrm>
            <a:custGeom>
              <a:avLst/>
              <a:gdLst/>
              <a:ahLst/>
              <a:cxnLst/>
              <a:rect l="l" t="t" r="r" b="b"/>
              <a:pathLst>
                <a:path w="764" h="764" extrusionOk="0">
                  <a:moveTo>
                    <a:pt x="1" y="0"/>
                  </a:moveTo>
                  <a:lnTo>
                    <a:pt x="1" y="763"/>
                  </a:lnTo>
                  <a:lnTo>
                    <a:pt x="764" y="763"/>
                  </a:lnTo>
                  <a:lnTo>
                    <a:pt x="764"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3"/>
            <p:cNvSpPr/>
            <p:nvPr/>
          </p:nvSpPr>
          <p:spPr>
            <a:xfrm>
              <a:off x="4045150" y="1812100"/>
              <a:ext cx="19100" cy="19100"/>
            </a:xfrm>
            <a:custGeom>
              <a:avLst/>
              <a:gdLst/>
              <a:ahLst/>
              <a:cxnLst/>
              <a:rect l="l" t="t" r="r" b="b"/>
              <a:pathLst>
                <a:path w="764" h="764" extrusionOk="0">
                  <a:moveTo>
                    <a:pt x="1" y="1"/>
                  </a:moveTo>
                  <a:lnTo>
                    <a:pt x="1" y="764"/>
                  </a:lnTo>
                  <a:lnTo>
                    <a:pt x="764" y="764"/>
                  </a:lnTo>
                  <a:lnTo>
                    <a:pt x="764"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3"/>
            <p:cNvSpPr/>
            <p:nvPr/>
          </p:nvSpPr>
          <p:spPr>
            <a:xfrm>
              <a:off x="3968350" y="1850750"/>
              <a:ext cx="61575" cy="59175"/>
            </a:xfrm>
            <a:custGeom>
              <a:avLst/>
              <a:gdLst/>
              <a:ahLst/>
              <a:cxnLst/>
              <a:rect l="l" t="t" r="r" b="b"/>
              <a:pathLst>
                <a:path w="2463" h="2367" extrusionOk="0">
                  <a:moveTo>
                    <a:pt x="1" y="0"/>
                  </a:moveTo>
                  <a:lnTo>
                    <a:pt x="1" y="2366"/>
                  </a:lnTo>
                  <a:lnTo>
                    <a:pt x="1928" y="2366"/>
                  </a:lnTo>
                  <a:lnTo>
                    <a:pt x="2462" y="1164"/>
                  </a:lnTo>
                  <a:lnTo>
                    <a:pt x="1928"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3"/>
            <p:cNvSpPr/>
            <p:nvPr/>
          </p:nvSpPr>
          <p:spPr>
            <a:xfrm>
              <a:off x="4016525" y="1850750"/>
              <a:ext cx="48700" cy="59175"/>
            </a:xfrm>
            <a:custGeom>
              <a:avLst/>
              <a:gdLst/>
              <a:ahLst/>
              <a:cxnLst/>
              <a:rect l="l" t="t" r="r" b="b"/>
              <a:pathLst>
                <a:path w="1948" h="2367" extrusionOk="0">
                  <a:moveTo>
                    <a:pt x="1" y="0"/>
                  </a:moveTo>
                  <a:lnTo>
                    <a:pt x="1" y="2366"/>
                  </a:lnTo>
                  <a:lnTo>
                    <a:pt x="1947" y="2366"/>
                  </a:lnTo>
                  <a:lnTo>
                    <a:pt x="1947"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3"/>
            <p:cNvSpPr/>
            <p:nvPr/>
          </p:nvSpPr>
          <p:spPr>
            <a:xfrm>
              <a:off x="3998875" y="1662325"/>
              <a:ext cx="21500" cy="35325"/>
            </a:xfrm>
            <a:custGeom>
              <a:avLst/>
              <a:gdLst/>
              <a:ahLst/>
              <a:cxnLst/>
              <a:rect l="l" t="t" r="r" b="b"/>
              <a:pathLst>
                <a:path w="860" h="1413" extrusionOk="0">
                  <a:moveTo>
                    <a:pt x="478" y="1"/>
                  </a:moveTo>
                  <a:lnTo>
                    <a:pt x="478" y="478"/>
                  </a:lnTo>
                  <a:lnTo>
                    <a:pt x="1" y="478"/>
                  </a:lnTo>
                  <a:lnTo>
                    <a:pt x="1" y="935"/>
                  </a:lnTo>
                  <a:lnTo>
                    <a:pt x="478" y="935"/>
                  </a:lnTo>
                  <a:lnTo>
                    <a:pt x="478" y="1412"/>
                  </a:lnTo>
                  <a:lnTo>
                    <a:pt x="707" y="1412"/>
                  </a:lnTo>
                  <a:lnTo>
                    <a:pt x="860" y="687"/>
                  </a:lnTo>
                  <a:lnTo>
                    <a:pt x="707"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3"/>
            <p:cNvSpPr/>
            <p:nvPr/>
          </p:nvSpPr>
          <p:spPr>
            <a:xfrm>
              <a:off x="4007000" y="1735300"/>
              <a:ext cx="12900" cy="19125"/>
            </a:xfrm>
            <a:custGeom>
              <a:avLst/>
              <a:gdLst/>
              <a:ahLst/>
              <a:cxnLst/>
              <a:rect l="l" t="t" r="r" b="b"/>
              <a:pathLst>
                <a:path w="516" h="765" extrusionOk="0">
                  <a:moveTo>
                    <a:pt x="0" y="1"/>
                  </a:moveTo>
                  <a:lnTo>
                    <a:pt x="0" y="764"/>
                  </a:lnTo>
                  <a:lnTo>
                    <a:pt x="382" y="764"/>
                  </a:lnTo>
                  <a:lnTo>
                    <a:pt x="515" y="382"/>
                  </a:lnTo>
                  <a:lnTo>
                    <a:pt x="382"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3"/>
            <p:cNvSpPr/>
            <p:nvPr/>
          </p:nvSpPr>
          <p:spPr>
            <a:xfrm>
              <a:off x="4016525" y="1734350"/>
              <a:ext cx="9575" cy="19100"/>
            </a:xfrm>
            <a:custGeom>
              <a:avLst/>
              <a:gdLst/>
              <a:ahLst/>
              <a:cxnLst/>
              <a:rect l="l" t="t" r="r" b="b"/>
              <a:pathLst>
                <a:path w="383" h="764" extrusionOk="0">
                  <a:moveTo>
                    <a:pt x="1" y="1"/>
                  </a:moveTo>
                  <a:lnTo>
                    <a:pt x="1" y="764"/>
                  </a:lnTo>
                  <a:lnTo>
                    <a:pt x="382" y="764"/>
                  </a:lnTo>
                  <a:lnTo>
                    <a:pt x="382"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3"/>
            <p:cNvSpPr/>
            <p:nvPr/>
          </p:nvSpPr>
          <p:spPr>
            <a:xfrm>
              <a:off x="4007000" y="1773950"/>
              <a:ext cx="16225" cy="19100"/>
            </a:xfrm>
            <a:custGeom>
              <a:avLst/>
              <a:gdLst/>
              <a:ahLst/>
              <a:cxnLst/>
              <a:rect l="l" t="t" r="r" b="b"/>
              <a:pathLst>
                <a:path w="649" h="764" extrusionOk="0">
                  <a:moveTo>
                    <a:pt x="0" y="0"/>
                  </a:moveTo>
                  <a:lnTo>
                    <a:pt x="0" y="764"/>
                  </a:lnTo>
                  <a:lnTo>
                    <a:pt x="382" y="764"/>
                  </a:lnTo>
                  <a:lnTo>
                    <a:pt x="649" y="382"/>
                  </a:lnTo>
                  <a:lnTo>
                    <a:pt x="382"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3"/>
            <p:cNvSpPr/>
            <p:nvPr/>
          </p:nvSpPr>
          <p:spPr>
            <a:xfrm>
              <a:off x="4007000" y="1812100"/>
              <a:ext cx="16225" cy="19100"/>
            </a:xfrm>
            <a:custGeom>
              <a:avLst/>
              <a:gdLst/>
              <a:ahLst/>
              <a:cxnLst/>
              <a:rect l="l" t="t" r="r" b="b"/>
              <a:pathLst>
                <a:path w="649" h="764" extrusionOk="0">
                  <a:moveTo>
                    <a:pt x="0" y="1"/>
                  </a:moveTo>
                  <a:lnTo>
                    <a:pt x="0" y="764"/>
                  </a:lnTo>
                  <a:lnTo>
                    <a:pt x="382" y="764"/>
                  </a:lnTo>
                  <a:lnTo>
                    <a:pt x="649" y="382"/>
                  </a:lnTo>
                  <a:lnTo>
                    <a:pt x="382"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3"/>
            <p:cNvSpPr/>
            <p:nvPr/>
          </p:nvSpPr>
          <p:spPr>
            <a:xfrm>
              <a:off x="4016525" y="1812100"/>
              <a:ext cx="9575" cy="19100"/>
            </a:xfrm>
            <a:custGeom>
              <a:avLst/>
              <a:gdLst/>
              <a:ahLst/>
              <a:cxnLst/>
              <a:rect l="l" t="t" r="r" b="b"/>
              <a:pathLst>
                <a:path w="383" h="764" extrusionOk="0">
                  <a:moveTo>
                    <a:pt x="1" y="1"/>
                  </a:moveTo>
                  <a:lnTo>
                    <a:pt x="1" y="764"/>
                  </a:lnTo>
                  <a:lnTo>
                    <a:pt x="382" y="764"/>
                  </a:lnTo>
                  <a:lnTo>
                    <a:pt x="382"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3"/>
            <p:cNvSpPr/>
            <p:nvPr/>
          </p:nvSpPr>
          <p:spPr>
            <a:xfrm>
              <a:off x="4016050" y="1662325"/>
              <a:ext cx="18150" cy="35325"/>
            </a:xfrm>
            <a:custGeom>
              <a:avLst/>
              <a:gdLst/>
              <a:ahLst/>
              <a:cxnLst/>
              <a:rect l="l" t="t" r="r" b="b"/>
              <a:pathLst>
                <a:path w="726" h="1413" extrusionOk="0">
                  <a:moveTo>
                    <a:pt x="1" y="1"/>
                  </a:moveTo>
                  <a:lnTo>
                    <a:pt x="1" y="1412"/>
                  </a:lnTo>
                  <a:lnTo>
                    <a:pt x="249" y="1412"/>
                  </a:lnTo>
                  <a:lnTo>
                    <a:pt x="249" y="935"/>
                  </a:lnTo>
                  <a:lnTo>
                    <a:pt x="726" y="935"/>
                  </a:lnTo>
                  <a:lnTo>
                    <a:pt x="726" y="478"/>
                  </a:lnTo>
                  <a:lnTo>
                    <a:pt x="249" y="478"/>
                  </a:lnTo>
                  <a:lnTo>
                    <a:pt x="249"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3"/>
            <p:cNvSpPr/>
            <p:nvPr/>
          </p:nvSpPr>
          <p:spPr>
            <a:xfrm>
              <a:off x="3935925" y="1705725"/>
              <a:ext cx="87300" cy="19125"/>
            </a:xfrm>
            <a:custGeom>
              <a:avLst/>
              <a:gdLst/>
              <a:ahLst/>
              <a:cxnLst/>
              <a:rect l="l" t="t" r="r" b="b"/>
              <a:pathLst>
                <a:path w="3492" h="765" extrusionOk="0">
                  <a:moveTo>
                    <a:pt x="382" y="1"/>
                  </a:moveTo>
                  <a:cubicBezTo>
                    <a:pt x="172" y="1"/>
                    <a:pt x="0" y="173"/>
                    <a:pt x="0" y="382"/>
                  </a:cubicBezTo>
                  <a:cubicBezTo>
                    <a:pt x="0" y="592"/>
                    <a:pt x="172" y="764"/>
                    <a:pt x="382" y="764"/>
                  </a:cubicBezTo>
                  <a:lnTo>
                    <a:pt x="3225" y="764"/>
                  </a:lnTo>
                  <a:lnTo>
                    <a:pt x="3492" y="382"/>
                  </a:lnTo>
                  <a:lnTo>
                    <a:pt x="3225"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3"/>
            <p:cNvSpPr/>
            <p:nvPr/>
          </p:nvSpPr>
          <p:spPr>
            <a:xfrm>
              <a:off x="4016525" y="1773475"/>
              <a:ext cx="9575" cy="19100"/>
            </a:xfrm>
            <a:custGeom>
              <a:avLst/>
              <a:gdLst/>
              <a:ahLst/>
              <a:cxnLst/>
              <a:rect l="l" t="t" r="r" b="b"/>
              <a:pathLst>
                <a:path w="383" h="764" extrusionOk="0">
                  <a:moveTo>
                    <a:pt x="1" y="0"/>
                  </a:moveTo>
                  <a:lnTo>
                    <a:pt x="1" y="763"/>
                  </a:lnTo>
                  <a:lnTo>
                    <a:pt x="382" y="763"/>
                  </a:lnTo>
                  <a:lnTo>
                    <a:pt x="382"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3"/>
            <p:cNvSpPr/>
            <p:nvPr/>
          </p:nvSpPr>
          <p:spPr>
            <a:xfrm>
              <a:off x="4016525" y="1705725"/>
              <a:ext cx="80650" cy="19125"/>
            </a:xfrm>
            <a:custGeom>
              <a:avLst/>
              <a:gdLst/>
              <a:ahLst/>
              <a:cxnLst/>
              <a:rect l="l" t="t" r="r" b="b"/>
              <a:pathLst>
                <a:path w="3226" h="765" extrusionOk="0">
                  <a:moveTo>
                    <a:pt x="1" y="1"/>
                  </a:moveTo>
                  <a:lnTo>
                    <a:pt x="1" y="764"/>
                  </a:lnTo>
                  <a:lnTo>
                    <a:pt x="2844" y="764"/>
                  </a:lnTo>
                  <a:cubicBezTo>
                    <a:pt x="3054" y="764"/>
                    <a:pt x="3225" y="611"/>
                    <a:pt x="3225" y="382"/>
                  </a:cubicBezTo>
                  <a:cubicBezTo>
                    <a:pt x="3225" y="173"/>
                    <a:pt x="3054" y="1"/>
                    <a:pt x="2844" y="1"/>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2" name="Google Shape;2602;p63"/>
          <p:cNvGrpSpPr/>
          <p:nvPr/>
        </p:nvGrpSpPr>
        <p:grpSpPr>
          <a:xfrm>
            <a:off x="4009220" y="3934565"/>
            <a:ext cx="370037" cy="370037"/>
            <a:chOff x="3220875" y="3793600"/>
            <a:chExt cx="330125" cy="330125"/>
          </a:xfrm>
        </p:grpSpPr>
        <p:sp>
          <p:nvSpPr>
            <p:cNvPr id="2603" name="Google Shape;2603;p63"/>
            <p:cNvSpPr/>
            <p:nvPr/>
          </p:nvSpPr>
          <p:spPr>
            <a:xfrm>
              <a:off x="3220875" y="3793600"/>
              <a:ext cx="330125" cy="330125"/>
            </a:xfrm>
            <a:custGeom>
              <a:avLst/>
              <a:gdLst/>
              <a:ahLst/>
              <a:cxnLst/>
              <a:rect l="l" t="t" r="r" b="b"/>
              <a:pathLst>
                <a:path w="13205" h="13205" extrusionOk="0">
                  <a:moveTo>
                    <a:pt x="6602" y="1"/>
                  </a:moveTo>
                  <a:cubicBezTo>
                    <a:pt x="2958" y="1"/>
                    <a:pt x="1" y="2958"/>
                    <a:pt x="1" y="6603"/>
                  </a:cubicBezTo>
                  <a:cubicBezTo>
                    <a:pt x="1" y="10247"/>
                    <a:pt x="2958" y="13204"/>
                    <a:pt x="6602" y="13204"/>
                  </a:cubicBezTo>
                  <a:cubicBezTo>
                    <a:pt x="10247" y="13204"/>
                    <a:pt x="13204" y="10247"/>
                    <a:pt x="13204" y="6603"/>
                  </a:cubicBezTo>
                  <a:cubicBezTo>
                    <a:pt x="13204" y="2958"/>
                    <a:pt x="10247" y="1"/>
                    <a:pt x="6602"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3"/>
            <p:cNvSpPr/>
            <p:nvPr/>
          </p:nvSpPr>
          <p:spPr>
            <a:xfrm>
              <a:off x="3301500" y="3848950"/>
              <a:ext cx="242350" cy="274300"/>
            </a:xfrm>
            <a:custGeom>
              <a:avLst/>
              <a:gdLst/>
              <a:ahLst/>
              <a:cxnLst/>
              <a:rect l="l" t="t" r="r" b="b"/>
              <a:pathLst>
                <a:path w="9694" h="10972" extrusionOk="0">
                  <a:moveTo>
                    <a:pt x="2156" y="0"/>
                  </a:moveTo>
                  <a:lnTo>
                    <a:pt x="420" y="649"/>
                  </a:lnTo>
                  <a:lnTo>
                    <a:pt x="1736" y="1946"/>
                  </a:lnTo>
                  <a:lnTo>
                    <a:pt x="1736" y="6144"/>
                  </a:lnTo>
                  <a:lnTo>
                    <a:pt x="0" y="8014"/>
                  </a:lnTo>
                  <a:lnTo>
                    <a:pt x="2939" y="10952"/>
                  </a:lnTo>
                  <a:cubicBezTo>
                    <a:pt x="3091" y="10952"/>
                    <a:pt x="3206" y="10971"/>
                    <a:pt x="3339" y="10971"/>
                  </a:cubicBezTo>
                  <a:cubicBezTo>
                    <a:pt x="3353" y="10971"/>
                    <a:pt x="3368" y="10972"/>
                    <a:pt x="3382" y="10972"/>
                  </a:cubicBezTo>
                  <a:cubicBezTo>
                    <a:pt x="6378" y="10972"/>
                    <a:pt x="8895" y="8974"/>
                    <a:pt x="9693" y="6278"/>
                  </a:cubicBezTo>
                  <a:lnTo>
                    <a:pt x="6411" y="2977"/>
                  </a:lnTo>
                  <a:lnTo>
                    <a:pt x="4923" y="2767"/>
                  </a:lnTo>
                  <a:lnTo>
                    <a:pt x="2156"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3"/>
            <p:cNvSpPr/>
            <p:nvPr/>
          </p:nvSpPr>
          <p:spPr>
            <a:xfrm>
              <a:off x="3310075" y="3849425"/>
              <a:ext cx="43425" cy="19100"/>
            </a:xfrm>
            <a:custGeom>
              <a:avLst/>
              <a:gdLst/>
              <a:ahLst/>
              <a:cxnLst/>
              <a:rect l="l" t="t" r="r" b="b"/>
              <a:pathLst>
                <a:path w="1737" h="764" extrusionOk="0">
                  <a:moveTo>
                    <a:pt x="382" y="0"/>
                  </a:moveTo>
                  <a:cubicBezTo>
                    <a:pt x="172" y="0"/>
                    <a:pt x="1" y="172"/>
                    <a:pt x="1" y="382"/>
                  </a:cubicBezTo>
                  <a:cubicBezTo>
                    <a:pt x="1" y="592"/>
                    <a:pt x="172" y="763"/>
                    <a:pt x="382" y="763"/>
                  </a:cubicBezTo>
                  <a:lnTo>
                    <a:pt x="1737" y="763"/>
                  </a:lnTo>
                  <a:lnTo>
                    <a:pt x="1050"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3"/>
            <p:cNvSpPr/>
            <p:nvPr/>
          </p:nvSpPr>
          <p:spPr>
            <a:xfrm>
              <a:off x="3448900" y="4001575"/>
              <a:ext cx="19100" cy="35325"/>
            </a:xfrm>
            <a:custGeom>
              <a:avLst/>
              <a:gdLst/>
              <a:ahLst/>
              <a:cxnLst/>
              <a:rect l="l" t="t" r="r" b="b"/>
              <a:pathLst>
                <a:path w="764" h="1413" extrusionOk="0">
                  <a:moveTo>
                    <a:pt x="0" y="1"/>
                  </a:moveTo>
                  <a:lnTo>
                    <a:pt x="0" y="1413"/>
                  </a:lnTo>
                  <a:lnTo>
                    <a:pt x="763" y="1413"/>
                  </a:lnTo>
                  <a:lnTo>
                    <a:pt x="763"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3"/>
            <p:cNvSpPr/>
            <p:nvPr/>
          </p:nvSpPr>
          <p:spPr>
            <a:xfrm>
              <a:off x="3376375" y="3969150"/>
              <a:ext cx="38200" cy="40100"/>
            </a:xfrm>
            <a:custGeom>
              <a:avLst/>
              <a:gdLst/>
              <a:ahLst/>
              <a:cxnLst/>
              <a:rect l="l" t="t" r="r" b="b"/>
              <a:pathLst>
                <a:path w="1528" h="1604" extrusionOk="0">
                  <a:moveTo>
                    <a:pt x="1" y="0"/>
                  </a:moveTo>
                  <a:lnTo>
                    <a:pt x="1" y="1603"/>
                  </a:lnTo>
                  <a:lnTo>
                    <a:pt x="1260" y="1603"/>
                  </a:lnTo>
                  <a:lnTo>
                    <a:pt x="1527" y="897"/>
                  </a:lnTo>
                  <a:lnTo>
                    <a:pt x="1260"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3"/>
            <p:cNvSpPr/>
            <p:nvPr/>
          </p:nvSpPr>
          <p:spPr>
            <a:xfrm>
              <a:off x="3336800" y="3849425"/>
              <a:ext cx="77775" cy="124050"/>
            </a:xfrm>
            <a:custGeom>
              <a:avLst/>
              <a:gdLst/>
              <a:ahLst/>
              <a:cxnLst/>
              <a:rect l="l" t="t" r="r" b="b"/>
              <a:pathLst>
                <a:path w="3111" h="4962" extrusionOk="0">
                  <a:moveTo>
                    <a:pt x="0" y="0"/>
                  </a:moveTo>
                  <a:lnTo>
                    <a:pt x="0" y="4961"/>
                  </a:lnTo>
                  <a:lnTo>
                    <a:pt x="763" y="4961"/>
                  </a:lnTo>
                  <a:lnTo>
                    <a:pt x="763" y="3129"/>
                  </a:lnTo>
                  <a:lnTo>
                    <a:pt x="2843" y="3129"/>
                  </a:lnTo>
                  <a:lnTo>
                    <a:pt x="3110" y="2729"/>
                  </a:lnTo>
                  <a:lnTo>
                    <a:pt x="2843" y="2347"/>
                  </a:lnTo>
                  <a:lnTo>
                    <a:pt x="763" y="2347"/>
                  </a:lnTo>
                  <a:lnTo>
                    <a:pt x="763"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3"/>
            <p:cNvSpPr/>
            <p:nvPr/>
          </p:nvSpPr>
          <p:spPr>
            <a:xfrm>
              <a:off x="3407875" y="3908100"/>
              <a:ext cx="60125" cy="87300"/>
            </a:xfrm>
            <a:custGeom>
              <a:avLst/>
              <a:gdLst/>
              <a:ahLst/>
              <a:cxnLst/>
              <a:rect l="l" t="t" r="r" b="b"/>
              <a:pathLst>
                <a:path w="2405" h="3492" extrusionOk="0">
                  <a:moveTo>
                    <a:pt x="0" y="0"/>
                  </a:moveTo>
                  <a:lnTo>
                    <a:pt x="0" y="763"/>
                  </a:lnTo>
                  <a:lnTo>
                    <a:pt x="954" y="763"/>
                  </a:lnTo>
                  <a:cubicBezTo>
                    <a:pt x="1336" y="763"/>
                    <a:pt x="1622" y="1069"/>
                    <a:pt x="1622" y="1431"/>
                  </a:cubicBezTo>
                  <a:lnTo>
                    <a:pt x="1622" y="3492"/>
                  </a:lnTo>
                  <a:lnTo>
                    <a:pt x="2385" y="2423"/>
                  </a:lnTo>
                  <a:lnTo>
                    <a:pt x="2385" y="1431"/>
                  </a:lnTo>
                  <a:cubicBezTo>
                    <a:pt x="2404" y="630"/>
                    <a:pt x="1775" y="0"/>
                    <a:pt x="954"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3"/>
            <p:cNvSpPr/>
            <p:nvPr/>
          </p:nvSpPr>
          <p:spPr>
            <a:xfrm>
              <a:off x="3284325" y="3944350"/>
              <a:ext cx="124050" cy="124050"/>
            </a:xfrm>
            <a:custGeom>
              <a:avLst/>
              <a:gdLst/>
              <a:ahLst/>
              <a:cxnLst/>
              <a:rect l="l" t="t" r="r" b="b"/>
              <a:pathLst>
                <a:path w="4962" h="4962" extrusionOk="0">
                  <a:moveTo>
                    <a:pt x="2481" y="0"/>
                  </a:moveTo>
                  <a:cubicBezTo>
                    <a:pt x="1126" y="0"/>
                    <a:pt x="0" y="1088"/>
                    <a:pt x="0" y="2481"/>
                  </a:cubicBezTo>
                  <a:cubicBezTo>
                    <a:pt x="0" y="3835"/>
                    <a:pt x="1107" y="4961"/>
                    <a:pt x="2481" y="4961"/>
                  </a:cubicBezTo>
                  <a:cubicBezTo>
                    <a:pt x="3874" y="4961"/>
                    <a:pt x="4961" y="3854"/>
                    <a:pt x="4961" y="2481"/>
                  </a:cubicBezTo>
                  <a:cubicBezTo>
                    <a:pt x="4942" y="1088"/>
                    <a:pt x="3855" y="0"/>
                    <a:pt x="2481" y="0"/>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3"/>
            <p:cNvSpPr/>
            <p:nvPr/>
          </p:nvSpPr>
          <p:spPr>
            <a:xfrm>
              <a:off x="3305300" y="3965325"/>
              <a:ext cx="82075" cy="82075"/>
            </a:xfrm>
            <a:custGeom>
              <a:avLst/>
              <a:gdLst/>
              <a:ahLst/>
              <a:cxnLst/>
              <a:rect l="l" t="t" r="r" b="b"/>
              <a:pathLst>
                <a:path w="3283" h="3283" extrusionOk="0">
                  <a:moveTo>
                    <a:pt x="1642" y="1"/>
                  </a:moveTo>
                  <a:cubicBezTo>
                    <a:pt x="745" y="1"/>
                    <a:pt x="1" y="726"/>
                    <a:pt x="1" y="1642"/>
                  </a:cubicBezTo>
                  <a:cubicBezTo>
                    <a:pt x="1" y="2538"/>
                    <a:pt x="745" y="3283"/>
                    <a:pt x="1642" y="3283"/>
                  </a:cubicBezTo>
                  <a:cubicBezTo>
                    <a:pt x="2558" y="3283"/>
                    <a:pt x="3283" y="2538"/>
                    <a:pt x="3283" y="1642"/>
                  </a:cubicBezTo>
                  <a:cubicBezTo>
                    <a:pt x="3283" y="726"/>
                    <a:pt x="2558" y="1"/>
                    <a:pt x="1642"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3"/>
            <p:cNvSpPr/>
            <p:nvPr/>
          </p:nvSpPr>
          <p:spPr>
            <a:xfrm>
              <a:off x="3326775" y="3986800"/>
              <a:ext cx="39150" cy="39125"/>
            </a:xfrm>
            <a:custGeom>
              <a:avLst/>
              <a:gdLst/>
              <a:ahLst/>
              <a:cxnLst/>
              <a:rect l="l" t="t" r="r" b="b"/>
              <a:pathLst>
                <a:path w="1566" h="1565" extrusionOk="0">
                  <a:moveTo>
                    <a:pt x="783" y="0"/>
                  </a:moveTo>
                  <a:cubicBezTo>
                    <a:pt x="344" y="0"/>
                    <a:pt x="0" y="344"/>
                    <a:pt x="0" y="783"/>
                  </a:cubicBezTo>
                  <a:cubicBezTo>
                    <a:pt x="0" y="1222"/>
                    <a:pt x="344" y="1565"/>
                    <a:pt x="783" y="1565"/>
                  </a:cubicBezTo>
                  <a:cubicBezTo>
                    <a:pt x="1222" y="1565"/>
                    <a:pt x="1565" y="1222"/>
                    <a:pt x="1565" y="783"/>
                  </a:cubicBezTo>
                  <a:cubicBezTo>
                    <a:pt x="1565" y="344"/>
                    <a:pt x="1222" y="0"/>
                    <a:pt x="783" y="0"/>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3"/>
            <p:cNvSpPr/>
            <p:nvPr/>
          </p:nvSpPr>
          <p:spPr>
            <a:xfrm>
              <a:off x="3438875" y="4028775"/>
              <a:ext cx="39125" cy="39625"/>
            </a:xfrm>
            <a:custGeom>
              <a:avLst/>
              <a:gdLst/>
              <a:ahLst/>
              <a:cxnLst/>
              <a:rect l="l" t="t" r="r" b="b"/>
              <a:pathLst>
                <a:path w="1565" h="1585" extrusionOk="0">
                  <a:moveTo>
                    <a:pt x="783" y="0"/>
                  </a:moveTo>
                  <a:cubicBezTo>
                    <a:pt x="344" y="0"/>
                    <a:pt x="0" y="363"/>
                    <a:pt x="0" y="802"/>
                  </a:cubicBezTo>
                  <a:cubicBezTo>
                    <a:pt x="0" y="1222"/>
                    <a:pt x="344" y="1584"/>
                    <a:pt x="783" y="1584"/>
                  </a:cubicBezTo>
                  <a:cubicBezTo>
                    <a:pt x="1222" y="1584"/>
                    <a:pt x="1565" y="1222"/>
                    <a:pt x="1565" y="802"/>
                  </a:cubicBezTo>
                  <a:cubicBezTo>
                    <a:pt x="1565" y="363"/>
                    <a:pt x="1222" y="0"/>
                    <a:pt x="783" y="0"/>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3"/>
            <p:cNvSpPr/>
            <p:nvPr/>
          </p:nvSpPr>
          <p:spPr>
            <a:xfrm>
              <a:off x="3407875" y="3969150"/>
              <a:ext cx="80150" cy="40100"/>
            </a:xfrm>
            <a:custGeom>
              <a:avLst/>
              <a:gdLst/>
              <a:ahLst/>
              <a:cxnLst/>
              <a:rect l="l" t="t" r="r" b="b"/>
              <a:pathLst>
                <a:path w="3206" h="1604" extrusionOk="0">
                  <a:moveTo>
                    <a:pt x="0" y="0"/>
                  </a:moveTo>
                  <a:lnTo>
                    <a:pt x="0" y="1603"/>
                  </a:lnTo>
                  <a:lnTo>
                    <a:pt x="3206" y="1603"/>
                  </a:lnTo>
                  <a:lnTo>
                    <a:pt x="3206"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5" name="Google Shape;2615;p63"/>
          <p:cNvGrpSpPr/>
          <p:nvPr/>
        </p:nvGrpSpPr>
        <p:grpSpPr>
          <a:xfrm>
            <a:off x="4009234" y="3326378"/>
            <a:ext cx="370009" cy="370009"/>
            <a:chOff x="3259525" y="3255550"/>
            <a:chExt cx="330100" cy="330100"/>
          </a:xfrm>
        </p:grpSpPr>
        <p:sp>
          <p:nvSpPr>
            <p:cNvPr id="2616" name="Google Shape;2616;p63"/>
            <p:cNvSpPr/>
            <p:nvPr/>
          </p:nvSpPr>
          <p:spPr>
            <a:xfrm>
              <a:off x="3259525" y="3255550"/>
              <a:ext cx="330100" cy="330100"/>
            </a:xfrm>
            <a:custGeom>
              <a:avLst/>
              <a:gdLst/>
              <a:ahLst/>
              <a:cxnLst/>
              <a:rect l="l" t="t" r="r" b="b"/>
              <a:pathLst>
                <a:path w="13204" h="13204" extrusionOk="0">
                  <a:moveTo>
                    <a:pt x="6602" y="0"/>
                  </a:moveTo>
                  <a:cubicBezTo>
                    <a:pt x="2958" y="0"/>
                    <a:pt x="0" y="2958"/>
                    <a:pt x="0" y="6602"/>
                  </a:cubicBezTo>
                  <a:cubicBezTo>
                    <a:pt x="0" y="10246"/>
                    <a:pt x="2958" y="13204"/>
                    <a:pt x="6602" y="13204"/>
                  </a:cubicBezTo>
                  <a:cubicBezTo>
                    <a:pt x="10246" y="13204"/>
                    <a:pt x="13204" y="10246"/>
                    <a:pt x="13204" y="6602"/>
                  </a:cubicBezTo>
                  <a:cubicBezTo>
                    <a:pt x="13204" y="2958"/>
                    <a:pt x="10246" y="0"/>
                    <a:pt x="6602" y="0"/>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3"/>
            <p:cNvSpPr/>
            <p:nvPr/>
          </p:nvSpPr>
          <p:spPr>
            <a:xfrm>
              <a:off x="3302450" y="3355225"/>
              <a:ext cx="286700" cy="229950"/>
            </a:xfrm>
            <a:custGeom>
              <a:avLst/>
              <a:gdLst/>
              <a:ahLst/>
              <a:cxnLst/>
              <a:rect l="l" t="t" r="r" b="b"/>
              <a:pathLst>
                <a:path w="11468" h="9198" extrusionOk="0">
                  <a:moveTo>
                    <a:pt x="4694" y="1"/>
                  </a:moveTo>
                  <a:lnTo>
                    <a:pt x="4236" y="497"/>
                  </a:lnTo>
                  <a:lnTo>
                    <a:pt x="4236" y="2367"/>
                  </a:lnTo>
                  <a:lnTo>
                    <a:pt x="0" y="2977"/>
                  </a:lnTo>
                  <a:lnTo>
                    <a:pt x="1164" y="4141"/>
                  </a:lnTo>
                  <a:lnTo>
                    <a:pt x="687" y="6278"/>
                  </a:lnTo>
                  <a:lnTo>
                    <a:pt x="3473" y="9064"/>
                  </a:lnTo>
                  <a:cubicBezTo>
                    <a:pt x="3931" y="9160"/>
                    <a:pt x="4408" y="9198"/>
                    <a:pt x="4885" y="9198"/>
                  </a:cubicBezTo>
                  <a:cubicBezTo>
                    <a:pt x="8377" y="9198"/>
                    <a:pt x="11239" y="6507"/>
                    <a:pt x="11468" y="3073"/>
                  </a:cubicBezTo>
                  <a:lnTo>
                    <a:pt x="8396"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3"/>
            <p:cNvSpPr/>
            <p:nvPr/>
          </p:nvSpPr>
          <p:spPr>
            <a:xfrm>
              <a:off x="3322000" y="3324700"/>
              <a:ext cx="110225" cy="85900"/>
            </a:xfrm>
            <a:custGeom>
              <a:avLst/>
              <a:gdLst/>
              <a:ahLst/>
              <a:cxnLst/>
              <a:rect l="l" t="t" r="r" b="b"/>
              <a:pathLst>
                <a:path w="4409" h="3436" extrusionOk="0">
                  <a:moveTo>
                    <a:pt x="554" y="1"/>
                  </a:moveTo>
                  <a:lnTo>
                    <a:pt x="1" y="554"/>
                  </a:lnTo>
                  <a:lnTo>
                    <a:pt x="2882" y="3435"/>
                  </a:lnTo>
                  <a:lnTo>
                    <a:pt x="4160" y="3435"/>
                  </a:lnTo>
                  <a:lnTo>
                    <a:pt x="4408" y="3054"/>
                  </a:lnTo>
                  <a:lnTo>
                    <a:pt x="4160" y="2672"/>
                  </a:lnTo>
                  <a:lnTo>
                    <a:pt x="3225" y="2672"/>
                  </a:lnTo>
                  <a:lnTo>
                    <a:pt x="554" y="1"/>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3"/>
            <p:cNvSpPr/>
            <p:nvPr/>
          </p:nvSpPr>
          <p:spPr>
            <a:xfrm>
              <a:off x="3334400" y="3448725"/>
              <a:ext cx="95425" cy="13375"/>
            </a:xfrm>
            <a:custGeom>
              <a:avLst/>
              <a:gdLst/>
              <a:ahLst/>
              <a:cxnLst/>
              <a:rect l="l" t="t" r="r" b="b"/>
              <a:pathLst>
                <a:path w="3817" h="535" extrusionOk="0">
                  <a:moveTo>
                    <a:pt x="1" y="1"/>
                  </a:moveTo>
                  <a:lnTo>
                    <a:pt x="1" y="535"/>
                  </a:lnTo>
                  <a:lnTo>
                    <a:pt x="3626" y="535"/>
                  </a:lnTo>
                  <a:lnTo>
                    <a:pt x="3817" y="287"/>
                  </a:lnTo>
                  <a:lnTo>
                    <a:pt x="3626"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3"/>
            <p:cNvSpPr/>
            <p:nvPr/>
          </p:nvSpPr>
          <p:spPr>
            <a:xfrm>
              <a:off x="3426000" y="3448725"/>
              <a:ext cx="88750" cy="13375"/>
            </a:xfrm>
            <a:custGeom>
              <a:avLst/>
              <a:gdLst/>
              <a:ahLst/>
              <a:cxnLst/>
              <a:rect l="l" t="t" r="r" b="b"/>
              <a:pathLst>
                <a:path w="3550" h="535" extrusionOk="0">
                  <a:moveTo>
                    <a:pt x="0" y="1"/>
                  </a:moveTo>
                  <a:lnTo>
                    <a:pt x="0" y="535"/>
                  </a:lnTo>
                  <a:lnTo>
                    <a:pt x="3549" y="535"/>
                  </a:lnTo>
                  <a:lnTo>
                    <a:pt x="3549"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3"/>
            <p:cNvSpPr/>
            <p:nvPr/>
          </p:nvSpPr>
          <p:spPr>
            <a:xfrm>
              <a:off x="3426000" y="3391500"/>
              <a:ext cx="102575" cy="19100"/>
            </a:xfrm>
            <a:custGeom>
              <a:avLst/>
              <a:gdLst/>
              <a:ahLst/>
              <a:cxnLst/>
              <a:rect l="l" t="t" r="r" b="b"/>
              <a:pathLst>
                <a:path w="4103" h="764" extrusionOk="0">
                  <a:moveTo>
                    <a:pt x="0" y="0"/>
                  </a:moveTo>
                  <a:lnTo>
                    <a:pt x="0" y="763"/>
                  </a:lnTo>
                  <a:lnTo>
                    <a:pt x="4102" y="763"/>
                  </a:lnTo>
                  <a:lnTo>
                    <a:pt x="4102" y="0"/>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3"/>
            <p:cNvSpPr/>
            <p:nvPr/>
          </p:nvSpPr>
          <p:spPr>
            <a:xfrm>
              <a:off x="3321525" y="3427275"/>
              <a:ext cx="19100" cy="71100"/>
            </a:xfrm>
            <a:custGeom>
              <a:avLst/>
              <a:gdLst/>
              <a:ahLst/>
              <a:cxnLst/>
              <a:rect l="l" t="t" r="r" b="b"/>
              <a:pathLst>
                <a:path w="764" h="2844" extrusionOk="0">
                  <a:moveTo>
                    <a:pt x="1" y="0"/>
                  </a:moveTo>
                  <a:lnTo>
                    <a:pt x="1" y="2843"/>
                  </a:lnTo>
                  <a:lnTo>
                    <a:pt x="764" y="2843"/>
                  </a:lnTo>
                  <a:lnTo>
                    <a:pt x="764"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3"/>
            <p:cNvSpPr/>
            <p:nvPr/>
          </p:nvSpPr>
          <p:spPr>
            <a:xfrm>
              <a:off x="3508525" y="3427275"/>
              <a:ext cx="19100" cy="71100"/>
            </a:xfrm>
            <a:custGeom>
              <a:avLst/>
              <a:gdLst/>
              <a:ahLst/>
              <a:cxnLst/>
              <a:rect l="l" t="t" r="r" b="b"/>
              <a:pathLst>
                <a:path w="764" h="2844" extrusionOk="0">
                  <a:moveTo>
                    <a:pt x="0" y="0"/>
                  </a:moveTo>
                  <a:lnTo>
                    <a:pt x="0" y="2843"/>
                  </a:lnTo>
                  <a:lnTo>
                    <a:pt x="763" y="2843"/>
                  </a:lnTo>
                  <a:lnTo>
                    <a:pt x="763"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3"/>
            <p:cNvSpPr/>
            <p:nvPr/>
          </p:nvSpPr>
          <p:spPr>
            <a:xfrm>
              <a:off x="3312950" y="3480200"/>
              <a:ext cx="35800" cy="35825"/>
            </a:xfrm>
            <a:custGeom>
              <a:avLst/>
              <a:gdLst/>
              <a:ahLst/>
              <a:cxnLst/>
              <a:rect l="l" t="t" r="r" b="b"/>
              <a:pathLst>
                <a:path w="1432" h="1433" extrusionOk="0">
                  <a:moveTo>
                    <a:pt x="725" y="1"/>
                  </a:moveTo>
                  <a:cubicBezTo>
                    <a:pt x="324" y="1"/>
                    <a:pt x="0" y="325"/>
                    <a:pt x="0" y="726"/>
                  </a:cubicBezTo>
                  <a:cubicBezTo>
                    <a:pt x="0" y="1108"/>
                    <a:pt x="324" y="1432"/>
                    <a:pt x="725" y="1432"/>
                  </a:cubicBezTo>
                  <a:cubicBezTo>
                    <a:pt x="1107" y="1432"/>
                    <a:pt x="1431" y="1108"/>
                    <a:pt x="1431" y="726"/>
                  </a:cubicBezTo>
                  <a:cubicBezTo>
                    <a:pt x="1431" y="325"/>
                    <a:pt x="1107" y="1"/>
                    <a:pt x="725" y="1"/>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3"/>
            <p:cNvSpPr/>
            <p:nvPr/>
          </p:nvSpPr>
          <p:spPr>
            <a:xfrm>
              <a:off x="3500400" y="3480200"/>
              <a:ext cx="35800" cy="35825"/>
            </a:xfrm>
            <a:custGeom>
              <a:avLst/>
              <a:gdLst/>
              <a:ahLst/>
              <a:cxnLst/>
              <a:rect l="l" t="t" r="r" b="b"/>
              <a:pathLst>
                <a:path w="1432" h="1433" extrusionOk="0">
                  <a:moveTo>
                    <a:pt x="707" y="1"/>
                  </a:moveTo>
                  <a:cubicBezTo>
                    <a:pt x="325" y="1"/>
                    <a:pt x="1" y="325"/>
                    <a:pt x="1" y="726"/>
                  </a:cubicBezTo>
                  <a:cubicBezTo>
                    <a:pt x="1" y="1108"/>
                    <a:pt x="325" y="1432"/>
                    <a:pt x="707" y="1432"/>
                  </a:cubicBezTo>
                  <a:cubicBezTo>
                    <a:pt x="1107" y="1432"/>
                    <a:pt x="1432" y="1108"/>
                    <a:pt x="1432" y="726"/>
                  </a:cubicBezTo>
                  <a:cubicBezTo>
                    <a:pt x="1432" y="325"/>
                    <a:pt x="1107" y="1"/>
                    <a:pt x="707" y="1"/>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3"/>
            <p:cNvSpPr/>
            <p:nvPr/>
          </p:nvSpPr>
          <p:spPr>
            <a:xfrm>
              <a:off x="3302450" y="3348075"/>
              <a:ext cx="129775" cy="82075"/>
            </a:xfrm>
            <a:custGeom>
              <a:avLst/>
              <a:gdLst/>
              <a:ahLst/>
              <a:cxnLst/>
              <a:rect l="l" t="t" r="r" b="b"/>
              <a:pathLst>
                <a:path w="5191" h="3283" extrusionOk="0">
                  <a:moveTo>
                    <a:pt x="4942" y="1"/>
                  </a:moveTo>
                  <a:cubicBezTo>
                    <a:pt x="4389" y="96"/>
                    <a:pt x="3950" y="573"/>
                    <a:pt x="3950" y="1165"/>
                  </a:cubicBezTo>
                  <a:lnTo>
                    <a:pt x="3950" y="2519"/>
                  </a:lnTo>
                  <a:lnTo>
                    <a:pt x="0" y="2519"/>
                  </a:lnTo>
                  <a:lnTo>
                    <a:pt x="0" y="3283"/>
                  </a:lnTo>
                  <a:lnTo>
                    <a:pt x="4942" y="3283"/>
                  </a:lnTo>
                  <a:lnTo>
                    <a:pt x="5190" y="2901"/>
                  </a:lnTo>
                  <a:lnTo>
                    <a:pt x="4942" y="2519"/>
                  </a:lnTo>
                  <a:lnTo>
                    <a:pt x="4484" y="2500"/>
                  </a:lnTo>
                  <a:lnTo>
                    <a:pt x="4484" y="1146"/>
                  </a:lnTo>
                  <a:cubicBezTo>
                    <a:pt x="4484" y="859"/>
                    <a:pt x="4675" y="592"/>
                    <a:pt x="4942" y="516"/>
                  </a:cubicBezTo>
                  <a:lnTo>
                    <a:pt x="5190" y="249"/>
                  </a:lnTo>
                  <a:lnTo>
                    <a:pt x="4942"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3"/>
            <p:cNvSpPr/>
            <p:nvPr/>
          </p:nvSpPr>
          <p:spPr>
            <a:xfrm>
              <a:off x="3426000" y="3347600"/>
              <a:ext cx="121650" cy="82550"/>
            </a:xfrm>
            <a:custGeom>
              <a:avLst/>
              <a:gdLst/>
              <a:ahLst/>
              <a:cxnLst/>
              <a:rect l="l" t="t" r="r" b="b"/>
              <a:pathLst>
                <a:path w="4866" h="3302" extrusionOk="0">
                  <a:moveTo>
                    <a:pt x="1870" y="497"/>
                  </a:moveTo>
                  <a:lnTo>
                    <a:pt x="1870" y="2519"/>
                  </a:lnTo>
                  <a:lnTo>
                    <a:pt x="954" y="2519"/>
                  </a:lnTo>
                  <a:lnTo>
                    <a:pt x="954" y="497"/>
                  </a:lnTo>
                  <a:close/>
                  <a:moveTo>
                    <a:pt x="2633" y="497"/>
                  </a:moveTo>
                  <a:cubicBezTo>
                    <a:pt x="2996" y="497"/>
                    <a:pt x="3301" y="783"/>
                    <a:pt x="3301" y="1165"/>
                  </a:cubicBezTo>
                  <a:lnTo>
                    <a:pt x="3301" y="2519"/>
                  </a:lnTo>
                  <a:lnTo>
                    <a:pt x="2385" y="2519"/>
                  </a:lnTo>
                  <a:lnTo>
                    <a:pt x="2385" y="497"/>
                  </a:lnTo>
                  <a:close/>
                  <a:moveTo>
                    <a:pt x="210" y="1"/>
                  </a:moveTo>
                  <a:cubicBezTo>
                    <a:pt x="134" y="1"/>
                    <a:pt x="57" y="1"/>
                    <a:pt x="0" y="20"/>
                  </a:cubicBezTo>
                  <a:lnTo>
                    <a:pt x="0" y="535"/>
                  </a:lnTo>
                  <a:cubicBezTo>
                    <a:pt x="57" y="516"/>
                    <a:pt x="134" y="516"/>
                    <a:pt x="210" y="516"/>
                  </a:cubicBezTo>
                  <a:lnTo>
                    <a:pt x="439" y="516"/>
                  </a:lnTo>
                  <a:lnTo>
                    <a:pt x="439" y="2538"/>
                  </a:lnTo>
                  <a:lnTo>
                    <a:pt x="0" y="2538"/>
                  </a:lnTo>
                  <a:lnTo>
                    <a:pt x="0" y="3302"/>
                  </a:lnTo>
                  <a:lnTo>
                    <a:pt x="4866" y="3302"/>
                  </a:lnTo>
                  <a:lnTo>
                    <a:pt x="4866" y="2519"/>
                  </a:lnTo>
                  <a:lnTo>
                    <a:pt x="3835" y="2519"/>
                  </a:lnTo>
                  <a:lnTo>
                    <a:pt x="3835" y="1165"/>
                  </a:lnTo>
                  <a:cubicBezTo>
                    <a:pt x="3835" y="516"/>
                    <a:pt x="3301" y="1"/>
                    <a:pt x="2671" y="1"/>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8" name="Google Shape;2628;p63"/>
          <p:cNvGrpSpPr/>
          <p:nvPr/>
        </p:nvGrpSpPr>
        <p:grpSpPr>
          <a:xfrm>
            <a:off x="4008968" y="2751315"/>
            <a:ext cx="370542" cy="370570"/>
            <a:chOff x="3248075" y="2772325"/>
            <a:chExt cx="330575" cy="330600"/>
          </a:xfrm>
        </p:grpSpPr>
        <p:sp>
          <p:nvSpPr>
            <p:cNvPr id="2629" name="Google Shape;2629;p63"/>
            <p:cNvSpPr/>
            <p:nvPr/>
          </p:nvSpPr>
          <p:spPr>
            <a:xfrm>
              <a:off x="3248075" y="2772325"/>
              <a:ext cx="330575" cy="330600"/>
            </a:xfrm>
            <a:custGeom>
              <a:avLst/>
              <a:gdLst/>
              <a:ahLst/>
              <a:cxnLst/>
              <a:rect l="l" t="t" r="r" b="b"/>
              <a:pathLst>
                <a:path w="13223" h="13224" extrusionOk="0">
                  <a:moveTo>
                    <a:pt x="6602" y="1"/>
                  </a:moveTo>
                  <a:cubicBezTo>
                    <a:pt x="2958" y="1"/>
                    <a:pt x="0" y="2977"/>
                    <a:pt x="0" y="6622"/>
                  </a:cubicBezTo>
                  <a:cubicBezTo>
                    <a:pt x="0" y="10266"/>
                    <a:pt x="2958" y="13223"/>
                    <a:pt x="6602" y="13223"/>
                  </a:cubicBezTo>
                  <a:cubicBezTo>
                    <a:pt x="10246" y="13223"/>
                    <a:pt x="13223" y="10266"/>
                    <a:pt x="13223" y="6622"/>
                  </a:cubicBezTo>
                  <a:cubicBezTo>
                    <a:pt x="13223" y="2977"/>
                    <a:pt x="10246" y="1"/>
                    <a:pt x="6602"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3"/>
            <p:cNvSpPr/>
            <p:nvPr/>
          </p:nvSpPr>
          <p:spPr>
            <a:xfrm>
              <a:off x="3305775" y="2825275"/>
              <a:ext cx="271925" cy="276700"/>
            </a:xfrm>
            <a:custGeom>
              <a:avLst/>
              <a:gdLst/>
              <a:ahLst/>
              <a:cxnLst/>
              <a:rect l="l" t="t" r="r" b="b"/>
              <a:pathLst>
                <a:path w="10877" h="11068" extrusionOk="0">
                  <a:moveTo>
                    <a:pt x="4676" y="1"/>
                  </a:moveTo>
                  <a:lnTo>
                    <a:pt x="3874" y="1641"/>
                  </a:lnTo>
                  <a:lnTo>
                    <a:pt x="2577" y="344"/>
                  </a:lnTo>
                  <a:lnTo>
                    <a:pt x="2443" y="1641"/>
                  </a:lnTo>
                  <a:lnTo>
                    <a:pt x="1623" y="2347"/>
                  </a:lnTo>
                  <a:lnTo>
                    <a:pt x="726" y="1451"/>
                  </a:lnTo>
                  <a:lnTo>
                    <a:pt x="1337" y="6030"/>
                  </a:lnTo>
                  <a:lnTo>
                    <a:pt x="1" y="7194"/>
                  </a:lnTo>
                  <a:lnTo>
                    <a:pt x="3855" y="11029"/>
                  </a:lnTo>
                  <a:cubicBezTo>
                    <a:pt x="3989" y="11029"/>
                    <a:pt x="4160" y="11067"/>
                    <a:pt x="4294" y="11067"/>
                  </a:cubicBezTo>
                  <a:cubicBezTo>
                    <a:pt x="4306" y="11067"/>
                    <a:pt x="4317" y="11067"/>
                    <a:pt x="4329" y="11067"/>
                  </a:cubicBezTo>
                  <a:cubicBezTo>
                    <a:pt x="7938" y="11067"/>
                    <a:pt x="10877" y="8136"/>
                    <a:pt x="10877" y="4504"/>
                  </a:cubicBezTo>
                  <a:cubicBezTo>
                    <a:pt x="10877" y="4332"/>
                    <a:pt x="10877" y="4179"/>
                    <a:pt x="10858" y="4027"/>
                  </a:cubicBezTo>
                  <a:lnTo>
                    <a:pt x="8587" y="1756"/>
                  </a:lnTo>
                  <a:lnTo>
                    <a:pt x="8186" y="1909"/>
                  </a:lnTo>
                  <a:lnTo>
                    <a:pt x="6774" y="497"/>
                  </a:lnTo>
                  <a:lnTo>
                    <a:pt x="6164" y="1470"/>
                  </a:lnTo>
                  <a:lnTo>
                    <a:pt x="4676"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3"/>
            <p:cNvSpPr/>
            <p:nvPr/>
          </p:nvSpPr>
          <p:spPr>
            <a:xfrm>
              <a:off x="3284325" y="2825750"/>
              <a:ext cx="141700" cy="224225"/>
            </a:xfrm>
            <a:custGeom>
              <a:avLst/>
              <a:gdLst/>
              <a:ahLst/>
              <a:cxnLst/>
              <a:rect l="l" t="t" r="r" b="b"/>
              <a:pathLst>
                <a:path w="5668" h="8969" extrusionOk="0">
                  <a:moveTo>
                    <a:pt x="4751" y="1"/>
                  </a:moveTo>
                  <a:lnTo>
                    <a:pt x="4751" y="1050"/>
                  </a:lnTo>
                  <a:cubicBezTo>
                    <a:pt x="4351" y="1069"/>
                    <a:pt x="3969" y="1145"/>
                    <a:pt x="3587" y="1260"/>
                  </a:cubicBezTo>
                  <a:lnTo>
                    <a:pt x="3435" y="344"/>
                  </a:lnTo>
                  <a:lnTo>
                    <a:pt x="2672" y="478"/>
                  </a:lnTo>
                  <a:lnTo>
                    <a:pt x="2843" y="1527"/>
                  </a:lnTo>
                  <a:cubicBezTo>
                    <a:pt x="2595" y="1622"/>
                    <a:pt x="2385" y="1756"/>
                    <a:pt x="2175" y="1871"/>
                  </a:cubicBezTo>
                  <a:cubicBezTo>
                    <a:pt x="2061" y="1947"/>
                    <a:pt x="1946" y="2023"/>
                    <a:pt x="1851" y="2119"/>
                  </a:cubicBezTo>
                  <a:lnTo>
                    <a:pt x="1584" y="1451"/>
                  </a:lnTo>
                  <a:lnTo>
                    <a:pt x="859" y="1737"/>
                  </a:lnTo>
                  <a:lnTo>
                    <a:pt x="1221" y="2672"/>
                  </a:lnTo>
                  <a:cubicBezTo>
                    <a:pt x="802" y="3092"/>
                    <a:pt x="439" y="3588"/>
                    <a:pt x="172" y="4141"/>
                  </a:cubicBezTo>
                  <a:lnTo>
                    <a:pt x="0" y="4485"/>
                  </a:lnTo>
                  <a:lnTo>
                    <a:pt x="172" y="4809"/>
                  </a:lnTo>
                  <a:cubicBezTo>
                    <a:pt x="439" y="5362"/>
                    <a:pt x="802" y="5858"/>
                    <a:pt x="1221" y="6297"/>
                  </a:cubicBezTo>
                  <a:lnTo>
                    <a:pt x="859" y="7213"/>
                  </a:lnTo>
                  <a:lnTo>
                    <a:pt x="1584" y="7499"/>
                  </a:lnTo>
                  <a:lnTo>
                    <a:pt x="1851" y="6831"/>
                  </a:lnTo>
                  <a:cubicBezTo>
                    <a:pt x="1966" y="6908"/>
                    <a:pt x="2061" y="7003"/>
                    <a:pt x="2175" y="7079"/>
                  </a:cubicBezTo>
                  <a:cubicBezTo>
                    <a:pt x="2385" y="7213"/>
                    <a:pt x="2633" y="7347"/>
                    <a:pt x="2843" y="7442"/>
                  </a:cubicBezTo>
                  <a:lnTo>
                    <a:pt x="2672" y="8491"/>
                  </a:lnTo>
                  <a:lnTo>
                    <a:pt x="3435" y="8606"/>
                  </a:lnTo>
                  <a:lnTo>
                    <a:pt x="3587" y="7690"/>
                  </a:lnTo>
                  <a:cubicBezTo>
                    <a:pt x="3969" y="7824"/>
                    <a:pt x="4370" y="7881"/>
                    <a:pt x="4751" y="7919"/>
                  </a:cubicBezTo>
                  <a:lnTo>
                    <a:pt x="4751" y="8968"/>
                  </a:lnTo>
                  <a:lnTo>
                    <a:pt x="5133" y="8968"/>
                  </a:lnTo>
                  <a:lnTo>
                    <a:pt x="5667" y="4599"/>
                  </a:lnTo>
                  <a:lnTo>
                    <a:pt x="5133" y="20"/>
                  </a:lnTo>
                  <a:lnTo>
                    <a:pt x="4751"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3"/>
            <p:cNvSpPr/>
            <p:nvPr/>
          </p:nvSpPr>
          <p:spPr>
            <a:xfrm>
              <a:off x="3413125" y="2826225"/>
              <a:ext cx="128800" cy="223750"/>
            </a:xfrm>
            <a:custGeom>
              <a:avLst/>
              <a:gdLst/>
              <a:ahLst/>
              <a:cxnLst/>
              <a:rect l="l" t="t" r="r" b="b"/>
              <a:pathLst>
                <a:path w="5152" h="8950" extrusionOk="0">
                  <a:moveTo>
                    <a:pt x="0" y="1"/>
                  </a:moveTo>
                  <a:lnTo>
                    <a:pt x="0" y="8949"/>
                  </a:lnTo>
                  <a:lnTo>
                    <a:pt x="382" y="8949"/>
                  </a:lnTo>
                  <a:lnTo>
                    <a:pt x="382" y="7900"/>
                  </a:lnTo>
                  <a:cubicBezTo>
                    <a:pt x="801" y="7881"/>
                    <a:pt x="1202" y="7805"/>
                    <a:pt x="1584" y="7690"/>
                  </a:cubicBezTo>
                  <a:lnTo>
                    <a:pt x="1717" y="8587"/>
                  </a:lnTo>
                  <a:lnTo>
                    <a:pt x="2480" y="8472"/>
                  </a:lnTo>
                  <a:lnTo>
                    <a:pt x="2328" y="7423"/>
                  </a:lnTo>
                  <a:cubicBezTo>
                    <a:pt x="2557" y="7328"/>
                    <a:pt x="2767" y="7213"/>
                    <a:pt x="2996" y="7060"/>
                  </a:cubicBezTo>
                  <a:cubicBezTo>
                    <a:pt x="3110" y="6984"/>
                    <a:pt x="3225" y="6927"/>
                    <a:pt x="3320" y="6832"/>
                  </a:cubicBezTo>
                  <a:lnTo>
                    <a:pt x="3587" y="7499"/>
                  </a:lnTo>
                  <a:lnTo>
                    <a:pt x="4293" y="7213"/>
                  </a:lnTo>
                  <a:lnTo>
                    <a:pt x="3950" y="6278"/>
                  </a:lnTo>
                  <a:cubicBezTo>
                    <a:pt x="4369" y="5839"/>
                    <a:pt x="4732" y="5343"/>
                    <a:pt x="4999" y="4828"/>
                  </a:cubicBezTo>
                  <a:lnTo>
                    <a:pt x="5152" y="4466"/>
                  </a:lnTo>
                  <a:lnTo>
                    <a:pt x="4999" y="4122"/>
                  </a:lnTo>
                  <a:cubicBezTo>
                    <a:pt x="4732" y="3588"/>
                    <a:pt x="4369" y="3073"/>
                    <a:pt x="3950" y="2672"/>
                  </a:cubicBezTo>
                  <a:lnTo>
                    <a:pt x="4293" y="1737"/>
                  </a:lnTo>
                  <a:lnTo>
                    <a:pt x="3587" y="1451"/>
                  </a:lnTo>
                  <a:lnTo>
                    <a:pt x="3320" y="2119"/>
                  </a:lnTo>
                  <a:cubicBezTo>
                    <a:pt x="3206" y="2061"/>
                    <a:pt x="3091" y="1966"/>
                    <a:pt x="2996" y="1890"/>
                  </a:cubicBezTo>
                  <a:cubicBezTo>
                    <a:pt x="2767" y="1737"/>
                    <a:pt x="2557" y="1623"/>
                    <a:pt x="2328" y="1527"/>
                  </a:cubicBezTo>
                  <a:lnTo>
                    <a:pt x="2480" y="478"/>
                  </a:lnTo>
                  <a:lnTo>
                    <a:pt x="1717" y="363"/>
                  </a:lnTo>
                  <a:lnTo>
                    <a:pt x="1584" y="1260"/>
                  </a:lnTo>
                  <a:cubicBezTo>
                    <a:pt x="1202" y="1146"/>
                    <a:pt x="801" y="1069"/>
                    <a:pt x="382" y="1050"/>
                  </a:cubicBezTo>
                  <a:lnTo>
                    <a:pt x="382"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3"/>
            <p:cNvSpPr/>
            <p:nvPr/>
          </p:nvSpPr>
          <p:spPr>
            <a:xfrm>
              <a:off x="3305300" y="2871075"/>
              <a:ext cx="107350" cy="133575"/>
            </a:xfrm>
            <a:custGeom>
              <a:avLst/>
              <a:gdLst/>
              <a:ahLst/>
              <a:cxnLst/>
              <a:rect l="l" t="t" r="r" b="b"/>
              <a:pathLst>
                <a:path w="4294" h="5343" extrusionOk="0">
                  <a:moveTo>
                    <a:pt x="4294" y="0"/>
                  </a:moveTo>
                  <a:cubicBezTo>
                    <a:pt x="2405" y="0"/>
                    <a:pt x="764" y="1088"/>
                    <a:pt x="1" y="2672"/>
                  </a:cubicBezTo>
                  <a:cubicBezTo>
                    <a:pt x="783" y="4236"/>
                    <a:pt x="2405" y="5343"/>
                    <a:pt x="4294" y="5343"/>
                  </a:cubicBezTo>
                  <a:lnTo>
                    <a:pt x="4294" y="3587"/>
                  </a:lnTo>
                  <a:cubicBezTo>
                    <a:pt x="4283" y="3588"/>
                    <a:pt x="4272" y="3588"/>
                    <a:pt x="4261" y="3588"/>
                  </a:cubicBezTo>
                  <a:cubicBezTo>
                    <a:pt x="3779" y="3588"/>
                    <a:pt x="3359" y="3175"/>
                    <a:pt x="3359" y="2672"/>
                  </a:cubicBezTo>
                  <a:cubicBezTo>
                    <a:pt x="3359" y="2137"/>
                    <a:pt x="3798" y="1737"/>
                    <a:pt x="4294" y="1737"/>
                  </a:cubicBezTo>
                  <a:lnTo>
                    <a:pt x="4294"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3"/>
            <p:cNvSpPr/>
            <p:nvPr/>
          </p:nvSpPr>
          <p:spPr>
            <a:xfrm>
              <a:off x="3413125" y="2871075"/>
              <a:ext cx="107350" cy="133575"/>
            </a:xfrm>
            <a:custGeom>
              <a:avLst/>
              <a:gdLst/>
              <a:ahLst/>
              <a:cxnLst/>
              <a:rect l="l" t="t" r="r" b="b"/>
              <a:pathLst>
                <a:path w="4294" h="5343" extrusionOk="0">
                  <a:moveTo>
                    <a:pt x="0" y="0"/>
                  </a:moveTo>
                  <a:lnTo>
                    <a:pt x="0" y="1737"/>
                  </a:lnTo>
                  <a:cubicBezTo>
                    <a:pt x="534" y="1737"/>
                    <a:pt x="935" y="2175"/>
                    <a:pt x="935" y="2672"/>
                  </a:cubicBezTo>
                  <a:cubicBezTo>
                    <a:pt x="935" y="3187"/>
                    <a:pt x="515" y="3587"/>
                    <a:pt x="0" y="3587"/>
                  </a:cubicBezTo>
                  <a:lnTo>
                    <a:pt x="0" y="5343"/>
                  </a:lnTo>
                  <a:cubicBezTo>
                    <a:pt x="1889" y="5343"/>
                    <a:pt x="3530" y="4236"/>
                    <a:pt x="4293" y="2672"/>
                  </a:cubicBezTo>
                  <a:cubicBezTo>
                    <a:pt x="3511" y="1069"/>
                    <a:pt x="1889" y="0"/>
                    <a:pt x="0"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3"/>
            <p:cNvSpPr/>
            <p:nvPr/>
          </p:nvSpPr>
          <p:spPr>
            <a:xfrm>
              <a:off x="3346325" y="2871075"/>
              <a:ext cx="80175" cy="133575"/>
            </a:xfrm>
            <a:custGeom>
              <a:avLst/>
              <a:gdLst/>
              <a:ahLst/>
              <a:cxnLst/>
              <a:rect l="l" t="t" r="r" b="b"/>
              <a:pathLst>
                <a:path w="3207" h="5343" extrusionOk="0">
                  <a:moveTo>
                    <a:pt x="2672" y="0"/>
                  </a:moveTo>
                  <a:cubicBezTo>
                    <a:pt x="1203" y="0"/>
                    <a:pt x="1" y="1183"/>
                    <a:pt x="1" y="2672"/>
                  </a:cubicBezTo>
                  <a:cubicBezTo>
                    <a:pt x="1" y="4141"/>
                    <a:pt x="1203" y="5343"/>
                    <a:pt x="2672" y="5343"/>
                  </a:cubicBezTo>
                  <a:lnTo>
                    <a:pt x="3206" y="2672"/>
                  </a:lnTo>
                  <a:lnTo>
                    <a:pt x="2672" y="0"/>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3"/>
            <p:cNvSpPr/>
            <p:nvPr/>
          </p:nvSpPr>
          <p:spPr>
            <a:xfrm>
              <a:off x="3413125" y="2871075"/>
              <a:ext cx="66800" cy="133575"/>
            </a:xfrm>
            <a:custGeom>
              <a:avLst/>
              <a:gdLst/>
              <a:ahLst/>
              <a:cxnLst/>
              <a:rect l="l" t="t" r="r" b="b"/>
              <a:pathLst>
                <a:path w="2672" h="5343" extrusionOk="0">
                  <a:moveTo>
                    <a:pt x="0" y="0"/>
                  </a:moveTo>
                  <a:lnTo>
                    <a:pt x="0" y="5343"/>
                  </a:lnTo>
                  <a:cubicBezTo>
                    <a:pt x="1488" y="5343"/>
                    <a:pt x="2671" y="4141"/>
                    <a:pt x="2671" y="2672"/>
                  </a:cubicBezTo>
                  <a:cubicBezTo>
                    <a:pt x="2671" y="1183"/>
                    <a:pt x="1469" y="0"/>
                    <a:pt x="0" y="0"/>
                  </a:cubicBez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3"/>
            <p:cNvSpPr/>
            <p:nvPr/>
          </p:nvSpPr>
          <p:spPr>
            <a:xfrm>
              <a:off x="3389250" y="2914450"/>
              <a:ext cx="30100" cy="46325"/>
            </a:xfrm>
            <a:custGeom>
              <a:avLst/>
              <a:gdLst/>
              <a:ahLst/>
              <a:cxnLst/>
              <a:rect l="l" t="t" r="r" b="b"/>
              <a:pathLst>
                <a:path w="1204" h="1853" extrusionOk="0">
                  <a:moveTo>
                    <a:pt x="903" y="1"/>
                  </a:moveTo>
                  <a:cubicBezTo>
                    <a:pt x="421" y="1"/>
                    <a:pt x="1" y="414"/>
                    <a:pt x="1" y="937"/>
                  </a:cubicBezTo>
                  <a:cubicBezTo>
                    <a:pt x="1" y="1452"/>
                    <a:pt x="440" y="1852"/>
                    <a:pt x="936" y="1852"/>
                  </a:cubicBezTo>
                  <a:lnTo>
                    <a:pt x="1203" y="937"/>
                  </a:lnTo>
                  <a:lnTo>
                    <a:pt x="936" y="2"/>
                  </a:lnTo>
                  <a:cubicBezTo>
                    <a:pt x="925" y="1"/>
                    <a:pt x="914" y="1"/>
                    <a:pt x="903" y="1"/>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3"/>
            <p:cNvSpPr/>
            <p:nvPr/>
          </p:nvSpPr>
          <p:spPr>
            <a:xfrm>
              <a:off x="3413125" y="2914475"/>
              <a:ext cx="23375" cy="47250"/>
            </a:xfrm>
            <a:custGeom>
              <a:avLst/>
              <a:gdLst/>
              <a:ahLst/>
              <a:cxnLst/>
              <a:rect l="l" t="t" r="r" b="b"/>
              <a:pathLst>
                <a:path w="935" h="1890" extrusionOk="0">
                  <a:moveTo>
                    <a:pt x="0" y="1"/>
                  </a:moveTo>
                  <a:lnTo>
                    <a:pt x="0" y="1890"/>
                  </a:lnTo>
                  <a:cubicBezTo>
                    <a:pt x="515" y="1870"/>
                    <a:pt x="935" y="1451"/>
                    <a:pt x="935" y="936"/>
                  </a:cubicBezTo>
                  <a:cubicBezTo>
                    <a:pt x="935" y="401"/>
                    <a:pt x="515" y="1"/>
                    <a:pt x="0" y="1"/>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9" name="Google Shape;2639;p63"/>
          <p:cNvGrpSpPr/>
          <p:nvPr/>
        </p:nvGrpSpPr>
        <p:grpSpPr>
          <a:xfrm>
            <a:off x="4008954" y="2122679"/>
            <a:ext cx="370570" cy="370009"/>
            <a:chOff x="3330100" y="2194200"/>
            <a:chExt cx="330600" cy="330100"/>
          </a:xfrm>
        </p:grpSpPr>
        <p:sp>
          <p:nvSpPr>
            <p:cNvPr id="2640" name="Google Shape;2640;p63"/>
            <p:cNvSpPr/>
            <p:nvPr/>
          </p:nvSpPr>
          <p:spPr>
            <a:xfrm>
              <a:off x="3330100" y="2194200"/>
              <a:ext cx="330600" cy="330100"/>
            </a:xfrm>
            <a:custGeom>
              <a:avLst/>
              <a:gdLst/>
              <a:ahLst/>
              <a:cxnLst/>
              <a:rect l="l" t="t" r="r" b="b"/>
              <a:pathLst>
                <a:path w="13224" h="13204" extrusionOk="0">
                  <a:moveTo>
                    <a:pt x="6622" y="0"/>
                  </a:moveTo>
                  <a:cubicBezTo>
                    <a:pt x="2978" y="0"/>
                    <a:pt x="1" y="2958"/>
                    <a:pt x="1" y="6602"/>
                  </a:cubicBezTo>
                  <a:cubicBezTo>
                    <a:pt x="1" y="10246"/>
                    <a:pt x="2978" y="13204"/>
                    <a:pt x="6622" y="13204"/>
                  </a:cubicBezTo>
                  <a:cubicBezTo>
                    <a:pt x="10266" y="13204"/>
                    <a:pt x="13224" y="10246"/>
                    <a:pt x="13224" y="6602"/>
                  </a:cubicBezTo>
                  <a:cubicBezTo>
                    <a:pt x="13224" y="2958"/>
                    <a:pt x="10266" y="0"/>
                    <a:pt x="6622" y="0"/>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3"/>
            <p:cNvSpPr/>
            <p:nvPr/>
          </p:nvSpPr>
          <p:spPr>
            <a:xfrm>
              <a:off x="3426000" y="2284350"/>
              <a:ext cx="233275" cy="239475"/>
            </a:xfrm>
            <a:custGeom>
              <a:avLst/>
              <a:gdLst/>
              <a:ahLst/>
              <a:cxnLst/>
              <a:rect l="l" t="t" r="r" b="b"/>
              <a:pathLst>
                <a:path w="9331" h="9579" extrusionOk="0">
                  <a:moveTo>
                    <a:pt x="5820" y="0"/>
                  </a:moveTo>
                  <a:lnTo>
                    <a:pt x="0" y="6240"/>
                  </a:lnTo>
                  <a:lnTo>
                    <a:pt x="3339" y="9579"/>
                  </a:lnTo>
                  <a:cubicBezTo>
                    <a:pt x="6526" y="9293"/>
                    <a:pt x="9102" y="6755"/>
                    <a:pt x="9331" y="3530"/>
                  </a:cubicBezTo>
                  <a:lnTo>
                    <a:pt x="5820"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3"/>
            <p:cNvSpPr/>
            <p:nvPr/>
          </p:nvSpPr>
          <p:spPr>
            <a:xfrm>
              <a:off x="3388775" y="2252875"/>
              <a:ext cx="119775" cy="213250"/>
            </a:xfrm>
            <a:custGeom>
              <a:avLst/>
              <a:gdLst/>
              <a:ahLst/>
              <a:cxnLst/>
              <a:rect l="l" t="t" r="r" b="b"/>
              <a:pathLst>
                <a:path w="4791" h="8530" extrusionOk="0">
                  <a:moveTo>
                    <a:pt x="4275" y="0"/>
                  </a:moveTo>
                  <a:cubicBezTo>
                    <a:pt x="1909" y="0"/>
                    <a:pt x="1" y="1908"/>
                    <a:pt x="1" y="4255"/>
                  </a:cubicBezTo>
                  <a:cubicBezTo>
                    <a:pt x="1" y="6621"/>
                    <a:pt x="1909" y="8529"/>
                    <a:pt x="4275" y="8529"/>
                  </a:cubicBezTo>
                  <a:lnTo>
                    <a:pt x="4790" y="4350"/>
                  </a:lnTo>
                  <a:lnTo>
                    <a:pt x="4275"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3"/>
            <p:cNvSpPr/>
            <p:nvPr/>
          </p:nvSpPr>
          <p:spPr>
            <a:xfrm>
              <a:off x="3495625" y="2252875"/>
              <a:ext cx="106875" cy="213250"/>
            </a:xfrm>
            <a:custGeom>
              <a:avLst/>
              <a:gdLst/>
              <a:ahLst/>
              <a:cxnLst/>
              <a:rect l="l" t="t" r="r" b="b"/>
              <a:pathLst>
                <a:path w="4275" h="8530" extrusionOk="0">
                  <a:moveTo>
                    <a:pt x="1" y="0"/>
                  </a:moveTo>
                  <a:lnTo>
                    <a:pt x="1" y="8529"/>
                  </a:lnTo>
                  <a:cubicBezTo>
                    <a:pt x="2367" y="8529"/>
                    <a:pt x="4275" y="6621"/>
                    <a:pt x="4275" y="4255"/>
                  </a:cubicBezTo>
                  <a:cubicBezTo>
                    <a:pt x="4275" y="1908"/>
                    <a:pt x="2367" y="0"/>
                    <a:pt x="1" y="0"/>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3"/>
            <p:cNvSpPr/>
            <p:nvPr/>
          </p:nvSpPr>
          <p:spPr>
            <a:xfrm>
              <a:off x="3407875" y="2271950"/>
              <a:ext cx="95425" cy="175075"/>
            </a:xfrm>
            <a:custGeom>
              <a:avLst/>
              <a:gdLst/>
              <a:ahLst/>
              <a:cxnLst/>
              <a:rect l="l" t="t" r="r" b="b"/>
              <a:pathLst>
                <a:path w="3817" h="7003" extrusionOk="0">
                  <a:moveTo>
                    <a:pt x="3511" y="0"/>
                  </a:moveTo>
                  <a:cubicBezTo>
                    <a:pt x="2576" y="0"/>
                    <a:pt x="1698" y="344"/>
                    <a:pt x="1030" y="1012"/>
                  </a:cubicBezTo>
                  <a:cubicBezTo>
                    <a:pt x="363" y="1679"/>
                    <a:pt x="0" y="2576"/>
                    <a:pt x="0" y="3492"/>
                  </a:cubicBezTo>
                  <a:cubicBezTo>
                    <a:pt x="0" y="4427"/>
                    <a:pt x="363" y="5305"/>
                    <a:pt x="1030" y="5972"/>
                  </a:cubicBezTo>
                  <a:cubicBezTo>
                    <a:pt x="1698" y="6640"/>
                    <a:pt x="2576" y="7003"/>
                    <a:pt x="3511" y="7003"/>
                  </a:cubicBezTo>
                  <a:lnTo>
                    <a:pt x="3816" y="3664"/>
                  </a:lnTo>
                  <a:lnTo>
                    <a:pt x="3511"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3"/>
            <p:cNvSpPr/>
            <p:nvPr/>
          </p:nvSpPr>
          <p:spPr>
            <a:xfrm>
              <a:off x="3495150" y="2271950"/>
              <a:ext cx="87325" cy="174600"/>
            </a:xfrm>
            <a:custGeom>
              <a:avLst/>
              <a:gdLst/>
              <a:ahLst/>
              <a:cxnLst/>
              <a:rect l="l" t="t" r="r" b="b"/>
              <a:pathLst>
                <a:path w="3493" h="6984" extrusionOk="0">
                  <a:moveTo>
                    <a:pt x="1" y="0"/>
                  </a:moveTo>
                  <a:lnTo>
                    <a:pt x="1" y="6984"/>
                  </a:lnTo>
                  <a:cubicBezTo>
                    <a:pt x="917" y="6984"/>
                    <a:pt x="1814" y="6621"/>
                    <a:pt x="2481" y="5953"/>
                  </a:cubicBezTo>
                  <a:cubicBezTo>
                    <a:pt x="3149" y="5305"/>
                    <a:pt x="3493" y="4427"/>
                    <a:pt x="3493" y="3492"/>
                  </a:cubicBezTo>
                  <a:cubicBezTo>
                    <a:pt x="3493" y="2576"/>
                    <a:pt x="3149" y="1679"/>
                    <a:pt x="2481" y="1012"/>
                  </a:cubicBezTo>
                  <a:cubicBezTo>
                    <a:pt x="1814" y="344"/>
                    <a:pt x="917" y="0"/>
                    <a:pt x="1" y="0"/>
                  </a:cubicBez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3"/>
            <p:cNvSpPr/>
            <p:nvPr/>
          </p:nvSpPr>
          <p:spPr>
            <a:xfrm>
              <a:off x="3449850" y="2305825"/>
              <a:ext cx="19100" cy="19100"/>
            </a:xfrm>
            <a:custGeom>
              <a:avLst/>
              <a:gdLst/>
              <a:ahLst/>
              <a:cxnLst/>
              <a:rect l="l" t="t" r="r" b="b"/>
              <a:pathLst>
                <a:path w="764" h="764" extrusionOk="0">
                  <a:moveTo>
                    <a:pt x="382" y="0"/>
                  </a:moveTo>
                  <a:cubicBezTo>
                    <a:pt x="153" y="0"/>
                    <a:pt x="0" y="172"/>
                    <a:pt x="0" y="382"/>
                  </a:cubicBezTo>
                  <a:cubicBezTo>
                    <a:pt x="0" y="591"/>
                    <a:pt x="153" y="763"/>
                    <a:pt x="382" y="763"/>
                  </a:cubicBezTo>
                  <a:cubicBezTo>
                    <a:pt x="592" y="763"/>
                    <a:pt x="763" y="591"/>
                    <a:pt x="763" y="382"/>
                  </a:cubicBezTo>
                  <a:cubicBezTo>
                    <a:pt x="763" y="172"/>
                    <a:pt x="592" y="0"/>
                    <a:pt x="382" y="0"/>
                  </a:cubicBez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3"/>
            <p:cNvSpPr/>
            <p:nvPr/>
          </p:nvSpPr>
          <p:spPr>
            <a:xfrm>
              <a:off x="3526650" y="2385475"/>
              <a:ext cx="19100" cy="19100"/>
            </a:xfrm>
            <a:custGeom>
              <a:avLst/>
              <a:gdLst/>
              <a:ahLst/>
              <a:cxnLst/>
              <a:rect l="l" t="t" r="r" b="b"/>
              <a:pathLst>
                <a:path w="764" h="764" extrusionOk="0">
                  <a:moveTo>
                    <a:pt x="382" y="0"/>
                  </a:moveTo>
                  <a:cubicBezTo>
                    <a:pt x="172" y="0"/>
                    <a:pt x="0" y="172"/>
                    <a:pt x="0" y="382"/>
                  </a:cubicBezTo>
                  <a:cubicBezTo>
                    <a:pt x="0" y="592"/>
                    <a:pt x="172" y="764"/>
                    <a:pt x="382" y="764"/>
                  </a:cubicBezTo>
                  <a:cubicBezTo>
                    <a:pt x="592" y="764"/>
                    <a:pt x="763" y="592"/>
                    <a:pt x="763" y="382"/>
                  </a:cubicBezTo>
                  <a:cubicBezTo>
                    <a:pt x="763" y="172"/>
                    <a:pt x="592" y="0"/>
                    <a:pt x="382"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3"/>
            <p:cNvSpPr/>
            <p:nvPr/>
          </p:nvSpPr>
          <p:spPr>
            <a:xfrm>
              <a:off x="3507075" y="2309400"/>
              <a:ext cx="57750" cy="55350"/>
            </a:xfrm>
            <a:custGeom>
              <a:avLst/>
              <a:gdLst/>
              <a:ahLst/>
              <a:cxnLst/>
              <a:rect l="l" t="t" r="r" b="b"/>
              <a:pathLst>
                <a:path w="2310" h="2214" extrusionOk="0">
                  <a:moveTo>
                    <a:pt x="1146" y="0"/>
                  </a:moveTo>
                  <a:cubicBezTo>
                    <a:pt x="1055" y="0"/>
                    <a:pt x="964" y="48"/>
                    <a:pt x="917" y="143"/>
                  </a:cubicBezTo>
                  <a:cubicBezTo>
                    <a:pt x="888" y="229"/>
                    <a:pt x="795" y="272"/>
                    <a:pt x="702" y="272"/>
                  </a:cubicBezTo>
                  <a:cubicBezTo>
                    <a:pt x="671" y="272"/>
                    <a:pt x="640" y="267"/>
                    <a:pt x="611" y="258"/>
                  </a:cubicBezTo>
                  <a:cubicBezTo>
                    <a:pt x="582" y="246"/>
                    <a:pt x="552" y="240"/>
                    <a:pt x="524" y="240"/>
                  </a:cubicBezTo>
                  <a:cubicBezTo>
                    <a:pt x="368" y="240"/>
                    <a:pt x="242" y="402"/>
                    <a:pt x="306" y="563"/>
                  </a:cubicBezTo>
                  <a:cubicBezTo>
                    <a:pt x="344" y="677"/>
                    <a:pt x="287" y="811"/>
                    <a:pt x="192" y="887"/>
                  </a:cubicBezTo>
                  <a:cubicBezTo>
                    <a:pt x="1" y="983"/>
                    <a:pt x="1" y="1231"/>
                    <a:pt x="192" y="1326"/>
                  </a:cubicBezTo>
                  <a:cubicBezTo>
                    <a:pt x="306" y="1383"/>
                    <a:pt x="344" y="1517"/>
                    <a:pt x="306" y="1651"/>
                  </a:cubicBezTo>
                  <a:cubicBezTo>
                    <a:pt x="242" y="1812"/>
                    <a:pt x="368" y="1973"/>
                    <a:pt x="524" y="1973"/>
                  </a:cubicBezTo>
                  <a:cubicBezTo>
                    <a:pt x="552" y="1973"/>
                    <a:pt x="582" y="1968"/>
                    <a:pt x="611" y="1956"/>
                  </a:cubicBezTo>
                  <a:cubicBezTo>
                    <a:pt x="639" y="1942"/>
                    <a:pt x="667" y="1936"/>
                    <a:pt x="695" y="1936"/>
                  </a:cubicBezTo>
                  <a:cubicBezTo>
                    <a:pt x="785" y="1936"/>
                    <a:pt x="873" y="1998"/>
                    <a:pt x="917" y="2070"/>
                  </a:cubicBezTo>
                  <a:cubicBezTo>
                    <a:pt x="964" y="2166"/>
                    <a:pt x="1055" y="2213"/>
                    <a:pt x="1146" y="2213"/>
                  </a:cubicBezTo>
                  <a:cubicBezTo>
                    <a:pt x="1236" y="2213"/>
                    <a:pt x="1327" y="2166"/>
                    <a:pt x="1375" y="2070"/>
                  </a:cubicBezTo>
                  <a:cubicBezTo>
                    <a:pt x="1417" y="1987"/>
                    <a:pt x="1499" y="1933"/>
                    <a:pt x="1586" y="1933"/>
                  </a:cubicBezTo>
                  <a:cubicBezTo>
                    <a:pt x="1617" y="1933"/>
                    <a:pt x="1649" y="1941"/>
                    <a:pt x="1680" y="1956"/>
                  </a:cubicBezTo>
                  <a:cubicBezTo>
                    <a:pt x="1710" y="1968"/>
                    <a:pt x="1739" y="1973"/>
                    <a:pt x="1768" y="1973"/>
                  </a:cubicBezTo>
                  <a:cubicBezTo>
                    <a:pt x="1924" y="1973"/>
                    <a:pt x="2053" y="1812"/>
                    <a:pt x="2004" y="1651"/>
                  </a:cubicBezTo>
                  <a:cubicBezTo>
                    <a:pt x="1947" y="1517"/>
                    <a:pt x="2023" y="1403"/>
                    <a:pt x="2119" y="1326"/>
                  </a:cubicBezTo>
                  <a:cubicBezTo>
                    <a:pt x="2310" y="1231"/>
                    <a:pt x="2310" y="983"/>
                    <a:pt x="2119" y="887"/>
                  </a:cubicBezTo>
                  <a:cubicBezTo>
                    <a:pt x="2004" y="830"/>
                    <a:pt x="1947" y="677"/>
                    <a:pt x="2004" y="563"/>
                  </a:cubicBezTo>
                  <a:cubicBezTo>
                    <a:pt x="2053" y="402"/>
                    <a:pt x="1924" y="240"/>
                    <a:pt x="1768" y="240"/>
                  </a:cubicBezTo>
                  <a:cubicBezTo>
                    <a:pt x="1739" y="240"/>
                    <a:pt x="1710" y="246"/>
                    <a:pt x="1680" y="258"/>
                  </a:cubicBezTo>
                  <a:cubicBezTo>
                    <a:pt x="1655" y="266"/>
                    <a:pt x="1631" y="270"/>
                    <a:pt x="1607" y="270"/>
                  </a:cubicBezTo>
                  <a:cubicBezTo>
                    <a:pt x="1518" y="270"/>
                    <a:pt x="1435" y="218"/>
                    <a:pt x="1375" y="143"/>
                  </a:cubicBezTo>
                  <a:cubicBezTo>
                    <a:pt x="1327" y="48"/>
                    <a:pt x="1236" y="0"/>
                    <a:pt x="1146" y="0"/>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3"/>
            <p:cNvSpPr/>
            <p:nvPr/>
          </p:nvSpPr>
          <p:spPr>
            <a:xfrm>
              <a:off x="3526650" y="2327750"/>
              <a:ext cx="19100" cy="19100"/>
            </a:xfrm>
            <a:custGeom>
              <a:avLst/>
              <a:gdLst/>
              <a:ahLst/>
              <a:cxnLst/>
              <a:rect l="l" t="t" r="r" b="b"/>
              <a:pathLst>
                <a:path w="764" h="764" extrusionOk="0">
                  <a:moveTo>
                    <a:pt x="382" y="1"/>
                  </a:moveTo>
                  <a:cubicBezTo>
                    <a:pt x="172" y="1"/>
                    <a:pt x="0" y="172"/>
                    <a:pt x="0" y="382"/>
                  </a:cubicBezTo>
                  <a:cubicBezTo>
                    <a:pt x="0" y="592"/>
                    <a:pt x="172" y="764"/>
                    <a:pt x="382" y="764"/>
                  </a:cubicBezTo>
                  <a:cubicBezTo>
                    <a:pt x="592" y="764"/>
                    <a:pt x="763" y="592"/>
                    <a:pt x="763" y="382"/>
                  </a:cubicBezTo>
                  <a:cubicBezTo>
                    <a:pt x="763" y="172"/>
                    <a:pt x="592" y="1"/>
                    <a:pt x="382"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3"/>
            <p:cNvSpPr/>
            <p:nvPr/>
          </p:nvSpPr>
          <p:spPr>
            <a:xfrm>
              <a:off x="3422175" y="2363050"/>
              <a:ext cx="59175" cy="58225"/>
            </a:xfrm>
            <a:custGeom>
              <a:avLst/>
              <a:gdLst/>
              <a:ahLst/>
              <a:cxnLst/>
              <a:rect l="l" t="t" r="r" b="b"/>
              <a:pathLst>
                <a:path w="2367" h="2329" extrusionOk="0">
                  <a:moveTo>
                    <a:pt x="382" y="1"/>
                  </a:moveTo>
                  <a:cubicBezTo>
                    <a:pt x="172" y="1"/>
                    <a:pt x="1" y="172"/>
                    <a:pt x="1" y="382"/>
                  </a:cubicBezTo>
                  <a:cubicBezTo>
                    <a:pt x="1" y="592"/>
                    <a:pt x="172" y="764"/>
                    <a:pt x="382" y="764"/>
                  </a:cubicBezTo>
                  <a:lnTo>
                    <a:pt x="821" y="764"/>
                  </a:lnTo>
                  <a:cubicBezTo>
                    <a:pt x="1241" y="764"/>
                    <a:pt x="1584" y="1088"/>
                    <a:pt x="1584" y="1527"/>
                  </a:cubicBezTo>
                  <a:lnTo>
                    <a:pt x="1584" y="1947"/>
                  </a:lnTo>
                  <a:cubicBezTo>
                    <a:pt x="1584" y="2176"/>
                    <a:pt x="1737" y="2328"/>
                    <a:pt x="1966" y="2328"/>
                  </a:cubicBezTo>
                  <a:cubicBezTo>
                    <a:pt x="2176" y="2328"/>
                    <a:pt x="2367" y="2176"/>
                    <a:pt x="2367" y="1985"/>
                  </a:cubicBezTo>
                  <a:lnTo>
                    <a:pt x="2367" y="1546"/>
                  </a:lnTo>
                  <a:cubicBezTo>
                    <a:pt x="2367" y="688"/>
                    <a:pt x="1680" y="1"/>
                    <a:pt x="821" y="1"/>
                  </a:cubicBez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1" name="Google Shape;2651;p63"/>
          <p:cNvGrpSpPr/>
          <p:nvPr/>
        </p:nvGrpSpPr>
        <p:grpSpPr>
          <a:xfrm>
            <a:off x="4008968" y="1500965"/>
            <a:ext cx="370542" cy="370037"/>
            <a:chOff x="3248075" y="1628925"/>
            <a:chExt cx="330575" cy="330125"/>
          </a:xfrm>
        </p:grpSpPr>
        <p:sp>
          <p:nvSpPr>
            <p:cNvPr id="2652" name="Google Shape;2652;p63"/>
            <p:cNvSpPr/>
            <p:nvPr/>
          </p:nvSpPr>
          <p:spPr>
            <a:xfrm>
              <a:off x="3248075" y="1628925"/>
              <a:ext cx="330575" cy="330125"/>
            </a:xfrm>
            <a:custGeom>
              <a:avLst/>
              <a:gdLst/>
              <a:ahLst/>
              <a:cxnLst/>
              <a:rect l="l" t="t" r="r" b="b"/>
              <a:pathLst>
                <a:path w="13223" h="13205" extrusionOk="0">
                  <a:moveTo>
                    <a:pt x="6602" y="1"/>
                  </a:moveTo>
                  <a:cubicBezTo>
                    <a:pt x="2958" y="1"/>
                    <a:pt x="0" y="2958"/>
                    <a:pt x="0" y="6603"/>
                  </a:cubicBezTo>
                  <a:cubicBezTo>
                    <a:pt x="0" y="10247"/>
                    <a:pt x="2958" y="13205"/>
                    <a:pt x="6602" y="13205"/>
                  </a:cubicBezTo>
                  <a:cubicBezTo>
                    <a:pt x="10246" y="13205"/>
                    <a:pt x="13223" y="10247"/>
                    <a:pt x="13223" y="6603"/>
                  </a:cubicBezTo>
                  <a:cubicBezTo>
                    <a:pt x="13223" y="2958"/>
                    <a:pt x="10246" y="1"/>
                    <a:pt x="6602"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3"/>
            <p:cNvSpPr/>
            <p:nvPr/>
          </p:nvSpPr>
          <p:spPr>
            <a:xfrm>
              <a:off x="3413125" y="1686175"/>
              <a:ext cx="164575" cy="270025"/>
            </a:xfrm>
            <a:custGeom>
              <a:avLst/>
              <a:gdLst/>
              <a:ahLst/>
              <a:cxnLst/>
              <a:rect l="l" t="t" r="r" b="b"/>
              <a:pathLst>
                <a:path w="6583" h="10801" extrusionOk="0">
                  <a:moveTo>
                    <a:pt x="2080" y="1"/>
                  </a:moveTo>
                  <a:lnTo>
                    <a:pt x="0" y="9560"/>
                  </a:lnTo>
                  <a:lnTo>
                    <a:pt x="1240" y="10800"/>
                  </a:lnTo>
                  <a:cubicBezTo>
                    <a:pt x="4236" y="10228"/>
                    <a:pt x="6487" y="7633"/>
                    <a:pt x="6583" y="4504"/>
                  </a:cubicBezTo>
                  <a:lnTo>
                    <a:pt x="2080"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3"/>
            <p:cNvSpPr/>
            <p:nvPr/>
          </p:nvSpPr>
          <p:spPr>
            <a:xfrm>
              <a:off x="3328200" y="1663750"/>
              <a:ext cx="98300" cy="261425"/>
            </a:xfrm>
            <a:custGeom>
              <a:avLst/>
              <a:gdLst/>
              <a:ahLst/>
              <a:cxnLst/>
              <a:rect l="l" t="t" r="r" b="b"/>
              <a:pathLst>
                <a:path w="3932" h="10457" extrusionOk="0">
                  <a:moveTo>
                    <a:pt x="3397" y="1"/>
                  </a:moveTo>
                  <a:cubicBezTo>
                    <a:pt x="1374" y="1"/>
                    <a:pt x="1" y="2042"/>
                    <a:pt x="764" y="3912"/>
                  </a:cubicBezTo>
                  <a:lnTo>
                    <a:pt x="3397" y="10457"/>
                  </a:lnTo>
                  <a:lnTo>
                    <a:pt x="3931" y="5267"/>
                  </a:lnTo>
                  <a:lnTo>
                    <a:pt x="3397"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3"/>
            <p:cNvSpPr/>
            <p:nvPr/>
          </p:nvSpPr>
          <p:spPr>
            <a:xfrm>
              <a:off x="3413125" y="1663750"/>
              <a:ext cx="84925" cy="261425"/>
            </a:xfrm>
            <a:custGeom>
              <a:avLst/>
              <a:gdLst/>
              <a:ahLst/>
              <a:cxnLst/>
              <a:rect l="l" t="t" r="r" b="b"/>
              <a:pathLst>
                <a:path w="3397" h="10457" extrusionOk="0">
                  <a:moveTo>
                    <a:pt x="0" y="1"/>
                  </a:moveTo>
                  <a:lnTo>
                    <a:pt x="0" y="10457"/>
                  </a:lnTo>
                  <a:lnTo>
                    <a:pt x="2652" y="3912"/>
                  </a:lnTo>
                  <a:cubicBezTo>
                    <a:pt x="3396" y="2023"/>
                    <a:pt x="2003" y="1"/>
                    <a:pt x="0" y="1"/>
                  </a:cubicBez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3"/>
            <p:cNvSpPr/>
            <p:nvPr/>
          </p:nvSpPr>
          <p:spPr>
            <a:xfrm>
              <a:off x="3367325" y="1689025"/>
              <a:ext cx="58700" cy="90675"/>
            </a:xfrm>
            <a:custGeom>
              <a:avLst/>
              <a:gdLst/>
              <a:ahLst/>
              <a:cxnLst/>
              <a:rect l="l" t="t" r="r" b="b"/>
              <a:pathLst>
                <a:path w="2348" h="3627" extrusionOk="0">
                  <a:moveTo>
                    <a:pt x="1779" y="1"/>
                  </a:moveTo>
                  <a:cubicBezTo>
                    <a:pt x="802" y="1"/>
                    <a:pt x="0" y="814"/>
                    <a:pt x="0" y="1814"/>
                  </a:cubicBezTo>
                  <a:cubicBezTo>
                    <a:pt x="0" y="2825"/>
                    <a:pt x="802" y="3626"/>
                    <a:pt x="1813" y="3626"/>
                  </a:cubicBezTo>
                  <a:lnTo>
                    <a:pt x="2347" y="1814"/>
                  </a:lnTo>
                  <a:lnTo>
                    <a:pt x="1813" y="1"/>
                  </a:lnTo>
                  <a:cubicBezTo>
                    <a:pt x="1802" y="1"/>
                    <a:pt x="1790" y="1"/>
                    <a:pt x="1779"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3"/>
            <p:cNvSpPr/>
            <p:nvPr/>
          </p:nvSpPr>
          <p:spPr>
            <a:xfrm>
              <a:off x="3413125" y="1688550"/>
              <a:ext cx="45325" cy="91150"/>
            </a:xfrm>
            <a:custGeom>
              <a:avLst/>
              <a:gdLst/>
              <a:ahLst/>
              <a:cxnLst/>
              <a:rect l="l" t="t" r="r" b="b"/>
              <a:pathLst>
                <a:path w="1813" h="3646" extrusionOk="0">
                  <a:moveTo>
                    <a:pt x="0" y="1"/>
                  </a:moveTo>
                  <a:lnTo>
                    <a:pt x="0" y="3645"/>
                  </a:lnTo>
                  <a:cubicBezTo>
                    <a:pt x="1011" y="3645"/>
                    <a:pt x="1813" y="2844"/>
                    <a:pt x="1813" y="1833"/>
                  </a:cubicBezTo>
                  <a:cubicBezTo>
                    <a:pt x="1813" y="821"/>
                    <a:pt x="1011" y="1"/>
                    <a:pt x="0"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3"/>
            <p:cNvSpPr/>
            <p:nvPr/>
          </p:nvSpPr>
          <p:spPr>
            <a:xfrm>
              <a:off x="3383050" y="1703350"/>
              <a:ext cx="36300" cy="60600"/>
            </a:xfrm>
            <a:custGeom>
              <a:avLst/>
              <a:gdLst/>
              <a:ahLst/>
              <a:cxnLst/>
              <a:rect l="l" t="t" r="r" b="b"/>
              <a:pathLst>
                <a:path w="1452" h="2424" extrusionOk="0">
                  <a:moveTo>
                    <a:pt x="802" y="0"/>
                  </a:moveTo>
                  <a:lnTo>
                    <a:pt x="802" y="39"/>
                  </a:lnTo>
                  <a:lnTo>
                    <a:pt x="802" y="840"/>
                  </a:lnTo>
                  <a:lnTo>
                    <a:pt x="1" y="840"/>
                  </a:lnTo>
                  <a:lnTo>
                    <a:pt x="1" y="1603"/>
                  </a:lnTo>
                  <a:lnTo>
                    <a:pt x="802" y="1603"/>
                  </a:lnTo>
                  <a:lnTo>
                    <a:pt x="802" y="2424"/>
                  </a:lnTo>
                  <a:lnTo>
                    <a:pt x="1184" y="2424"/>
                  </a:lnTo>
                  <a:lnTo>
                    <a:pt x="1451" y="1279"/>
                  </a:lnTo>
                  <a:lnTo>
                    <a:pt x="1184"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3"/>
            <p:cNvSpPr/>
            <p:nvPr/>
          </p:nvSpPr>
          <p:spPr>
            <a:xfrm>
              <a:off x="3413125" y="1704300"/>
              <a:ext cx="30075" cy="60125"/>
            </a:xfrm>
            <a:custGeom>
              <a:avLst/>
              <a:gdLst/>
              <a:ahLst/>
              <a:cxnLst/>
              <a:rect l="l" t="t" r="r" b="b"/>
              <a:pathLst>
                <a:path w="1203" h="2405" extrusionOk="0">
                  <a:moveTo>
                    <a:pt x="0" y="1"/>
                  </a:moveTo>
                  <a:lnTo>
                    <a:pt x="0" y="2405"/>
                  </a:lnTo>
                  <a:lnTo>
                    <a:pt x="382" y="2405"/>
                  </a:lnTo>
                  <a:lnTo>
                    <a:pt x="382" y="1584"/>
                  </a:lnTo>
                  <a:lnTo>
                    <a:pt x="1202" y="1584"/>
                  </a:lnTo>
                  <a:lnTo>
                    <a:pt x="1202" y="821"/>
                  </a:lnTo>
                  <a:lnTo>
                    <a:pt x="382" y="821"/>
                  </a:lnTo>
                  <a:lnTo>
                    <a:pt x="382" y="802"/>
                  </a:lnTo>
                  <a:lnTo>
                    <a:pt x="382"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0" name="Google Shape;2660;p63"/>
          <p:cNvGrpSpPr/>
          <p:nvPr/>
        </p:nvGrpSpPr>
        <p:grpSpPr>
          <a:xfrm>
            <a:off x="3282066" y="3934298"/>
            <a:ext cx="370009" cy="370570"/>
            <a:chOff x="2596000" y="3793600"/>
            <a:chExt cx="330100" cy="330600"/>
          </a:xfrm>
        </p:grpSpPr>
        <p:sp>
          <p:nvSpPr>
            <p:cNvPr id="2661" name="Google Shape;2661;p63"/>
            <p:cNvSpPr/>
            <p:nvPr/>
          </p:nvSpPr>
          <p:spPr>
            <a:xfrm>
              <a:off x="2596000" y="3793600"/>
              <a:ext cx="330100" cy="330125"/>
            </a:xfrm>
            <a:custGeom>
              <a:avLst/>
              <a:gdLst/>
              <a:ahLst/>
              <a:cxnLst/>
              <a:rect l="l" t="t" r="r" b="b"/>
              <a:pathLst>
                <a:path w="13204" h="13205" extrusionOk="0">
                  <a:moveTo>
                    <a:pt x="6602" y="1"/>
                  </a:moveTo>
                  <a:cubicBezTo>
                    <a:pt x="2958" y="1"/>
                    <a:pt x="0" y="2958"/>
                    <a:pt x="0" y="6603"/>
                  </a:cubicBezTo>
                  <a:cubicBezTo>
                    <a:pt x="0" y="10247"/>
                    <a:pt x="2958" y="13204"/>
                    <a:pt x="6602" y="13204"/>
                  </a:cubicBezTo>
                  <a:cubicBezTo>
                    <a:pt x="10246" y="13204"/>
                    <a:pt x="13204" y="10247"/>
                    <a:pt x="13204" y="6603"/>
                  </a:cubicBezTo>
                  <a:cubicBezTo>
                    <a:pt x="13204" y="2958"/>
                    <a:pt x="10246" y="1"/>
                    <a:pt x="6602" y="1"/>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3"/>
            <p:cNvSpPr/>
            <p:nvPr/>
          </p:nvSpPr>
          <p:spPr>
            <a:xfrm>
              <a:off x="2663250" y="3849900"/>
              <a:ext cx="262375" cy="274300"/>
            </a:xfrm>
            <a:custGeom>
              <a:avLst/>
              <a:gdLst/>
              <a:ahLst/>
              <a:cxnLst/>
              <a:rect l="l" t="t" r="r" b="b"/>
              <a:pathLst>
                <a:path w="10495" h="10972" extrusionOk="0">
                  <a:moveTo>
                    <a:pt x="1603" y="0"/>
                  </a:moveTo>
                  <a:lnTo>
                    <a:pt x="0" y="2843"/>
                  </a:lnTo>
                  <a:lnTo>
                    <a:pt x="2099" y="9140"/>
                  </a:lnTo>
                  <a:lnTo>
                    <a:pt x="3931" y="10972"/>
                  </a:lnTo>
                  <a:cubicBezTo>
                    <a:pt x="7556" y="10933"/>
                    <a:pt x="10495" y="7995"/>
                    <a:pt x="10495" y="4351"/>
                  </a:cubicBezTo>
                  <a:cubicBezTo>
                    <a:pt x="10495" y="3874"/>
                    <a:pt x="10437" y="3416"/>
                    <a:pt x="10342" y="2958"/>
                  </a:cubicBezTo>
                  <a:lnTo>
                    <a:pt x="7938" y="573"/>
                  </a:lnTo>
                  <a:lnTo>
                    <a:pt x="4942" y="3339"/>
                  </a:lnTo>
                  <a:lnTo>
                    <a:pt x="1603"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3"/>
            <p:cNvSpPr/>
            <p:nvPr/>
          </p:nvSpPr>
          <p:spPr>
            <a:xfrm>
              <a:off x="2747200" y="3849425"/>
              <a:ext cx="71100" cy="164575"/>
            </a:xfrm>
            <a:custGeom>
              <a:avLst/>
              <a:gdLst/>
              <a:ahLst/>
              <a:cxnLst/>
              <a:rect l="l" t="t" r="r" b="b"/>
              <a:pathLst>
                <a:path w="2844" h="6583" extrusionOk="0">
                  <a:moveTo>
                    <a:pt x="2844" y="0"/>
                  </a:moveTo>
                  <a:cubicBezTo>
                    <a:pt x="1260" y="0"/>
                    <a:pt x="1" y="1260"/>
                    <a:pt x="1" y="2843"/>
                  </a:cubicBezTo>
                  <a:cubicBezTo>
                    <a:pt x="1" y="4103"/>
                    <a:pt x="840" y="5171"/>
                    <a:pt x="1966" y="5534"/>
                  </a:cubicBezTo>
                  <a:lnTo>
                    <a:pt x="2061" y="6583"/>
                  </a:lnTo>
                  <a:lnTo>
                    <a:pt x="2844" y="5686"/>
                  </a:lnTo>
                  <a:lnTo>
                    <a:pt x="2844"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3"/>
            <p:cNvSpPr/>
            <p:nvPr/>
          </p:nvSpPr>
          <p:spPr>
            <a:xfrm>
              <a:off x="2818275" y="3849425"/>
              <a:ext cx="71100" cy="142175"/>
            </a:xfrm>
            <a:custGeom>
              <a:avLst/>
              <a:gdLst/>
              <a:ahLst/>
              <a:cxnLst/>
              <a:rect l="l" t="t" r="r" b="b"/>
              <a:pathLst>
                <a:path w="2844" h="5687" extrusionOk="0">
                  <a:moveTo>
                    <a:pt x="1" y="0"/>
                  </a:moveTo>
                  <a:lnTo>
                    <a:pt x="1" y="5686"/>
                  </a:lnTo>
                  <a:cubicBezTo>
                    <a:pt x="1565" y="5686"/>
                    <a:pt x="2844" y="4408"/>
                    <a:pt x="2844" y="2843"/>
                  </a:cubicBezTo>
                  <a:cubicBezTo>
                    <a:pt x="2844" y="1260"/>
                    <a:pt x="1565" y="0"/>
                    <a:pt x="1"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3"/>
            <p:cNvSpPr/>
            <p:nvPr/>
          </p:nvSpPr>
          <p:spPr>
            <a:xfrm>
              <a:off x="2781075" y="3884250"/>
              <a:ext cx="44850" cy="73950"/>
            </a:xfrm>
            <a:custGeom>
              <a:avLst/>
              <a:gdLst/>
              <a:ahLst/>
              <a:cxnLst/>
              <a:rect l="l" t="t" r="r" b="b"/>
              <a:pathLst>
                <a:path w="1794" h="2958" extrusionOk="0">
                  <a:moveTo>
                    <a:pt x="1012" y="0"/>
                  </a:moveTo>
                  <a:lnTo>
                    <a:pt x="1012" y="992"/>
                  </a:lnTo>
                  <a:lnTo>
                    <a:pt x="0" y="992"/>
                  </a:lnTo>
                  <a:lnTo>
                    <a:pt x="0" y="1946"/>
                  </a:lnTo>
                  <a:lnTo>
                    <a:pt x="1012" y="1946"/>
                  </a:lnTo>
                  <a:lnTo>
                    <a:pt x="1012" y="2958"/>
                  </a:lnTo>
                  <a:lnTo>
                    <a:pt x="1489" y="2958"/>
                  </a:lnTo>
                  <a:lnTo>
                    <a:pt x="1794" y="1469"/>
                  </a:lnTo>
                  <a:lnTo>
                    <a:pt x="1489"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3"/>
            <p:cNvSpPr/>
            <p:nvPr/>
          </p:nvSpPr>
          <p:spPr>
            <a:xfrm>
              <a:off x="2818275" y="3883275"/>
              <a:ext cx="36750" cy="73975"/>
            </a:xfrm>
            <a:custGeom>
              <a:avLst/>
              <a:gdLst/>
              <a:ahLst/>
              <a:cxnLst/>
              <a:rect l="l" t="t" r="r" b="b"/>
              <a:pathLst>
                <a:path w="1470" h="2959" extrusionOk="0">
                  <a:moveTo>
                    <a:pt x="1" y="1"/>
                  </a:moveTo>
                  <a:lnTo>
                    <a:pt x="1" y="2958"/>
                  </a:lnTo>
                  <a:lnTo>
                    <a:pt x="478" y="2958"/>
                  </a:lnTo>
                  <a:lnTo>
                    <a:pt x="478" y="1966"/>
                  </a:lnTo>
                  <a:lnTo>
                    <a:pt x="1470" y="1966"/>
                  </a:lnTo>
                  <a:lnTo>
                    <a:pt x="1470" y="1012"/>
                  </a:lnTo>
                  <a:lnTo>
                    <a:pt x="478" y="1012"/>
                  </a:lnTo>
                  <a:lnTo>
                    <a:pt x="478"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3"/>
            <p:cNvSpPr/>
            <p:nvPr/>
          </p:nvSpPr>
          <p:spPr>
            <a:xfrm>
              <a:off x="2623175" y="3858000"/>
              <a:ext cx="152200" cy="223700"/>
            </a:xfrm>
            <a:custGeom>
              <a:avLst/>
              <a:gdLst/>
              <a:ahLst/>
              <a:cxnLst/>
              <a:rect l="l" t="t" r="r" b="b"/>
              <a:pathLst>
                <a:path w="6088" h="8948" extrusionOk="0">
                  <a:moveTo>
                    <a:pt x="2481" y="1"/>
                  </a:moveTo>
                  <a:lnTo>
                    <a:pt x="1832" y="287"/>
                  </a:lnTo>
                  <a:cubicBezTo>
                    <a:pt x="592" y="802"/>
                    <a:pt x="1" y="2233"/>
                    <a:pt x="554" y="3492"/>
                  </a:cubicBezTo>
                  <a:lnTo>
                    <a:pt x="2214" y="7461"/>
                  </a:lnTo>
                  <a:cubicBezTo>
                    <a:pt x="2612" y="8384"/>
                    <a:pt x="3506" y="8948"/>
                    <a:pt x="4456" y="8948"/>
                  </a:cubicBezTo>
                  <a:cubicBezTo>
                    <a:pt x="4783" y="8948"/>
                    <a:pt x="5116" y="8881"/>
                    <a:pt x="5439" y="8740"/>
                  </a:cubicBezTo>
                  <a:lnTo>
                    <a:pt x="6087" y="8453"/>
                  </a:lnTo>
                  <a:lnTo>
                    <a:pt x="5725" y="6984"/>
                  </a:lnTo>
                  <a:lnTo>
                    <a:pt x="4923" y="5744"/>
                  </a:lnTo>
                  <a:lnTo>
                    <a:pt x="4027" y="6125"/>
                  </a:lnTo>
                  <a:lnTo>
                    <a:pt x="2748" y="3073"/>
                  </a:lnTo>
                  <a:lnTo>
                    <a:pt x="3626" y="2691"/>
                  </a:lnTo>
                  <a:lnTo>
                    <a:pt x="3302" y="1241"/>
                  </a:lnTo>
                  <a:lnTo>
                    <a:pt x="2481"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3"/>
            <p:cNvSpPr/>
            <p:nvPr/>
          </p:nvSpPr>
          <p:spPr>
            <a:xfrm>
              <a:off x="2685200" y="3849425"/>
              <a:ext cx="46775" cy="75875"/>
            </a:xfrm>
            <a:custGeom>
              <a:avLst/>
              <a:gdLst/>
              <a:ahLst/>
              <a:cxnLst/>
              <a:rect l="l" t="t" r="r" b="b"/>
              <a:pathLst>
                <a:path w="1871" h="3035" extrusionOk="0">
                  <a:moveTo>
                    <a:pt x="725" y="0"/>
                  </a:moveTo>
                  <a:lnTo>
                    <a:pt x="0" y="306"/>
                  </a:lnTo>
                  <a:lnTo>
                    <a:pt x="1145" y="3034"/>
                  </a:lnTo>
                  <a:lnTo>
                    <a:pt x="1870" y="2729"/>
                  </a:lnTo>
                  <a:lnTo>
                    <a:pt x="725"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3"/>
            <p:cNvSpPr/>
            <p:nvPr/>
          </p:nvSpPr>
          <p:spPr>
            <a:xfrm>
              <a:off x="2746250" y="3993950"/>
              <a:ext cx="46300" cy="75400"/>
            </a:xfrm>
            <a:custGeom>
              <a:avLst/>
              <a:gdLst/>
              <a:ahLst/>
              <a:cxnLst/>
              <a:rect l="l" t="t" r="r" b="b"/>
              <a:pathLst>
                <a:path w="1852" h="3016" extrusionOk="0">
                  <a:moveTo>
                    <a:pt x="706" y="1"/>
                  </a:moveTo>
                  <a:lnTo>
                    <a:pt x="0" y="306"/>
                  </a:lnTo>
                  <a:lnTo>
                    <a:pt x="1145" y="3015"/>
                  </a:lnTo>
                  <a:lnTo>
                    <a:pt x="1851" y="2710"/>
                  </a:lnTo>
                  <a:lnTo>
                    <a:pt x="706"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0" name="Google Shape;2670;p63"/>
          <p:cNvGrpSpPr/>
          <p:nvPr/>
        </p:nvGrpSpPr>
        <p:grpSpPr>
          <a:xfrm>
            <a:off x="3282333" y="3326645"/>
            <a:ext cx="369477" cy="369477"/>
            <a:chOff x="2625575" y="3255550"/>
            <a:chExt cx="329625" cy="329625"/>
          </a:xfrm>
        </p:grpSpPr>
        <p:sp>
          <p:nvSpPr>
            <p:cNvPr id="2671" name="Google Shape;2671;p63"/>
            <p:cNvSpPr/>
            <p:nvPr/>
          </p:nvSpPr>
          <p:spPr>
            <a:xfrm>
              <a:off x="2625575" y="3255550"/>
              <a:ext cx="329625" cy="299575"/>
            </a:xfrm>
            <a:custGeom>
              <a:avLst/>
              <a:gdLst/>
              <a:ahLst/>
              <a:cxnLst/>
              <a:rect l="l" t="t" r="r" b="b"/>
              <a:pathLst>
                <a:path w="13185" h="11983" extrusionOk="0">
                  <a:moveTo>
                    <a:pt x="6583" y="0"/>
                  </a:moveTo>
                  <a:cubicBezTo>
                    <a:pt x="2938" y="0"/>
                    <a:pt x="0" y="2958"/>
                    <a:pt x="0" y="6602"/>
                  </a:cubicBezTo>
                  <a:cubicBezTo>
                    <a:pt x="0" y="8834"/>
                    <a:pt x="1107" y="10781"/>
                    <a:pt x="2767" y="11983"/>
                  </a:cubicBezTo>
                  <a:lnTo>
                    <a:pt x="10418" y="11983"/>
                  </a:lnTo>
                  <a:cubicBezTo>
                    <a:pt x="12097" y="10781"/>
                    <a:pt x="13185" y="8834"/>
                    <a:pt x="13185" y="6602"/>
                  </a:cubicBezTo>
                  <a:cubicBezTo>
                    <a:pt x="13185" y="2958"/>
                    <a:pt x="10227" y="0"/>
                    <a:pt x="6583" y="0"/>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3"/>
            <p:cNvSpPr/>
            <p:nvPr/>
          </p:nvSpPr>
          <p:spPr>
            <a:xfrm>
              <a:off x="2720000" y="3307050"/>
              <a:ext cx="235200" cy="248075"/>
            </a:xfrm>
            <a:custGeom>
              <a:avLst/>
              <a:gdLst/>
              <a:ahLst/>
              <a:cxnLst/>
              <a:rect l="l" t="t" r="r" b="b"/>
              <a:pathLst>
                <a:path w="9408" h="9923" extrusionOk="0">
                  <a:moveTo>
                    <a:pt x="4790" y="1"/>
                  </a:moveTo>
                  <a:lnTo>
                    <a:pt x="1" y="3244"/>
                  </a:lnTo>
                  <a:lnTo>
                    <a:pt x="1852" y="5095"/>
                  </a:lnTo>
                  <a:lnTo>
                    <a:pt x="1184" y="5858"/>
                  </a:lnTo>
                  <a:lnTo>
                    <a:pt x="2233" y="6908"/>
                  </a:lnTo>
                  <a:lnTo>
                    <a:pt x="6641" y="9923"/>
                  </a:lnTo>
                  <a:cubicBezTo>
                    <a:pt x="8301" y="8721"/>
                    <a:pt x="9389" y="6813"/>
                    <a:pt x="9408" y="4618"/>
                  </a:cubicBezTo>
                  <a:lnTo>
                    <a:pt x="4790"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3"/>
            <p:cNvSpPr/>
            <p:nvPr/>
          </p:nvSpPr>
          <p:spPr>
            <a:xfrm>
              <a:off x="2806350" y="3428700"/>
              <a:ext cx="28650" cy="28050"/>
            </a:xfrm>
            <a:custGeom>
              <a:avLst/>
              <a:gdLst/>
              <a:ahLst/>
              <a:cxnLst/>
              <a:rect l="l" t="t" r="r" b="b"/>
              <a:pathLst>
                <a:path w="1146" h="1122" extrusionOk="0">
                  <a:moveTo>
                    <a:pt x="554" y="0"/>
                  </a:moveTo>
                  <a:lnTo>
                    <a:pt x="1" y="535"/>
                  </a:lnTo>
                  <a:lnTo>
                    <a:pt x="459" y="992"/>
                  </a:lnTo>
                  <a:cubicBezTo>
                    <a:pt x="525" y="1078"/>
                    <a:pt x="621" y="1121"/>
                    <a:pt x="718" y="1121"/>
                  </a:cubicBezTo>
                  <a:cubicBezTo>
                    <a:pt x="816" y="1121"/>
                    <a:pt x="916" y="1078"/>
                    <a:pt x="993" y="992"/>
                  </a:cubicBezTo>
                  <a:cubicBezTo>
                    <a:pt x="1145" y="840"/>
                    <a:pt x="1145" y="592"/>
                    <a:pt x="993" y="439"/>
                  </a:cubicBezTo>
                  <a:lnTo>
                    <a:pt x="554" y="0"/>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3"/>
            <p:cNvSpPr/>
            <p:nvPr/>
          </p:nvSpPr>
          <p:spPr>
            <a:xfrm>
              <a:off x="2746250" y="3428700"/>
              <a:ext cx="28650" cy="28050"/>
            </a:xfrm>
            <a:custGeom>
              <a:avLst/>
              <a:gdLst/>
              <a:ahLst/>
              <a:cxnLst/>
              <a:rect l="l" t="t" r="r" b="b"/>
              <a:pathLst>
                <a:path w="1146" h="1122" extrusionOk="0">
                  <a:moveTo>
                    <a:pt x="592" y="0"/>
                  </a:moveTo>
                  <a:lnTo>
                    <a:pt x="134" y="439"/>
                  </a:lnTo>
                  <a:cubicBezTo>
                    <a:pt x="0" y="592"/>
                    <a:pt x="0" y="840"/>
                    <a:pt x="134" y="992"/>
                  </a:cubicBezTo>
                  <a:cubicBezTo>
                    <a:pt x="220" y="1078"/>
                    <a:pt x="320" y="1121"/>
                    <a:pt x="418" y="1121"/>
                  </a:cubicBezTo>
                  <a:cubicBezTo>
                    <a:pt x="516" y="1121"/>
                    <a:pt x="611" y="1078"/>
                    <a:pt x="687" y="992"/>
                  </a:cubicBezTo>
                  <a:lnTo>
                    <a:pt x="1145" y="535"/>
                  </a:lnTo>
                  <a:lnTo>
                    <a:pt x="592" y="0"/>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3"/>
            <p:cNvSpPr/>
            <p:nvPr/>
          </p:nvSpPr>
          <p:spPr>
            <a:xfrm>
              <a:off x="2694725" y="3469725"/>
              <a:ext cx="109275" cy="115450"/>
            </a:xfrm>
            <a:custGeom>
              <a:avLst/>
              <a:gdLst/>
              <a:ahLst/>
              <a:cxnLst/>
              <a:rect l="l" t="t" r="r" b="b"/>
              <a:pathLst>
                <a:path w="4371" h="4618" extrusionOk="0">
                  <a:moveTo>
                    <a:pt x="1241" y="0"/>
                  </a:moveTo>
                  <a:cubicBezTo>
                    <a:pt x="554" y="0"/>
                    <a:pt x="1" y="554"/>
                    <a:pt x="1" y="1240"/>
                  </a:cubicBezTo>
                  <a:lnTo>
                    <a:pt x="1" y="3416"/>
                  </a:lnTo>
                  <a:cubicBezTo>
                    <a:pt x="1069" y="4179"/>
                    <a:pt x="2405" y="4618"/>
                    <a:pt x="3836" y="4618"/>
                  </a:cubicBezTo>
                  <a:lnTo>
                    <a:pt x="4370" y="2881"/>
                  </a:lnTo>
                  <a:lnTo>
                    <a:pt x="3817" y="2023"/>
                  </a:lnTo>
                  <a:lnTo>
                    <a:pt x="2023" y="0"/>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3"/>
            <p:cNvSpPr/>
            <p:nvPr/>
          </p:nvSpPr>
          <p:spPr>
            <a:xfrm>
              <a:off x="2711425" y="3296575"/>
              <a:ext cx="92100" cy="217050"/>
            </a:xfrm>
            <a:custGeom>
              <a:avLst/>
              <a:gdLst/>
              <a:ahLst/>
              <a:cxnLst/>
              <a:rect l="l" t="t" r="r" b="b"/>
              <a:pathLst>
                <a:path w="3684" h="8682" extrusionOk="0">
                  <a:moveTo>
                    <a:pt x="3149" y="0"/>
                  </a:moveTo>
                  <a:cubicBezTo>
                    <a:pt x="1890" y="0"/>
                    <a:pt x="840" y="954"/>
                    <a:pt x="726" y="2194"/>
                  </a:cubicBezTo>
                  <a:lnTo>
                    <a:pt x="687" y="2194"/>
                  </a:lnTo>
                  <a:cubicBezTo>
                    <a:pt x="306" y="2194"/>
                    <a:pt x="1" y="2519"/>
                    <a:pt x="1" y="2900"/>
                  </a:cubicBezTo>
                  <a:lnTo>
                    <a:pt x="1" y="3091"/>
                  </a:lnTo>
                  <a:cubicBezTo>
                    <a:pt x="1" y="3473"/>
                    <a:pt x="306" y="3778"/>
                    <a:pt x="687" y="3778"/>
                  </a:cubicBezTo>
                  <a:cubicBezTo>
                    <a:pt x="687" y="4045"/>
                    <a:pt x="745" y="4293"/>
                    <a:pt x="821" y="4541"/>
                  </a:cubicBezTo>
                  <a:lnTo>
                    <a:pt x="1164" y="4808"/>
                  </a:lnTo>
                  <a:lnTo>
                    <a:pt x="1050" y="5037"/>
                  </a:lnTo>
                  <a:cubicBezTo>
                    <a:pt x="1336" y="5495"/>
                    <a:pt x="1794" y="5877"/>
                    <a:pt x="2309" y="6068"/>
                  </a:cubicBezTo>
                  <a:lnTo>
                    <a:pt x="2252" y="6926"/>
                  </a:lnTo>
                  <a:lnTo>
                    <a:pt x="2443" y="8071"/>
                  </a:lnTo>
                  <a:lnTo>
                    <a:pt x="3149" y="8682"/>
                  </a:lnTo>
                  <a:lnTo>
                    <a:pt x="3683" y="3988"/>
                  </a:lnTo>
                  <a:lnTo>
                    <a:pt x="3149" y="0"/>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3"/>
            <p:cNvSpPr/>
            <p:nvPr/>
          </p:nvSpPr>
          <p:spPr>
            <a:xfrm>
              <a:off x="2791575" y="3296075"/>
              <a:ext cx="78725" cy="217075"/>
            </a:xfrm>
            <a:custGeom>
              <a:avLst/>
              <a:gdLst/>
              <a:ahLst/>
              <a:cxnLst/>
              <a:rect l="l" t="t" r="r" b="b"/>
              <a:pathLst>
                <a:path w="3149" h="8683" extrusionOk="0">
                  <a:moveTo>
                    <a:pt x="0" y="1"/>
                  </a:moveTo>
                  <a:lnTo>
                    <a:pt x="0" y="8683"/>
                  </a:lnTo>
                  <a:lnTo>
                    <a:pt x="763" y="7938"/>
                  </a:lnTo>
                  <a:lnTo>
                    <a:pt x="878" y="6927"/>
                  </a:lnTo>
                  <a:lnTo>
                    <a:pt x="801" y="6069"/>
                  </a:lnTo>
                  <a:cubicBezTo>
                    <a:pt x="1317" y="5878"/>
                    <a:pt x="1755" y="5515"/>
                    <a:pt x="2061" y="5038"/>
                  </a:cubicBezTo>
                  <a:lnTo>
                    <a:pt x="1927" y="4828"/>
                  </a:lnTo>
                  <a:lnTo>
                    <a:pt x="2309" y="4542"/>
                  </a:lnTo>
                  <a:cubicBezTo>
                    <a:pt x="2385" y="4294"/>
                    <a:pt x="2423" y="4027"/>
                    <a:pt x="2442" y="3779"/>
                  </a:cubicBezTo>
                  <a:cubicBezTo>
                    <a:pt x="2824" y="3779"/>
                    <a:pt x="3148" y="3455"/>
                    <a:pt x="3148" y="3073"/>
                  </a:cubicBezTo>
                  <a:lnTo>
                    <a:pt x="3148" y="2882"/>
                  </a:lnTo>
                  <a:cubicBezTo>
                    <a:pt x="3148" y="2500"/>
                    <a:pt x="2824" y="2195"/>
                    <a:pt x="2442" y="2195"/>
                  </a:cubicBezTo>
                  <a:lnTo>
                    <a:pt x="2423" y="2195"/>
                  </a:lnTo>
                  <a:cubicBezTo>
                    <a:pt x="2271" y="955"/>
                    <a:pt x="1259" y="1"/>
                    <a:pt x="0"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3"/>
            <p:cNvSpPr/>
            <p:nvPr/>
          </p:nvSpPr>
          <p:spPr>
            <a:xfrm>
              <a:off x="2790600" y="3469250"/>
              <a:ext cx="96400" cy="115450"/>
            </a:xfrm>
            <a:custGeom>
              <a:avLst/>
              <a:gdLst/>
              <a:ahLst/>
              <a:cxnLst/>
              <a:rect l="l" t="t" r="r" b="b"/>
              <a:pathLst>
                <a:path w="3856" h="4618" extrusionOk="0">
                  <a:moveTo>
                    <a:pt x="1794" y="0"/>
                  </a:moveTo>
                  <a:lnTo>
                    <a:pt x="1" y="2023"/>
                  </a:lnTo>
                  <a:lnTo>
                    <a:pt x="1" y="4618"/>
                  </a:lnTo>
                  <a:cubicBezTo>
                    <a:pt x="1432" y="4618"/>
                    <a:pt x="2749" y="4160"/>
                    <a:pt x="3855" y="3396"/>
                  </a:cubicBezTo>
                  <a:lnTo>
                    <a:pt x="3855" y="1221"/>
                  </a:lnTo>
                  <a:cubicBezTo>
                    <a:pt x="3817" y="573"/>
                    <a:pt x="3283" y="0"/>
                    <a:pt x="2577" y="0"/>
                  </a:cubicBez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3"/>
            <p:cNvSpPr/>
            <p:nvPr/>
          </p:nvSpPr>
          <p:spPr>
            <a:xfrm>
              <a:off x="2729075" y="3286550"/>
              <a:ext cx="67750" cy="64425"/>
            </a:xfrm>
            <a:custGeom>
              <a:avLst/>
              <a:gdLst/>
              <a:ahLst/>
              <a:cxnLst/>
              <a:rect l="l" t="t" r="r" b="b"/>
              <a:pathLst>
                <a:path w="2710" h="2577" extrusionOk="0">
                  <a:moveTo>
                    <a:pt x="2176" y="0"/>
                  </a:moveTo>
                  <a:cubicBezTo>
                    <a:pt x="993" y="0"/>
                    <a:pt x="1" y="973"/>
                    <a:pt x="1" y="2176"/>
                  </a:cubicBezTo>
                  <a:lnTo>
                    <a:pt x="1" y="2576"/>
                  </a:lnTo>
                  <a:lnTo>
                    <a:pt x="2443" y="2576"/>
                  </a:lnTo>
                  <a:lnTo>
                    <a:pt x="2710" y="1298"/>
                  </a:lnTo>
                  <a:lnTo>
                    <a:pt x="2443" y="0"/>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3"/>
            <p:cNvSpPr/>
            <p:nvPr/>
          </p:nvSpPr>
          <p:spPr>
            <a:xfrm>
              <a:off x="2790125" y="3287025"/>
              <a:ext cx="61575" cy="65375"/>
            </a:xfrm>
            <a:custGeom>
              <a:avLst/>
              <a:gdLst/>
              <a:ahLst/>
              <a:cxnLst/>
              <a:rect l="l" t="t" r="r" b="b"/>
              <a:pathLst>
                <a:path w="2463" h="2615" extrusionOk="0">
                  <a:moveTo>
                    <a:pt x="1" y="0"/>
                  </a:moveTo>
                  <a:lnTo>
                    <a:pt x="1" y="2614"/>
                  </a:lnTo>
                  <a:lnTo>
                    <a:pt x="2462" y="2614"/>
                  </a:lnTo>
                  <a:lnTo>
                    <a:pt x="2462" y="2176"/>
                  </a:lnTo>
                  <a:cubicBezTo>
                    <a:pt x="2462" y="993"/>
                    <a:pt x="1489" y="0"/>
                    <a:pt x="287" y="0"/>
                  </a:cubicBez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3"/>
            <p:cNvSpPr/>
            <p:nvPr/>
          </p:nvSpPr>
          <p:spPr>
            <a:xfrm>
              <a:off x="2746250" y="3469250"/>
              <a:ext cx="49625" cy="86825"/>
            </a:xfrm>
            <a:custGeom>
              <a:avLst/>
              <a:gdLst/>
              <a:ahLst/>
              <a:cxnLst/>
              <a:rect l="l" t="t" r="r" b="b"/>
              <a:pathLst>
                <a:path w="1985" h="3473" extrusionOk="0">
                  <a:moveTo>
                    <a:pt x="0" y="0"/>
                  </a:moveTo>
                  <a:lnTo>
                    <a:pt x="191" y="344"/>
                  </a:lnTo>
                  <a:lnTo>
                    <a:pt x="1088" y="2137"/>
                  </a:lnTo>
                  <a:lnTo>
                    <a:pt x="1775" y="3473"/>
                  </a:lnTo>
                  <a:lnTo>
                    <a:pt x="1985" y="2423"/>
                  </a:lnTo>
                  <a:lnTo>
                    <a:pt x="1775" y="1775"/>
                  </a:lnTo>
                  <a:lnTo>
                    <a:pt x="859"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3"/>
            <p:cNvSpPr/>
            <p:nvPr/>
          </p:nvSpPr>
          <p:spPr>
            <a:xfrm>
              <a:off x="2790125" y="3469250"/>
              <a:ext cx="44875" cy="86825"/>
            </a:xfrm>
            <a:custGeom>
              <a:avLst/>
              <a:gdLst/>
              <a:ahLst/>
              <a:cxnLst/>
              <a:rect l="l" t="t" r="r" b="b"/>
              <a:pathLst>
                <a:path w="1795" h="3473" extrusionOk="0">
                  <a:moveTo>
                    <a:pt x="936" y="0"/>
                  </a:moveTo>
                  <a:lnTo>
                    <a:pt x="20" y="1775"/>
                  </a:lnTo>
                  <a:lnTo>
                    <a:pt x="20" y="3436"/>
                  </a:lnTo>
                  <a:lnTo>
                    <a:pt x="688" y="2137"/>
                  </a:lnTo>
                  <a:lnTo>
                    <a:pt x="1604" y="344"/>
                  </a:lnTo>
                  <a:lnTo>
                    <a:pt x="1794" y="0"/>
                  </a:lnTo>
                  <a:close/>
                  <a:moveTo>
                    <a:pt x="20" y="3436"/>
                  </a:moveTo>
                  <a:lnTo>
                    <a:pt x="1" y="3473"/>
                  </a:lnTo>
                  <a:lnTo>
                    <a:pt x="20" y="3473"/>
                  </a:lnTo>
                  <a:lnTo>
                    <a:pt x="20" y="3436"/>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3"/>
            <p:cNvSpPr/>
            <p:nvPr/>
          </p:nvSpPr>
          <p:spPr>
            <a:xfrm>
              <a:off x="2724775" y="3539350"/>
              <a:ext cx="34850" cy="11475"/>
            </a:xfrm>
            <a:custGeom>
              <a:avLst/>
              <a:gdLst/>
              <a:ahLst/>
              <a:cxnLst/>
              <a:rect l="l" t="t" r="r" b="b"/>
              <a:pathLst>
                <a:path w="1394" h="459" extrusionOk="0">
                  <a:moveTo>
                    <a:pt x="1" y="1"/>
                  </a:moveTo>
                  <a:lnTo>
                    <a:pt x="1" y="459"/>
                  </a:lnTo>
                  <a:lnTo>
                    <a:pt x="1394" y="459"/>
                  </a:lnTo>
                  <a:lnTo>
                    <a:pt x="1394"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3"/>
            <p:cNvSpPr/>
            <p:nvPr/>
          </p:nvSpPr>
          <p:spPr>
            <a:xfrm>
              <a:off x="2821150" y="3410100"/>
              <a:ext cx="27675" cy="12425"/>
            </a:xfrm>
            <a:custGeom>
              <a:avLst/>
              <a:gdLst/>
              <a:ahLst/>
              <a:cxnLst/>
              <a:rect l="l" t="t" r="r" b="b"/>
              <a:pathLst>
                <a:path w="1107" h="497" extrusionOk="0">
                  <a:moveTo>
                    <a:pt x="0" y="0"/>
                  </a:moveTo>
                  <a:lnTo>
                    <a:pt x="0" y="496"/>
                  </a:lnTo>
                  <a:lnTo>
                    <a:pt x="859" y="496"/>
                  </a:lnTo>
                  <a:cubicBezTo>
                    <a:pt x="954" y="325"/>
                    <a:pt x="1030" y="172"/>
                    <a:pt x="1107"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3"/>
            <p:cNvSpPr/>
            <p:nvPr/>
          </p:nvSpPr>
          <p:spPr>
            <a:xfrm>
              <a:off x="2732425" y="3410100"/>
              <a:ext cx="27200" cy="12425"/>
            </a:xfrm>
            <a:custGeom>
              <a:avLst/>
              <a:gdLst/>
              <a:ahLst/>
              <a:cxnLst/>
              <a:rect l="l" t="t" r="r" b="b"/>
              <a:pathLst>
                <a:path w="1088" h="497" extrusionOk="0">
                  <a:moveTo>
                    <a:pt x="0" y="0"/>
                  </a:moveTo>
                  <a:cubicBezTo>
                    <a:pt x="76" y="172"/>
                    <a:pt x="134" y="363"/>
                    <a:pt x="229" y="496"/>
                  </a:cubicBezTo>
                  <a:lnTo>
                    <a:pt x="1088" y="496"/>
                  </a:lnTo>
                  <a:lnTo>
                    <a:pt x="1088"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3"/>
            <p:cNvSpPr/>
            <p:nvPr/>
          </p:nvSpPr>
          <p:spPr>
            <a:xfrm>
              <a:off x="2749575" y="3384325"/>
              <a:ext cx="47250" cy="70625"/>
            </a:xfrm>
            <a:custGeom>
              <a:avLst/>
              <a:gdLst/>
              <a:ahLst/>
              <a:cxnLst/>
              <a:rect l="l" t="t" r="r" b="b"/>
              <a:pathLst>
                <a:path w="1890" h="2825" extrusionOk="0">
                  <a:moveTo>
                    <a:pt x="1623" y="1"/>
                  </a:moveTo>
                  <a:lnTo>
                    <a:pt x="1" y="1031"/>
                  </a:lnTo>
                  <a:lnTo>
                    <a:pt x="211" y="1775"/>
                  </a:lnTo>
                  <a:cubicBezTo>
                    <a:pt x="402" y="2386"/>
                    <a:pt x="974" y="2825"/>
                    <a:pt x="1623" y="2825"/>
                  </a:cubicBezTo>
                  <a:lnTo>
                    <a:pt x="1890" y="1413"/>
                  </a:lnTo>
                  <a:lnTo>
                    <a:pt x="1623"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3"/>
            <p:cNvSpPr/>
            <p:nvPr/>
          </p:nvSpPr>
          <p:spPr>
            <a:xfrm>
              <a:off x="2790125" y="3384325"/>
              <a:ext cx="40575" cy="70625"/>
            </a:xfrm>
            <a:custGeom>
              <a:avLst/>
              <a:gdLst/>
              <a:ahLst/>
              <a:cxnLst/>
              <a:rect l="l" t="t" r="r" b="b"/>
              <a:pathLst>
                <a:path w="1623" h="2825" extrusionOk="0">
                  <a:moveTo>
                    <a:pt x="1" y="1"/>
                  </a:moveTo>
                  <a:lnTo>
                    <a:pt x="1" y="2825"/>
                  </a:lnTo>
                  <a:cubicBezTo>
                    <a:pt x="650" y="2825"/>
                    <a:pt x="1222" y="2386"/>
                    <a:pt x="1413" y="1775"/>
                  </a:cubicBezTo>
                  <a:lnTo>
                    <a:pt x="1623" y="1031"/>
                  </a:lnTo>
                  <a:lnTo>
                    <a:pt x="1"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8" name="Google Shape;2688;p63"/>
          <p:cNvGrpSpPr/>
          <p:nvPr/>
        </p:nvGrpSpPr>
        <p:grpSpPr>
          <a:xfrm>
            <a:off x="3281786" y="2751315"/>
            <a:ext cx="370570" cy="370570"/>
            <a:chOff x="2609825" y="2772325"/>
            <a:chExt cx="330600" cy="330600"/>
          </a:xfrm>
        </p:grpSpPr>
        <p:sp>
          <p:nvSpPr>
            <p:cNvPr id="2689" name="Google Shape;2689;p63"/>
            <p:cNvSpPr/>
            <p:nvPr/>
          </p:nvSpPr>
          <p:spPr>
            <a:xfrm>
              <a:off x="2609825" y="2772325"/>
              <a:ext cx="330600" cy="330600"/>
            </a:xfrm>
            <a:custGeom>
              <a:avLst/>
              <a:gdLst/>
              <a:ahLst/>
              <a:cxnLst/>
              <a:rect l="l" t="t" r="r" b="b"/>
              <a:pathLst>
                <a:path w="13224" h="13224" extrusionOk="0">
                  <a:moveTo>
                    <a:pt x="6621" y="1"/>
                  </a:moveTo>
                  <a:cubicBezTo>
                    <a:pt x="2977" y="1"/>
                    <a:pt x="0" y="2977"/>
                    <a:pt x="0" y="6622"/>
                  </a:cubicBezTo>
                  <a:cubicBezTo>
                    <a:pt x="0" y="10266"/>
                    <a:pt x="2977" y="13223"/>
                    <a:pt x="6621" y="13223"/>
                  </a:cubicBezTo>
                  <a:cubicBezTo>
                    <a:pt x="10266" y="13223"/>
                    <a:pt x="13223" y="10266"/>
                    <a:pt x="13223" y="6622"/>
                  </a:cubicBezTo>
                  <a:cubicBezTo>
                    <a:pt x="13223" y="2977"/>
                    <a:pt x="10266" y="1"/>
                    <a:pt x="6621" y="1"/>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3"/>
            <p:cNvSpPr/>
            <p:nvPr/>
          </p:nvSpPr>
          <p:spPr>
            <a:xfrm>
              <a:off x="2697125" y="2858200"/>
              <a:ext cx="242350" cy="240900"/>
            </a:xfrm>
            <a:custGeom>
              <a:avLst/>
              <a:gdLst/>
              <a:ahLst/>
              <a:cxnLst/>
              <a:rect l="l" t="t" r="r" b="b"/>
              <a:pathLst>
                <a:path w="9694" h="9636" extrusionOk="0">
                  <a:moveTo>
                    <a:pt x="1393" y="0"/>
                  </a:moveTo>
                  <a:lnTo>
                    <a:pt x="0" y="5228"/>
                  </a:lnTo>
                  <a:lnTo>
                    <a:pt x="4408" y="9636"/>
                  </a:lnTo>
                  <a:cubicBezTo>
                    <a:pt x="7232" y="9101"/>
                    <a:pt x="9407" y="6736"/>
                    <a:pt x="9693" y="3854"/>
                  </a:cubicBezTo>
                  <a:lnTo>
                    <a:pt x="7880" y="2042"/>
                  </a:lnTo>
                  <a:lnTo>
                    <a:pt x="7728" y="2252"/>
                  </a:lnTo>
                  <a:lnTo>
                    <a:pt x="5533" y="57"/>
                  </a:lnTo>
                  <a:lnTo>
                    <a:pt x="3225" y="1851"/>
                  </a:lnTo>
                  <a:lnTo>
                    <a:pt x="1393"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3"/>
            <p:cNvSpPr/>
            <p:nvPr/>
          </p:nvSpPr>
          <p:spPr>
            <a:xfrm>
              <a:off x="2647025" y="2846975"/>
              <a:ext cx="109750" cy="181050"/>
            </a:xfrm>
            <a:custGeom>
              <a:avLst/>
              <a:gdLst/>
              <a:ahLst/>
              <a:cxnLst/>
              <a:rect l="l" t="t" r="r" b="b"/>
              <a:pathLst>
                <a:path w="4390" h="7242" extrusionOk="0">
                  <a:moveTo>
                    <a:pt x="2068" y="0"/>
                  </a:moveTo>
                  <a:cubicBezTo>
                    <a:pt x="960" y="0"/>
                    <a:pt x="1" y="942"/>
                    <a:pt x="1" y="2109"/>
                  </a:cubicBezTo>
                  <a:lnTo>
                    <a:pt x="1" y="2548"/>
                  </a:lnTo>
                  <a:cubicBezTo>
                    <a:pt x="1" y="4819"/>
                    <a:pt x="4122" y="7242"/>
                    <a:pt x="4122" y="7242"/>
                  </a:cubicBezTo>
                  <a:lnTo>
                    <a:pt x="4389" y="4151"/>
                  </a:lnTo>
                  <a:lnTo>
                    <a:pt x="4122" y="2052"/>
                  </a:lnTo>
                  <a:cubicBezTo>
                    <a:pt x="4122" y="1079"/>
                    <a:pt x="3435" y="239"/>
                    <a:pt x="2500" y="48"/>
                  </a:cubicBezTo>
                  <a:cubicBezTo>
                    <a:pt x="2355" y="16"/>
                    <a:pt x="2210" y="0"/>
                    <a:pt x="2068" y="0"/>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3"/>
            <p:cNvSpPr/>
            <p:nvPr/>
          </p:nvSpPr>
          <p:spPr>
            <a:xfrm>
              <a:off x="2750075" y="2846975"/>
              <a:ext cx="103525" cy="181525"/>
            </a:xfrm>
            <a:custGeom>
              <a:avLst/>
              <a:gdLst/>
              <a:ahLst/>
              <a:cxnLst/>
              <a:rect l="l" t="t" r="r" b="b"/>
              <a:pathLst>
                <a:path w="4141" h="7261" extrusionOk="0">
                  <a:moveTo>
                    <a:pt x="2060" y="0"/>
                  </a:moveTo>
                  <a:cubicBezTo>
                    <a:pt x="1916" y="0"/>
                    <a:pt x="1769" y="16"/>
                    <a:pt x="1622" y="48"/>
                  </a:cubicBezTo>
                  <a:cubicBezTo>
                    <a:pt x="706" y="239"/>
                    <a:pt x="0" y="1079"/>
                    <a:pt x="0" y="2071"/>
                  </a:cubicBezTo>
                  <a:lnTo>
                    <a:pt x="0" y="7261"/>
                  </a:lnTo>
                  <a:cubicBezTo>
                    <a:pt x="0" y="7261"/>
                    <a:pt x="4141" y="4838"/>
                    <a:pt x="4141" y="2586"/>
                  </a:cubicBezTo>
                  <a:lnTo>
                    <a:pt x="4141" y="2128"/>
                  </a:lnTo>
                  <a:cubicBezTo>
                    <a:pt x="4141" y="944"/>
                    <a:pt x="3181" y="0"/>
                    <a:pt x="2060" y="0"/>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3"/>
            <p:cNvSpPr/>
            <p:nvPr/>
          </p:nvSpPr>
          <p:spPr>
            <a:xfrm>
              <a:off x="2803975" y="2888250"/>
              <a:ext cx="55825" cy="99225"/>
            </a:xfrm>
            <a:custGeom>
              <a:avLst/>
              <a:gdLst/>
              <a:ahLst/>
              <a:cxnLst/>
              <a:rect l="l" t="t" r="r" b="b"/>
              <a:pathLst>
                <a:path w="2233" h="3969" extrusionOk="0">
                  <a:moveTo>
                    <a:pt x="1985" y="0"/>
                  </a:moveTo>
                  <a:cubicBezTo>
                    <a:pt x="878" y="0"/>
                    <a:pt x="0" y="878"/>
                    <a:pt x="0" y="1985"/>
                  </a:cubicBezTo>
                  <a:cubicBezTo>
                    <a:pt x="0" y="3072"/>
                    <a:pt x="878" y="3969"/>
                    <a:pt x="1985" y="3969"/>
                  </a:cubicBezTo>
                  <a:lnTo>
                    <a:pt x="2233" y="1985"/>
                  </a:lnTo>
                  <a:lnTo>
                    <a:pt x="1985"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3"/>
            <p:cNvSpPr/>
            <p:nvPr/>
          </p:nvSpPr>
          <p:spPr>
            <a:xfrm>
              <a:off x="2853575" y="2888250"/>
              <a:ext cx="49150" cy="99700"/>
            </a:xfrm>
            <a:custGeom>
              <a:avLst/>
              <a:gdLst/>
              <a:ahLst/>
              <a:cxnLst/>
              <a:rect l="l" t="t" r="r" b="b"/>
              <a:pathLst>
                <a:path w="1966" h="3988" extrusionOk="0">
                  <a:moveTo>
                    <a:pt x="1" y="0"/>
                  </a:moveTo>
                  <a:lnTo>
                    <a:pt x="1" y="3988"/>
                  </a:lnTo>
                  <a:cubicBezTo>
                    <a:pt x="1088" y="3988"/>
                    <a:pt x="1966" y="3110"/>
                    <a:pt x="1966" y="2004"/>
                  </a:cubicBezTo>
                  <a:cubicBezTo>
                    <a:pt x="1966" y="897"/>
                    <a:pt x="1088" y="0"/>
                    <a:pt x="1"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3"/>
            <p:cNvSpPr/>
            <p:nvPr/>
          </p:nvSpPr>
          <p:spPr>
            <a:xfrm>
              <a:off x="2820650" y="2904450"/>
              <a:ext cx="39150" cy="65375"/>
            </a:xfrm>
            <a:custGeom>
              <a:avLst/>
              <a:gdLst/>
              <a:ahLst/>
              <a:cxnLst/>
              <a:rect l="l" t="t" r="r" b="b"/>
              <a:pathLst>
                <a:path w="1566" h="2615" extrusionOk="0">
                  <a:moveTo>
                    <a:pt x="879" y="1"/>
                  </a:moveTo>
                  <a:lnTo>
                    <a:pt x="879" y="20"/>
                  </a:lnTo>
                  <a:lnTo>
                    <a:pt x="879" y="898"/>
                  </a:lnTo>
                  <a:lnTo>
                    <a:pt x="1" y="898"/>
                  </a:lnTo>
                  <a:lnTo>
                    <a:pt x="1" y="1737"/>
                  </a:lnTo>
                  <a:lnTo>
                    <a:pt x="879" y="1737"/>
                  </a:lnTo>
                  <a:lnTo>
                    <a:pt x="879" y="2615"/>
                  </a:lnTo>
                  <a:lnTo>
                    <a:pt x="1318" y="2615"/>
                  </a:lnTo>
                  <a:lnTo>
                    <a:pt x="1566" y="1298"/>
                  </a:lnTo>
                  <a:lnTo>
                    <a:pt x="1318"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3"/>
            <p:cNvSpPr/>
            <p:nvPr/>
          </p:nvSpPr>
          <p:spPr>
            <a:xfrm>
              <a:off x="2853575" y="2904950"/>
              <a:ext cx="32475" cy="65850"/>
            </a:xfrm>
            <a:custGeom>
              <a:avLst/>
              <a:gdLst/>
              <a:ahLst/>
              <a:cxnLst/>
              <a:rect l="l" t="t" r="r" b="b"/>
              <a:pathLst>
                <a:path w="1299" h="2634" extrusionOk="0">
                  <a:moveTo>
                    <a:pt x="1" y="0"/>
                  </a:moveTo>
                  <a:lnTo>
                    <a:pt x="1" y="2633"/>
                  </a:lnTo>
                  <a:lnTo>
                    <a:pt x="420" y="2633"/>
                  </a:lnTo>
                  <a:lnTo>
                    <a:pt x="420" y="1736"/>
                  </a:lnTo>
                  <a:lnTo>
                    <a:pt x="1298" y="1736"/>
                  </a:lnTo>
                  <a:lnTo>
                    <a:pt x="1298" y="916"/>
                  </a:lnTo>
                  <a:lnTo>
                    <a:pt x="420" y="916"/>
                  </a:lnTo>
                  <a:lnTo>
                    <a:pt x="420" y="878"/>
                  </a:lnTo>
                  <a:lnTo>
                    <a:pt x="420"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7" name="Google Shape;2697;p63"/>
          <p:cNvGrpSpPr/>
          <p:nvPr/>
        </p:nvGrpSpPr>
        <p:grpSpPr>
          <a:xfrm>
            <a:off x="3281254" y="2122679"/>
            <a:ext cx="371634" cy="370009"/>
            <a:chOff x="2629850" y="2193725"/>
            <a:chExt cx="331550" cy="330100"/>
          </a:xfrm>
        </p:grpSpPr>
        <p:sp>
          <p:nvSpPr>
            <p:cNvPr id="2698" name="Google Shape;2698;p63"/>
            <p:cNvSpPr/>
            <p:nvPr/>
          </p:nvSpPr>
          <p:spPr>
            <a:xfrm>
              <a:off x="2645125" y="2193725"/>
              <a:ext cx="316275" cy="330100"/>
            </a:xfrm>
            <a:custGeom>
              <a:avLst/>
              <a:gdLst/>
              <a:ahLst/>
              <a:cxnLst/>
              <a:rect l="l" t="t" r="r" b="b"/>
              <a:pathLst>
                <a:path w="12651" h="13204" extrusionOk="0">
                  <a:moveTo>
                    <a:pt x="6049" y="0"/>
                  </a:moveTo>
                  <a:cubicBezTo>
                    <a:pt x="3721" y="0"/>
                    <a:pt x="1699" y="1183"/>
                    <a:pt x="535" y="2977"/>
                  </a:cubicBezTo>
                  <a:lnTo>
                    <a:pt x="0" y="9292"/>
                  </a:lnTo>
                  <a:cubicBezTo>
                    <a:pt x="1031" y="11620"/>
                    <a:pt x="3339" y="13204"/>
                    <a:pt x="6049" y="13204"/>
                  </a:cubicBezTo>
                  <a:cubicBezTo>
                    <a:pt x="9693" y="13204"/>
                    <a:pt x="12651" y="10246"/>
                    <a:pt x="12651" y="6602"/>
                  </a:cubicBezTo>
                  <a:cubicBezTo>
                    <a:pt x="12651" y="2958"/>
                    <a:pt x="9693" y="0"/>
                    <a:pt x="6049" y="0"/>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3"/>
            <p:cNvSpPr/>
            <p:nvPr/>
          </p:nvSpPr>
          <p:spPr>
            <a:xfrm>
              <a:off x="2644650" y="2236175"/>
              <a:ext cx="316275" cy="287650"/>
            </a:xfrm>
            <a:custGeom>
              <a:avLst/>
              <a:gdLst/>
              <a:ahLst/>
              <a:cxnLst/>
              <a:rect l="l" t="t" r="r" b="b"/>
              <a:pathLst>
                <a:path w="12651" h="11506" extrusionOk="0">
                  <a:moveTo>
                    <a:pt x="7842" y="0"/>
                  </a:moveTo>
                  <a:lnTo>
                    <a:pt x="382" y="2920"/>
                  </a:lnTo>
                  <a:lnTo>
                    <a:pt x="0" y="7575"/>
                  </a:lnTo>
                  <a:cubicBezTo>
                    <a:pt x="1050" y="9922"/>
                    <a:pt x="3358" y="11506"/>
                    <a:pt x="6030" y="11506"/>
                  </a:cubicBezTo>
                  <a:cubicBezTo>
                    <a:pt x="9693" y="11506"/>
                    <a:pt x="12651" y="8548"/>
                    <a:pt x="12651" y="4904"/>
                  </a:cubicBezTo>
                  <a:cubicBezTo>
                    <a:pt x="12651" y="4427"/>
                    <a:pt x="12593" y="3950"/>
                    <a:pt x="12498" y="3492"/>
                  </a:cubicBezTo>
                  <a:lnTo>
                    <a:pt x="10418" y="1431"/>
                  </a:lnTo>
                  <a:lnTo>
                    <a:pt x="9331" y="1469"/>
                  </a:lnTo>
                  <a:lnTo>
                    <a:pt x="7842"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3"/>
            <p:cNvSpPr/>
            <p:nvPr/>
          </p:nvSpPr>
          <p:spPr>
            <a:xfrm>
              <a:off x="2636525" y="2228875"/>
              <a:ext cx="286250" cy="98900"/>
            </a:xfrm>
            <a:custGeom>
              <a:avLst/>
              <a:gdLst/>
              <a:ahLst/>
              <a:cxnLst/>
              <a:rect l="l" t="t" r="r" b="b"/>
              <a:pathLst>
                <a:path w="11450" h="3956" extrusionOk="0">
                  <a:moveTo>
                    <a:pt x="7664" y="0"/>
                  </a:moveTo>
                  <a:cubicBezTo>
                    <a:pt x="7591" y="0"/>
                    <a:pt x="7516" y="15"/>
                    <a:pt x="7442" y="44"/>
                  </a:cubicBezTo>
                  <a:lnTo>
                    <a:pt x="3626" y="1628"/>
                  </a:lnTo>
                  <a:lnTo>
                    <a:pt x="821" y="1628"/>
                  </a:lnTo>
                  <a:cubicBezTo>
                    <a:pt x="478" y="2162"/>
                    <a:pt x="192" y="2792"/>
                    <a:pt x="1" y="3460"/>
                  </a:cubicBezTo>
                  <a:lnTo>
                    <a:pt x="3588" y="3956"/>
                  </a:lnTo>
                  <a:lnTo>
                    <a:pt x="11449" y="3402"/>
                  </a:lnTo>
                  <a:cubicBezTo>
                    <a:pt x="11449" y="3364"/>
                    <a:pt x="11449" y="3288"/>
                    <a:pt x="11411" y="3250"/>
                  </a:cubicBezTo>
                  <a:cubicBezTo>
                    <a:pt x="11335" y="3059"/>
                    <a:pt x="11182" y="2925"/>
                    <a:pt x="10991" y="2925"/>
                  </a:cubicBezTo>
                  <a:lnTo>
                    <a:pt x="7919" y="2925"/>
                  </a:lnTo>
                  <a:cubicBezTo>
                    <a:pt x="7786" y="2925"/>
                    <a:pt x="7690" y="2830"/>
                    <a:pt x="7690" y="2715"/>
                  </a:cubicBezTo>
                  <a:lnTo>
                    <a:pt x="7690" y="2696"/>
                  </a:lnTo>
                  <a:cubicBezTo>
                    <a:pt x="7690" y="2582"/>
                    <a:pt x="7786" y="2487"/>
                    <a:pt x="7919" y="2487"/>
                  </a:cubicBezTo>
                  <a:lnTo>
                    <a:pt x="10419" y="2487"/>
                  </a:lnTo>
                  <a:cubicBezTo>
                    <a:pt x="10648" y="2487"/>
                    <a:pt x="10839" y="2296"/>
                    <a:pt x="10839" y="2048"/>
                  </a:cubicBezTo>
                  <a:cubicBezTo>
                    <a:pt x="10839" y="1819"/>
                    <a:pt x="10648" y="1628"/>
                    <a:pt x="10419" y="1628"/>
                  </a:cubicBezTo>
                  <a:lnTo>
                    <a:pt x="6507" y="1628"/>
                  </a:lnTo>
                  <a:lnTo>
                    <a:pt x="7862" y="1036"/>
                  </a:lnTo>
                  <a:cubicBezTo>
                    <a:pt x="8148" y="922"/>
                    <a:pt x="8263" y="617"/>
                    <a:pt x="8148" y="330"/>
                  </a:cubicBezTo>
                  <a:cubicBezTo>
                    <a:pt x="8063" y="118"/>
                    <a:pt x="7874" y="0"/>
                    <a:pt x="7664" y="0"/>
                  </a:cubicBez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3"/>
            <p:cNvSpPr/>
            <p:nvPr/>
          </p:nvSpPr>
          <p:spPr>
            <a:xfrm>
              <a:off x="2633200" y="2314400"/>
              <a:ext cx="290050" cy="80175"/>
            </a:xfrm>
            <a:custGeom>
              <a:avLst/>
              <a:gdLst/>
              <a:ahLst/>
              <a:cxnLst/>
              <a:rect l="l" t="t" r="r" b="b"/>
              <a:pathLst>
                <a:path w="11602" h="3207" extrusionOk="0">
                  <a:moveTo>
                    <a:pt x="172" y="0"/>
                  </a:moveTo>
                  <a:cubicBezTo>
                    <a:pt x="96" y="268"/>
                    <a:pt x="39" y="554"/>
                    <a:pt x="0" y="840"/>
                  </a:cubicBezTo>
                  <a:lnTo>
                    <a:pt x="4751" y="1832"/>
                  </a:lnTo>
                  <a:lnTo>
                    <a:pt x="9483" y="3187"/>
                  </a:lnTo>
                  <a:cubicBezTo>
                    <a:pt x="9524" y="3201"/>
                    <a:pt x="9566" y="3207"/>
                    <a:pt x="9607" y="3207"/>
                  </a:cubicBezTo>
                  <a:cubicBezTo>
                    <a:pt x="9795" y="3207"/>
                    <a:pt x="9971" y="3073"/>
                    <a:pt x="10018" y="2901"/>
                  </a:cubicBezTo>
                  <a:cubicBezTo>
                    <a:pt x="10094" y="2653"/>
                    <a:pt x="9960" y="2424"/>
                    <a:pt x="9731" y="2347"/>
                  </a:cubicBezTo>
                  <a:lnTo>
                    <a:pt x="7766" y="1756"/>
                  </a:lnTo>
                  <a:lnTo>
                    <a:pt x="7862" y="1699"/>
                  </a:lnTo>
                  <a:lnTo>
                    <a:pt x="10571" y="1699"/>
                  </a:lnTo>
                  <a:cubicBezTo>
                    <a:pt x="10819" y="1699"/>
                    <a:pt x="11010" y="1508"/>
                    <a:pt x="11010" y="1279"/>
                  </a:cubicBezTo>
                  <a:cubicBezTo>
                    <a:pt x="11010" y="1031"/>
                    <a:pt x="10819" y="840"/>
                    <a:pt x="10571" y="840"/>
                  </a:cubicBezTo>
                  <a:lnTo>
                    <a:pt x="8071" y="840"/>
                  </a:lnTo>
                  <a:cubicBezTo>
                    <a:pt x="7957" y="840"/>
                    <a:pt x="7862" y="745"/>
                    <a:pt x="7862" y="630"/>
                  </a:cubicBezTo>
                  <a:cubicBezTo>
                    <a:pt x="7862" y="516"/>
                    <a:pt x="7957" y="420"/>
                    <a:pt x="8071" y="420"/>
                  </a:cubicBezTo>
                  <a:lnTo>
                    <a:pt x="11162" y="420"/>
                  </a:lnTo>
                  <a:cubicBezTo>
                    <a:pt x="11391" y="420"/>
                    <a:pt x="11582" y="248"/>
                    <a:pt x="11601" y="39"/>
                  </a:cubicBezTo>
                  <a:lnTo>
                    <a:pt x="11601"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3"/>
            <p:cNvSpPr/>
            <p:nvPr/>
          </p:nvSpPr>
          <p:spPr>
            <a:xfrm>
              <a:off x="2764375" y="2274325"/>
              <a:ext cx="158400" cy="118325"/>
            </a:xfrm>
            <a:custGeom>
              <a:avLst/>
              <a:gdLst/>
              <a:ahLst/>
              <a:cxnLst/>
              <a:rect l="l" t="t" r="r" b="b"/>
              <a:pathLst>
                <a:path w="6336" h="4733" extrusionOk="0">
                  <a:moveTo>
                    <a:pt x="2405" y="1"/>
                  </a:moveTo>
                  <a:cubicBezTo>
                    <a:pt x="1069" y="1"/>
                    <a:pt x="0" y="1069"/>
                    <a:pt x="0" y="2405"/>
                  </a:cubicBezTo>
                  <a:cubicBezTo>
                    <a:pt x="0" y="3111"/>
                    <a:pt x="344" y="3779"/>
                    <a:pt x="840" y="4217"/>
                  </a:cubicBezTo>
                  <a:lnTo>
                    <a:pt x="3416" y="4733"/>
                  </a:lnTo>
                  <a:lnTo>
                    <a:pt x="6316" y="4217"/>
                  </a:lnTo>
                  <a:cubicBezTo>
                    <a:pt x="6322" y="4224"/>
                    <a:pt x="6327" y="4226"/>
                    <a:pt x="6330" y="4226"/>
                  </a:cubicBezTo>
                  <a:cubicBezTo>
                    <a:pt x="6335" y="4226"/>
                    <a:pt x="6335" y="4217"/>
                    <a:pt x="6335" y="4217"/>
                  </a:cubicBezTo>
                  <a:cubicBezTo>
                    <a:pt x="6335" y="3340"/>
                    <a:pt x="5686" y="2596"/>
                    <a:pt x="4828" y="2443"/>
                  </a:cubicBezTo>
                  <a:lnTo>
                    <a:pt x="4828" y="2405"/>
                  </a:lnTo>
                  <a:cubicBezTo>
                    <a:pt x="4828" y="1069"/>
                    <a:pt x="3759" y="1"/>
                    <a:pt x="2405"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3"/>
            <p:cNvSpPr/>
            <p:nvPr/>
          </p:nvSpPr>
          <p:spPr>
            <a:xfrm>
              <a:off x="2737650" y="2380225"/>
              <a:ext cx="185125" cy="99250"/>
            </a:xfrm>
            <a:custGeom>
              <a:avLst/>
              <a:gdLst/>
              <a:ahLst/>
              <a:cxnLst/>
              <a:rect l="l" t="t" r="r" b="b"/>
              <a:pathLst>
                <a:path w="7405" h="3970" extrusionOk="0">
                  <a:moveTo>
                    <a:pt x="1909" y="1"/>
                  </a:moveTo>
                  <a:cubicBezTo>
                    <a:pt x="2062" y="115"/>
                    <a:pt x="2195" y="210"/>
                    <a:pt x="2348" y="306"/>
                  </a:cubicBezTo>
                  <a:cubicBezTo>
                    <a:pt x="2291" y="458"/>
                    <a:pt x="2272" y="592"/>
                    <a:pt x="2272" y="745"/>
                  </a:cubicBezTo>
                  <a:cubicBezTo>
                    <a:pt x="2272" y="821"/>
                    <a:pt x="2272" y="916"/>
                    <a:pt x="2291" y="974"/>
                  </a:cubicBezTo>
                  <a:cubicBezTo>
                    <a:pt x="2176" y="1031"/>
                    <a:pt x="2081" y="1069"/>
                    <a:pt x="1985" y="1145"/>
                  </a:cubicBezTo>
                  <a:cubicBezTo>
                    <a:pt x="1775" y="974"/>
                    <a:pt x="1508" y="878"/>
                    <a:pt x="1222" y="878"/>
                  </a:cubicBezTo>
                  <a:cubicBezTo>
                    <a:pt x="554" y="878"/>
                    <a:pt x="1" y="1432"/>
                    <a:pt x="1" y="2099"/>
                  </a:cubicBezTo>
                  <a:cubicBezTo>
                    <a:pt x="1" y="2767"/>
                    <a:pt x="554" y="3321"/>
                    <a:pt x="1222" y="3321"/>
                  </a:cubicBezTo>
                  <a:cubicBezTo>
                    <a:pt x="1337" y="3321"/>
                    <a:pt x="1451" y="3301"/>
                    <a:pt x="1546" y="3263"/>
                  </a:cubicBezTo>
                  <a:cubicBezTo>
                    <a:pt x="1833" y="3702"/>
                    <a:pt x="2291" y="3969"/>
                    <a:pt x="2844" y="3969"/>
                  </a:cubicBezTo>
                  <a:cubicBezTo>
                    <a:pt x="3588" y="3969"/>
                    <a:pt x="4180" y="3454"/>
                    <a:pt x="4351" y="2767"/>
                  </a:cubicBezTo>
                  <a:lnTo>
                    <a:pt x="4886" y="3225"/>
                  </a:lnTo>
                  <a:cubicBezTo>
                    <a:pt x="5458" y="3130"/>
                    <a:pt x="5916" y="2653"/>
                    <a:pt x="5916" y="2061"/>
                  </a:cubicBezTo>
                  <a:cubicBezTo>
                    <a:pt x="5916" y="1928"/>
                    <a:pt x="5897" y="1832"/>
                    <a:pt x="5878" y="1718"/>
                  </a:cubicBezTo>
                  <a:cubicBezTo>
                    <a:pt x="6698" y="1622"/>
                    <a:pt x="7366" y="878"/>
                    <a:pt x="7404"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3"/>
            <p:cNvSpPr/>
            <p:nvPr/>
          </p:nvSpPr>
          <p:spPr>
            <a:xfrm>
              <a:off x="2629850" y="2294975"/>
              <a:ext cx="277650" cy="99575"/>
            </a:xfrm>
            <a:custGeom>
              <a:avLst/>
              <a:gdLst/>
              <a:ahLst/>
              <a:cxnLst/>
              <a:rect l="l" t="t" r="r" b="b"/>
              <a:pathLst>
                <a:path w="11106" h="3983" extrusionOk="0">
                  <a:moveTo>
                    <a:pt x="7330" y="0"/>
                  </a:moveTo>
                  <a:cubicBezTo>
                    <a:pt x="7253" y="0"/>
                    <a:pt x="7175" y="17"/>
                    <a:pt x="7099" y="52"/>
                  </a:cubicBezTo>
                  <a:lnTo>
                    <a:pt x="3283" y="1617"/>
                  </a:lnTo>
                  <a:lnTo>
                    <a:pt x="77" y="1617"/>
                  </a:lnTo>
                  <a:cubicBezTo>
                    <a:pt x="20" y="1922"/>
                    <a:pt x="1" y="2266"/>
                    <a:pt x="1" y="2590"/>
                  </a:cubicBezTo>
                  <a:cubicBezTo>
                    <a:pt x="1" y="2876"/>
                    <a:pt x="20" y="3163"/>
                    <a:pt x="39" y="3449"/>
                  </a:cubicBezTo>
                  <a:lnTo>
                    <a:pt x="4179" y="3983"/>
                  </a:lnTo>
                  <a:lnTo>
                    <a:pt x="11067" y="3449"/>
                  </a:lnTo>
                  <a:cubicBezTo>
                    <a:pt x="11106" y="3372"/>
                    <a:pt x="11106" y="3315"/>
                    <a:pt x="11087" y="3239"/>
                  </a:cubicBezTo>
                  <a:cubicBezTo>
                    <a:pt x="11010" y="3048"/>
                    <a:pt x="10858" y="2934"/>
                    <a:pt x="10667" y="2934"/>
                  </a:cubicBezTo>
                  <a:lnTo>
                    <a:pt x="7576" y="2934"/>
                  </a:lnTo>
                  <a:cubicBezTo>
                    <a:pt x="7461" y="2934"/>
                    <a:pt x="7366" y="2838"/>
                    <a:pt x="7366" y="2724"/>
                  </a:cubicBezTo>
                  <a:lnTo>
                    <a:pt x="7366" y="2685"/>
                  </a:lnTo>
                  <a:cubicBezTo>
                    <a:pt x="7366" y="2571"/>
                    <a:pt x="7461" y="2476"/>
                    <a:pt x="7576" y="2476"/>
                  </a:cubicBezTo>
                  <a:lnTo>
                    <a:pt x="10094" y="2476"/>
                  </a:lnTo>
                  <a:cubicBezTo>
                    <a:pt x="10323" y="2476"/>
                    <a:pt x="10514" y="2285"/>
                    <a:pt x="10514" y="2056"/>
                  </a:cubicBezTo>
                  <a:cubicBezTo>
                    <a:pt x="10514" y="1808"/>
                    <a:pt x="10323" y="1617"/>
                    <a:pt x="10094" y="1617"/>
                  </a:cubicBezTo>
                  <a:lnTo>
                    <a:pt x="6183" y="1617"/>
                  </a:lnTo>
                  <a:lnTo>
                    <a:pt x="7538" y="1045"/>
                  </a:lnTo>
                  <a:cubicBezTo>
                    <a:pt x="7824" y="930"/>
                    <a:pt x="7938" y="625"/>
                    <a:pt x="7824" y="339"/>
                  </a:cubicBezTo>
                  <a:cubicBezTo>
                    <a:pt x="7740" y="128"/>
                    <a:pt x="7542" y="0"/>
                    <a:pt x="7330" y="0"/>
                  </a:cubicBez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3"/>
            <p:cNvSpPr/>
            <p:nvPr/>
          </p:nvSpPr>
          <p:spPr>
            <a:xfrm>
              <a:off x="2632725" y="2381650"/>
              <a:ext cx="275250" cy="79725"/>
            </a:xfrm>
            <a:custGeom>
              <a:avLst/>
              <a:gdLst/>
              <a:ahLst/>
              <a:cxnLst/>
              <a:rect l="l" t="t" r="r" b="b"/>
              <a:pathLst>
                <a:path w="11010" h="3189" extrusionOk="0">
                  <a:moveTo>
                    <a:pt x="0" y="1"/>
                  </a:moveTo>
                  <a:cubicBezTo>
                    <a:pt x="77" y="630"/>
                    <a:pt x="267" y="1260"/>
                    <a:pt x="515" y="1833"/>
                  </a:cubicBezTo>
                  <a:lnTo>
                    <a:pt x="4198" y="1833"/>
                  </a:lnTo>
                  <a:lnTo>
                    <a:pt x="8892" y="3168"/>
                  </a:lnTo>
                  <a:cubicBezTo>
                    <a:pt x="8936" y="3182"/>
                    <a:pt x="8980" y="3188"/>
                    <a:pt x="9022" y="3188"/>
                  </a:cubicBezTo>
                  <a:cubicBezTo>
                    <a:pt x="9217" y="3188"/>
                    <a:pt x="9382" y="3054"/>
                    <a:pt x="9445" y="2882"/>
                  </a:cubicBezTo>
                  <a:cubicBezTo>
                    <a:pt x="9521" y="2672"/>
                    <a:pt x="9369" y="2405"/>
                    <a:pt x="9159" y="2329"/>
                  </a:cubicBezTo>
                  <a:lnTo>
                    <a:pt x="7175" y="1737"/>
                  </a:lnTo>
                  <a:lnTo>
                    <a:pt x="7270" y="1680"/>
                  </a:lnTo>
                  <a:lnTo>
                    <a:pt x="9998" y="1680"/>
                  </a:lnTo>
                  <a:cubicBezTo>
                    <a:pt x="10227" y="1680"/>
                    <a:pt x="10418" y="1489"/>
                    <a:pt x="10418" y="1260"/>
                  </a:cubicBezTo>
                  <a:cubicBezTo>
                    <a:pt x="10418" y="1012"/>
                    <a:pt x="10227" y="821"/>
                    <a:pt x="9998" y="821"/>
                  </a:cubicBezTo>
                  <a:lnTo>
                    <a:pt x="7480" y="821"/>
                  </a:lnTo>
                  <a:cubicBezTo>
                    <a:pt x="7365" y="821"/>
                    <a:pt x="7270" y="726"/>
                    <a:pt x="7270" y="611"/>
                  </a:cubicBezTo>
                  <a:cubicBezTo>
                    <a:pt x="7270" y="497"/>
                    <a:pt x="7365" y="401"/>
                    <a:pt x="7480" y="401"/>
                  </a:cubicBezTo>
                  <a:lnTo>
                    <a:pt x="10590" y="401"/>
                  </a:lnTo>
                  <a:cubicBezTo>
                    <a:pt x="10800" y="401"/>
                    <a:pt x="10991" y="230"/>
                    <a:pt x="11010" y="20"/>
                  </a:cubicBezTo>
                  <a:lnTo>
                    <a:pt x="11010"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3"/>
            <p:cNvSpPr/>
            <p:nvPr/>
          </p:nvSpPr>
          <p:spPr>
            <a:xfrm>
              <a:off x="2708575" y="2392625"/>
              <a:ext cx="21475" cy="21500"/>
            </a:xfrm>
            <a:custGeom>
              <a:avLst/>
              <a:gdLst/>
              <a:ahLst/>
              <a:cxnLst/>
              <a:rect l="l" t="t" r="r" b="b"/>
              <a:pathLst>
                <a:path w="859" h="860" extrusionOk="0">
                  <a:moveTo>
                    <a:pt x="420" y="1"/>
                  </a:moveTo>
                  <a:cubicBezTo>
                    <a:pt x="191" y="1"/>
                    <a:pt x="0" y="191"/>
                    <a:pt x="0" y="439"/>
                  </a:cubicBezTo>
                  <a:cubicBezTo>
                    <a:pt x="0" y="668"/>
                    <a:pt x="191" y="859"/>
                    <a:pt x="420" y="859"/>
                  </a:cubicBezTo>
                  <a:cubicBezTo>
                    <a:pt x="668" y="859"/>
                    <a:pt x="859" y="668"/>
                    <a:pt x="859" y="439"/>
                  </a:cubicBezTo>
                  <a:cubicBezTo>
                    <a:pt x="859" y="191"/>
                    <a:pt x="668" y="1"/>
                    <a:pt x="420"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3"/>
            <p:cNvSpPr/>
            <p:nvPr/>
          </p:nvSpPr>
          <p:spPr>
            <a:xfrm>
              <a:off x="2745300" y="2342550"/>
              <a:ext cx="30075" cy="30075"/>
            </a:xfrm>
            <a:custGeom>
              <a:avLst/>
              <a:gdLst/>
              <a:ahLst/>
              <a:cxnLst/>
              <a:rect l="l" t="t" r="r" b="b"/>
              <a:pathLst>
                <a:path w="1203" h="1203" extrusionOk="0">
                  <a:moveTo>
                    <a:pt x="611" y="0"/>
                  </a:moveTo>
                  <a:cubicBezTo>
                    <a:pt x="267" y="0"/>
                    <a:pt x="0" y="267"/>
                    <a:pt x="0" y="611"/>
                  </a:cubicBezTo>
                  <a:cubicBezTo>
                    <a:pt x="0" y="935"/>
                    <a:pt x="267" y="1202"/>
                    <a:pt x="611" y="1202"/>
                  </a:cubicBezTo>
                  <a:cubicBezTo>
                    <a:pt x="935" y="1202"/>
                    <a:pt x="1202" y="935"/>
                    <a:pt x="1202" y="611"/>
                  </a:cubicBezTo>
                  <a:cubicBezTo>
                    <a:pt x="1202" y="267"/>
                    <a:pt x="935" y="0"/>
                    <a:pt x="611"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8" name="Google Shape;2708;p63"/>
          <p:cNvGrpSpPr/>
          <p:nvPr/>
        </p:nvGrpSpPr>
        <p:grpSpPr>
          <a:xfrm>
            <a:off x="3282052" y="1500965"/>
            <a:ext cx="370037" cy="370037"/>
            <a:chOff x="2639400" y="1628925"/>
            <a:chExt cx="330125" cy="330125"/>
          </a:xfrm>
        </p:grpSpPr>
        <p:sp>
          <p:nvSpPr>
            <p:cNvPr id="2709" name="Google Shape;2709;p63"/>
            <p:cNvSpPr/>
            <p:nvPr/>
          </p:nvSpPr>
          <p:spPr>
            <a:xfrm>
              <a:off x="2639400" y="1628925"/>
              <a:ext cx="330125" cy="330125"/>
            </a:xfrm>
            <a:custGeom>
              <a:avLst/>
              <a:gdLst/>
              <a:ahLst/>
              <a:cxnLst/>
              <a:rect l="l" t="t" r="r" b="b"/>
              <a:pathLst>
                <a:path w="13205" h="13205" extrusionOk="0">
                  <a:moveTo>
                    <a:pt x="6602" y="1"/>
                  </a:moveTo>
                  <a:cubicBezTo>
                    <a:pt x="2958" y="1"/>
                    <a:pt x="0" y="2958"/>
                    <a:pt x="0" y="6603"/>
                  </a:cubicBezTo>
                  <a:cubicBezTo>
                    <a:pt x="0" y="10247"/>
                    <a:pt x="2958" y="13205"/>
                    <a:pt x="6602" y="13205"/>
                  </a:cubicBezTo>
                  <a:cubicBezTo>
                    <a:pt x="10247" y="13205"/>
                    <a:pt x="13204" y="10247"/>
                    <a:pt x="13204" y="6603"/>
                  </a:cubicBezTo>
                  <a:cubicBezTo>
                    <a:pt x="13204" y="2958"/>
                    <a:pt x="10247" y="1"/>
                    <a:pt x="6602"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3"/>
            <p:cNvSpPr/>
            <p:nvPr/>
          </p:nvSpPr>
          <p:spPr>
            <a:xfrm>
              <a:off x="2702375" y="1705250"/>
              <a:ext cx="267150" cy="253800"/>
            </a:xfrm>
            <a:custGeom>
              <a:avLst/>
              <a:gdLst/>
              <a:ahLst/>
              <a:cxnLst/>
              <a:rect l="l" t="t" r="r" b="b"/>
              <a:pathLst>
                <a:path w="10686" h="10152" extrusionOk="0">
                  <a:moveTo>
                    <a:pt x="7728" y="1"/>
                  </a:moveTo>
                  <a:lnTo>
                    <a:pt x="3225" y="4179"/>
                  </a:lnTo>
                  <a:lnTo>
                    <a:pt x="2519" y="4504"/>
                  </a:lnTo>
                  <a:lnTo>
                    <a:pt x="1107" y="4962"/>
                  </a:lnTo>
                  <a:lnTo>
                    <a:pt x="267" y="5954"/>
                  </a:lnTo>
                  <a:lnTo>
                    <a:pt x="0" y="7614"/>
                  </a:lnTo>
                  <a:lnTo>
                    <a:pt x="2290" y="9903"/>
                  </a:lnTo>
                  <a:cubicBezTo>
                    <a:pt x="2862" y="10056"/>
                    <a:pt x="3492" y="10152"/>
                    <a:pt x="4102" y="10152"/>
                  </a:cubicBezTo>
                  <a:cubicBezTo>
                    <a:pt x="4114" y="10152"/>
                    <a:pt x="4126" y="10152"/>
                    <a:pt x="4137" y="10152"/>
                  </a:cubicBezTo>
                  <a:cubicBezTo>
                    <a:pt x="7747" y="10152"/>
                    <a:pt x="10685" y="7201"/>
                    <a:pt x="10685" y="3550"/>
                  </a:cubicBezTo>
                  <a:cubicBezTo>
                    <a:pt x="10685" y="3340"/>
                    <a:pt x="10685" y="3149"/>
                    <a:pt x="10666" y="2939"/>
                  </a:cubicBezTo>
                  <a:lnTo>
                    <a:pt x="7728"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3"/>
            <p:cNvSpPr/>
            <p:nvPr/>
          </p:nvSpPr>
          <p:spPr>
            <a:xfrm>
              <a:off x="2775350" y="1802575"/>
              <a:ext cx="30550" cy="23400"/>
            </a:xfrm>
            <a:custGeom>
              <a:avLst/>
              <a:gdLst/>
              <a:ahLst/>
              <a:cxnLst/>
              <a:rect l="l" t="t" r="r" b="b"/>
              <a:pathLst>
                <a:path w="1222" h="936" extrusionOk="0">
                  <a:moveTo>
                    <a:pt x="935" y="0"/>
                  </a:moveTo>
                  <a:lnTo>
                    <a:pt x="0" y="935"/>
                  </a:lnTo>
                  <a:cubicBezTo>
                    <a:pt x="458" y="840"/>
                    <a:pt x="878" y="611"/>
                    <a:pt x="1221" y="286"/>
                  </a:cubicBezTo>
                  <a:lnTo>
                    <a:pt x="935"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3"/>
            <p:cNvSpPr/>
            <p:nvPr/>
          </p:nvSpPr>
          <p:spPr>
            <a:xfrm>
              <a:off x="2700925" y="1795400"/>
              <a:ext cx="97825" cy="100100"/>
            </a:xfrm>
            <a:custGeom>
              <a:avLst/>
              <a:gdLst/>
              <a:ahLst/>
              <a:cxnLst/>
              <a:rect l="l" t="t" r="r" b="b"/>
              <a:pathLst>
                <a:path w="3913" h="4004" extrusionOk="0">
                  <a:moveTo>
                    <a:pt x="3588" y="1"/>
                  </a:moveTo>
                  <a:cubicBezTo>
                    <a:pt x="3264" y="383"/>
                    <a:pt x="2806" y="612"/>
                    <a:pt x="2310" y="688"/>
                  </a:cubicBezTo>
                  <a:cubicBezTo>
                    <a:pt x="1565" y="764"/>
                    <a:pt x="974" y="1127"/>
                    <a:pt x="535" y="1661"/>
                  </a:cubicBezTo>
                  <a:cubicBezTo>
                    <a:pt x="344" y="1909"/>
                    <a:pt x="211" y="2195"/>
                    <a:pt x="115" y="2481"/>
                  </a:cubicBezTo>
                  <a:cubicBezTo>
                    <a:pt x="1" y="2863"/>
                    <a:pt x="1" y="3416"/>
                    <a:pt x="1" y="3932"/>
                  </a:cubicBezTo>
                  <a:cubicBezTo>
                    <a:pt x="1" y="3979"/>
                    <a:pt x="39" y="4003"/>
                    <a:pt x="77" y="4003"/>
                  </a:cubicBezTo>
                  <a:cubicBezTo>
                    <a:pt x="115" y="4003"/>
                    <a:pt x="153" y="3979"/>
                    <a:pt x="153" y="3932"/>
                  </a:cubicBezTo>
                  <a:cubicBezTo>
                    <a:pt x="230" y="3416"/>
                    <a:pt x="249" y="2749"/>
                    <a:pt x="573" y="2310"/>
                  </a:cubicBezTo>
                  <a:cubicBezTo>
                    <a:pt x="955" y="1718"/>
                    <a:pt x="1661" y="1279"/>
                    <a:pt x="2405" y="1279"/>
                  </a:cubicBezTo>
                  <a:cubicBezTo>
                    <a:pt x="2596" y="1279"/>
                    <a:pt x="2787" y="1260"/>
                    <a:pt x="2977" y="1241"/>
                  </a:cubicBezTo>
                  <a:lnTo>
                    <a:pt x="3912" y="306"/>
                  </a:lnTo>
                  <a:lnTo>
                    <a:pt x="3588"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3"/>
            <p:cNvSpPr/>
            <p:nvPr/>
          </p:nvSpPr>
          <p:spPr>
            <a:xfrm>
              <a:off x="2794900" y="1780625"/>
              <a:ext cx="31500" cy="31750"/>
            </a:xfrm>
            <a:custGeom>
              <a:avLst/>
              <a:gdLst/>
              <a:ahLst/>
              <a:cxnLst/>
              <a:rect l="l" t="t" r="r" b="b"/>
              <a:pathLst>
                <a:path w="1260" h="1270" extrusionOk="0">
                  <a:moveTo>
                    <a:pt x="974" y="0"/>
                  </a:moveTo>
                  <a:lnTo>
                    <a:pt x="1" y="974"/>
                  </a:lnTo>
                  <a:lnTo>
                    <a:pt x="58" y="1012"/>
                  </a:lnTo>
                  <a:cubicBezTo>
                    <a:pt x="220" y="1183"/>
                    <a:pt x="439" y="1269"/>
                    <a:pt x="659" y="1269"/>
                  </a:cubicBezTo>
                  <a:cubicBezTo>
                    <a:pt x="878" y="1269"/>
                    <a:pt x="1098" y="1183"/>
                    <a:pt x="1260" y="1012"/>
                  </a:cubicBezTo>
                  <a:lnTo>
                    <a:pt x="974"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3"/>
            <p:cNvSpPr/>
            <p:nvPr/>
          </p:nvSpPr>
          <p:spPr>
            <a:xfrm>
              <a:off x="2786800" y="1773950"/>
              <a:ext cx="33400" cy="31500"/>
            </a:xfrm>
            <a:custGeom>
              <a:avLst/>
              <a:gdLst/>
              <a:ahLst/>
              <a:cxnLst/>
              <a:rect l="l" t="t" r="r" b="b"/>
              <a:pathLst>
                <a:path w="1336" h="1260" extrusionOk="0">
                  <a:moveTo>
                    <a:pt x="325" y="0"/>
                  </a:moveTo>
                  <a:cubicBezTo>
                    <a:pt x="0" y="325"/>
                    <a:pt x="0" y="878"/>
                    <a:pt x="325" y="1221"/>
                  </a:cubicBezTo>
                  <a:lnTo>
                    <a:pt x="344" y="1260"/>
                  </a:lnTo>
                  <a:lnTo>
                    <a:pt x="1336" y="287"/>
                  </a:lnTo>
                  <a:lnTo>
                    <a:pt x="325"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3"/>
            <p:cNvSpPr/>
            <p:nvPr/>
          </p:nvSpPr>
          <p:spPr>
            <a:xfrm>
              <a:off x="2834500" y="1692725"/>
              <a:ext cx="61075" cy="52150"/>
            </a:xfrm>
            <a:custGeom>
              <a:avLst/>
              <a:gdLst/>
              <a:ahLst/>
              <a:cxnLst/>
              <a:rect l="l" t="t" r="r" b="b"/>
              <a:pathLst>
                <a:path w="2443" h="2086" extrusionOk="0">
                  <a:moveTo>
                    <a:pt x="1203" y="1"/>
                  </a:moveTo>
                  <a:cubicBezTo>
                    <a:pt x="770" y="1"/>
                    <a:pt x="339" y="163"/>
                    <a:pt x="0" y="483"/>
                  </a:cubicBezTo>
                  <a:lnTo>
                    <a:pt x="897" y="2085"/>
                  </a:lnTo>
                  <a:lnTo>
                    <a:pt x="2443" y="521"/>
                  </a:lnTo>
                  <a:cubicBezTo>
                    <a:pt x="2094" y="172"/>
                    <a:pt x="1648" y="1"/>
                    <a:pt x="1203" y="1"/>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3"/>
            <p:cNvSpPr/>
            <p:nvPr/>
          </p:nvSpPr>
          <p:spPr>
            <a:xfrm>
              <a:off x="2856450" y="1705250"/>
              <a:ext cx="55825" cy="61575"/>
            </a:xfrm>
            <a:custGeom>
              <a:avLst/>
              <a:gdLst/>
              <a:ahLst/>
              <a:cxnLst/>
              <a:rect l="l" t="t" r="r" b="b"/>
              <a:pathLst>
                <a:path w="2233" h="2463" extrusionOk="0">
                  <a:moveTo>
                    <a:pt x="1546" y="1"/>
                  </a:moveTo>
                  <a:lnTo>
                    <a:pt x="0" y="1546"/>
                  </a:lnTo>
                  <a:lnTo>
                    <a:pt x="38" y="1642"/>
                  </a:lnTo>
                  <a:lnTo>
                    <a:pt x="1603" y="2462"/>
                  </a:lnTo>
                  <a:cubicBezTo>
                    <a:pt x="2232" y="1775"/>
                    <a:pt x="2232" y="688"/>
                    <a:pt x="1546" y="1"/>
                  </a:cubicBez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3"/>
            <p:cNvSpPr/>
            <p:nvPr/>
          </p:nvSpPr>
          <p:spPr>
            <a:xfrm>
              <a:off x="2810650" y="1736250"/>
              <a:ext cx="85875" cy="70625"/>
            </a:xfrm>
            <a:custGeom>
              <a:avLst/>
              <a:gdLst/>
              <a:ahLst/>
              <a:cxnLst/>
              <a:rect l="l" t="t" r="r" b="b"/>
              <a:pathLst>
                <a:path w="3435" h="2825" extrusionOk="0">
                  <a:moveTo>
                    <a:pt x="2156" y="1"/>
                  </a:moveTo>
                  <a:lnTo>
                    <a:pt x="0" y="2176"/>
                  </a:lnTo>
                  <a:lnTo>
                    <a:pt x="630" y="2825"/>
                  </a:lnTo>
                  <a:lnTo>
                    <a:pt x="1241" y="2214"/>
                  </a:lnTo>
                  <a:lnTo>
                    <a:pt x="1832" y="2825"/>
                  </a:lnTo>
                  <a:lnTo>
                    <a:pt x="3378" y="1260"/>
                  </a:lnTo>
                  <a:lnTo>
                    <a:pt x="3435" y="1222"/>
                  </a:lnTo>
                  <a:lnTo>
                    <a:pt x="2156"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3"/>
            <p:cNvSpPr/>
            <p:nvPr/>
          </p:nvSpPr>
          <p:spPr>
            <a:xfrm>
              <a:off x="2794900" y="1704300"/>
              <a:ext cx="71100" cy="85900"/>
            </a:xfrm>
            <a:custGeom>
              <a:avLst/>
              <a:gdLst/>
              <a:ahLst/>
              <a:cxnLst/>
              <a:rect l="l" t="t" r="r" b="b"/>
              <a:pathLst>
                <a:path w="2844" h="3436" extrusionOk="0">
                  <a:moveTo>
                    <a:pt x="1603" y="1"/>
                  </a:moveTo>
                  <a:lnTo>
                    <a:pt x="1546" y="39"/>
                  </a:lnTo>
                  <a:lnTo>
                    <a:pt x="1" y="1584"/>
                  </a:lnTo>
                  <a:lnTo>
                    <a:pt x="592" y="2195"/>
                  </a:lnTo>
                  <a:lnTo>
                    <a:pt x="1" y="2786"/>
                  </a:lnTo>
                  <a:lnTo>
                    <a:pt x="649" y="3435"/>
                  </a:lnTo>
                  <a:lnTo>
                    <a:pt x="2844" y="1241"/>
                  </a:lnTo>
                  <a:lnTo>
                    <a:pt x="1603"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9" name="Google Shape;2719;p63"/>
          <p:cNvGrpSpPr/>
          <p:nvPr/>
        </p:nvGrpSpPr>
        <p:grpSpPr>
          <a:xfrm>
            <a:off x="2554632" y="3934565"/>
            <a:ext cx="370542" cy="370037"/>
            <a:chOff x="1986375" y="3793600"/>
            <a:chExt cx="330575" cy="330125"/>
          </a:xfrm>
        </p:grpSpPr>
        <p:sp>
          <p:nvSpPr>
            <p:cNvPr id="2720" name="Google Shape;2720;p63"/>
            <p:cNvSpPr/>
            <p:nvPr/>
          </p:nvSpPr>
          <p:spPr>
            <a:xfrm>
              <a:off x="1986375" y="3793600"/>
              <a:ext cx="330100" cy="330125"/>
            </a:xfrm>
            <a:custGeom>
              <a:avLst/>
              <a:gdLst/>
              <a:ahLst/>
              <a:cxnLst/>
              <a:rect l="l" t="t" r="r" b="b"/>
              <a:pathLst>
                <a:path w="13204" h="13205" extrusionOk="0">
                  <a:moveTo>
                    <a:pt x="6602" y="1"/>
                  </a:moveTo>
                  <a:cubicBezTo>
                    <a:pt x="2958" y="1"/>
                    <a:pt x="0" y="2958"/>
                    <a:pt x="0" y="6603"/>
                  </a:cubicBezTo>
                  <a:cubicBezTo>
                    <a:pt x="0" y="10247"/>
                    <a:pt x="2958" y="13204"/>
                    <a:pt x="6602" y="13204"/>
                  </a:cubicBezTo>
                  <a:cubicBezTo>
                    <a:pt x="10246" y="13204"/>
                    <a:pt x="13204" y="10247"/>
                    <a:pt x="13204" y="6603"/>
                  </a:cubicBezTo>
                  <a:cubicBezTo>
                    <a:pt x="13204" y="2958"/>
                    <a:pt x="10246" y="1"/>
                    <a:pt x="6602" y="1"/>
                  </a:cubicBez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3"/>
            <p:cNvSpPr/>
            <p:nvPr/>
          </p:nvSpPr>
          <p:spPr>
            <a:xfrm>
              <a:off x="2061725" y="3857050"/>
              <a:ext cx="255225" cy="266200"/>
            </a:xfrm>
            <a:custGeom>
              <a:avLst/>
              <a:gdLst/>
              <a:ahLst/>
              <a:cxnLst/>
              <a:rect l="l" t="t" r="r" b="b"/>
              <a:pathLst>
                <a:path w="10209" h="10648" extrusionOk="0">
                  <a:moveTo>
                    <a:pt x="7652" y="1"/>
                  </a:moveTo>
                  <a:lnTo>
                    <a:pt x="1" y="7671"/>
                  </a:lnTo>
                  <a:lnTo>
                    <a:pt x="2958" y="10628"/>
                  </a:lnTo>
                  <a:cubicBezTo>
                    <a:pt x="3168" y="10647"/>
                    <a:pt x="3378" y="10647"/>
                    <a:pt x="3569" y="10647"/>
                  </a:cubicBezTo>
                  <a:cubicBezTo>
                    <a:pt x="3581" y="10647"/>
                    <a:pt x="3593" y="10647"/>
                    <a:pt x="3604" y="10647"/>
                  </a:cubicBezTo>
                  <a:cubicBezTo>
                    <a:pt x="7270" y="10647"/>
                    <a:pt x="10209" y="7697"/>
                    <a:pt x="10209" y="4065"/>
                  </a:cubicBezTo>
                  <a:cubicBezTo>
                    <a:pt x="10209" y="3473"/>
                    <a:pt x="10133" y="2863"/>
                    <a:pt x="9961" y="2328"/>
                  </a:cubicBezTo>
                  <a:lnTo>
                    <a:pt x="7652"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3"/>
            <p:cNvSpPr/>
            <p:nvPr/>
          </p:nvSpPr>
          <p:spPr>
            <a:xfrm>
              <a:off x="2228200" y="3857050"/>
              <a:ext cx="26750" cy="25775"/>
            </a:xfrm>
            <a:custGeom>
              <a:avLst/>
              <a:gdLst/>
              <a:ahLst/>
              <a:cxnLst/>
              <a:rect l="l" t="t" r="r" b="b"/>
              <a:pathLst>
                <a:path w="1070" h="1031" extrusionOk="0">
                  <a:moveTo>
                    <a:pt x="1012" y="1"/>
                  </a:moveTo>
                  <a:lnTo>
                    <a:pt x="516" y="401"/>
                  </a:lnTo>
                  <a:lnTo>
                    <a:pt x="1" y="1031"/>
                  </a:lnTo>
                  <a:lnTo>
                    <a:pt x="364" y="1031"/>
                  </a:lnTo>
                  <a:lnTo>
                    <a:pt x="1012" y="191"/>
                  </a:lnTo>
                  <a:cubicBezTo>
                    <a:pt x="1069" y="134"/>
                    <a:pt x="1031" y="58"/>
                    <a:pt x="1012" y="1"/>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3"/>
            <p:cNvSpPr/>
            <p:nvPr/>
          </p:nvSpPr>
          <p:spPr>
            <a:xfrm>
              <a:off x="2227250" y="3856325"/>
              <a:ext cx="25800" cy="26500"/>
            </a:xfrm>
            <a:custGeom>
              <a:avLst/>
              <a:gdLst/>
              <a:ahLst/>
              <a:cxnLst/>
              <a:rect l="l" t="t" r="r" b="b"/>
              <a:pathLst>
                <a:path w="1032" h="1060" extrusionOk="0">
                  <a:moveTo>
                    <a:pt x="945" y="1"/>
                  </a:moveTo>
                  <a:cubicBezTo>
                    <a:pt x="917" y="1"/>
                    <a:pt x="888" y="10"/>
                    <a:pt x="859" y="30"/>
                  </a:cubicBezTo>
                  <a:lnTo>
                    <a:pt x="20" y="697"/>
                  </a:lnTo>
                  <a:lnTo>
                    <a:pt x="1" y="1060"/>
                  </a:lnTo>
                  <a:lnTo>
                    <a:pt x="1031" y="30"/>
                  </a:lnTo>
                  <a:cubicBezTo>
                    <a:pt x="1003" y="10"/>
                    <a:pt x="974" y="1"/>
                    <a:pt x="945" y="1"/>
                  </a:cubicBez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3"/>
            <p:cNvSpPr/>
            <p:nvPr/>
          </p:nvSpPr>
          <p:spPr>
            <a:xfrm>
              <a:off x="2149975" y="3878050"/>
              <a:ext cx="86375" cy="88725"/>
            </a:xfrm>
            <a:custGeom>
              <a:avLst/>
              <a:gdLst/>
              <a:ahLst/>
              <a:cxnLst/>
              <a:rect l="l" t="t" r="r" b="b"/>
              <a:pathLst>
                <a:path w="3455" h="3549" extrusionOk="0">
                  <a:moveTo>
                    <a:pt x="3283" y="0"/>
                  </a:moveTo>
                  <a:lnTo>
                    <a:pt x="1298" y="1622"/>
                  </a:lnTo>
                  <a:lnTo>
                    <a:pt x="1" y="3301"/>
                  </a:lnTo>
                  <a:lnTo>
                    <a:pt x="630" y="3549"/>
                  </a:lnTo>
                  <a:lnTo>
                    <a:pt x="3454" y="172"/>
                  </a:lnTo>
                  <a:lnTo>
                    <a:pt x="3283"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3"/>
            <p:cNvSpPr/>
            <p:nvPr/>
          </p:nvSpPr>
          <p:spPr>
            <a:xfrm>
              <a:off x="2070325" y="3968675"/>
              <a:ext cx="87325" cy="87325"/>
            </a:xfrm>
            <a:custGeom>
              <a:avLst/>
              <a:gdLst/>
              <a:ahLst/>
              <a:cxnLst/>
              <a:rect l="l" t="t" r="r" b="b"/>
              <a:pathLst>
                <a:path w="3493" h="3493" extrusionOk="0">
                  <a:moveTo>
                    <a:pt x="2843" y="0"/>
                  </a:moveTo>
                  <a:lnTo>
                    <a:pt x="1336" y="1145"/>
                  </a:lnTo>
                  <a:lnTo>
                    <a:pt x="0" y="2843"/>
                  </a:lnTo>
                  <a:lnTo>
                    <a:pt x="1012" y="3492"/>
                  </a:lnTo>
                  <a:lnTo>
                    <a:pt x="3492" y="1012"/>
                  </a:lnTo>
                  <a:lnTo>
                    <a:pt x="2843" y="0"/>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3"/>
            <p:cNvSpPr/>
            <p:nvPr/>
          </p:nvSpPr>
          <p:spPr>
            <a:xfrm>
              <a:off x="2055050" y="3952450"/>
              <a:ext cx="86850" cy="87325"/>
            </a:xfrm>
            <a:custGeom>
              <a:avLst/>
              <a:gdLst/>
              <a:ahLst/>
              <a:cxnLst/>
              <a:rect l="l" t="t" r="r" b="b"/>
              <a:pathLst>
                <a:path w="3474" h="3493" extrusionOk="0">
                  <a:moveTo>
                    <a:pt x="2481" y="1"/>
                  </a:moveTo>
                  <a:lnTo>
                    <a:pt x="1" y="2481"/>
                  </a:lnTo>
                  <a:lnTo>
                    <a:pt x="630" y="3492"/>
                  </a:lnTo>
                  <a:lnTo>
                    <a:pt x="3473" y="649"/>
                  </a:lnTo>
                  <a:lnTo>
                    <a:pt x="2481" y="1"/>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3"/>
            <p:cNvSpPr/>
            <p:nvPr/>
          </p:nvSpPr>
          <p:spPr>
            <a:xfrm>
              <a:off x="2143300" y="3873750"/>
              <a:ext cx="88750" cy="86825"/>
            </a:xfrm>
            <a:custGeom>
              <a:avLst/>
              <a:gdLst/>
              <a:ahLst/>
              <a:cxnLst/>
              <a:rect l="l" t="t" r="r" b="b"/>
              <a:pathLst>
                <a:path w="3550" h="3473" extrusionOk="0">
                  <a:moveTo>
                    <a:pt x="3378" y="0"/>
                  </a:moveTo>
                  <a:lnTo>
                    <a:pt x="1" y="2824"/>
                  </a:lnTo>
                  <a:lnTo>
                    <a:pt x="268" y="3473"/>
                  </a:lnTo>
                  <a:lnTo>
                    <a:pt x="3550" y="172"/>
                  </a:lnTo>
                  <a:lnTo>
                    <a:pt x="3378"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3"/>
            <p:cNvSpPr/>
            <p:nvPr/>
          </p:nvSpPr>
          <p:spPr>
            <a:xfrm>
              <a:off x="2062200" y="4034975"/>
              <a:ext cx="33900" cy="26150"/>
            </a:xfrm>
            <a:custGeom>
              <a:avLst/>
              <a:gdLst/>
              <a:ahLst/>
              <a:cxnLst/>
              <a:rect l="l" t="t" r="r" b="b"/>
              <a:pathLst>
                <a:path w="1356" h="1046" extrusionOk="0">
                  <a:moveTo>
                    <a:pt x="554" y="1"/>
                  </a:moveTo>
                  <a:lnTo>
                    <a:pt x="96" y="96"/>
                  </a:lnTo>
                  <a:lnTo>
                    <a:pt x="1" y="554"/>
                  </a:lnTo>
                  <a:lnTo>
                    <a:pt x="268" y="802"/>
                  </a:lnTo>
                  <a:cubicBezTo>
                    <a:pt x="421" y="964"/>
                    <a:pt x="616" y="1045"/>
                    <a:pt x="812" y="1045"/>
                  </a:cubicBezTo>
                  <a:cubicBezTo>
                    <a:pt x="1007" y="1045"/>
                    <a:pt x="1203" y="964"/>
                    <a:pt x="1356" y="802"/>
                  </a:cubicBezTo>
                  <a:lnTo>
                    <a:pt x="554"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3"/>
            <p:cNvSpPr/>
            <p:nvPr/>
          </p:nvSpPr>
          <p:spPr>
            <a:xfrm>
              <a:off x="2136625" y="3956275"/>
              <a:ext cx="28650" cy="37700"/>
            </a:xfrm>
            <a:custGeom>
              <a:avLst/>
              <a:gdLst/>
              <a:ahLst/>
              <a:cxnLst/>
              <a:rect l="l" t="t" r="r" b="b"/>
              <a:pathLst>
                <a:path w="1146" h="1508" extrusionOk="0">
                  <a:moveTo>
                    <a:pt x="687" y="0"/>
                  </a:moveTo>
                  <a:lnTo>
                    <a:pt x="172" y="172"/>
                  </a:lnTo>
                  <a:lnTo>
                    <a:pt x="1" y="687"/>
                  </a:lnTo>
                  <a:lnTo>
                    <a:pt x="840" y="1508"/>
                  </a:lnTo>
                  <a:lnTo>
                    <a:pt x="1145" y="458"/>
                  </a:lnTo>
                  <a:lnTo>
                    <a:pt x="687"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3"/>
            <p:cNvSpPr/>
            <p:nvPr/>
          </p:nvSpPr>
          <p:spPr>
            <a:xfrm>
              <a:off x="2117075" y="3944350"/>
              <a:ext cx="37225" cy="28650"/>
            </a:xfrm>
            <a:custGeom>
              <a:avLst/>
              <a:gdLst/>
              <a:ahLst/>
              <a:cxnLst/>
              <a:rect l="l" t="t" r="r" b="b"/>
              <a:pathLst>
                <a:path w="1489" h="1146" extrusionOk="0">
                  <a:moveTo>
                    <a:pt x="1050" y="0"/>
                  </a:moveTo>
                  <a:lnTo>
                    <a:pt x="0" y="325"/>
                  </a:lnTo>
                  <a:lnTo>
                    <a:pt x="802" y="1145"/>
                  </a:lnTo>
                  <a:lnTo>
                    <a:pt x="1488" y="458"/>
                  </a:lnTo>
                  <a:lnTo>
                    <a:pt x="1050"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3"/>
            <p:cNvSpPr/>
            <p:nvPr/>
          </p:nvSpPr>
          <p:spPr>
            <a:xfrm>
              <a:off x="2088450" y="3987275"/>
              <a:ext cx="41525" cy="41050"/>
            </a:xfrm>
            <a:custGeom>
              <a:avLst/>
              <a:gdLst/>
              <a:ahLst/>
              <a:cxnLst/>
              <a:rect l="l" t="t" r="r" b="b"/>
              <a:pathLst>
                <a:path w="1661" h="1642" extrusionOk="0">
                  <a:moveTo>
                    <a:pt x="1412" y="0"/>
                  </a:moveTo>
                  <a:lnTo>
                    <a:pt x="516" y="516"/>
                  </a:lnTo>
                  <a:lnTo>
                    <a:pt x="0" y="1393"/>
                  </a:lnTo>
                  <a:lnTo>
                    <a:pt x="287" y="1641"/>
                  </a:lnTo>
                  <a:lnTo>
                    <a:pt x="1660" y="268"/>
                  </a:lnTo>
                  <a:lnTo>
                    <a:pt x="1412"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3"/>
            <p:cNvSpPr/>
            <p:nvPr/>
          </p:nvSpPr>
          <p:spPr>
            <a:xfrm>
              <a:off x="2081775" y="3980125"/>
              <a:ext cx="42000" cy="41525"/>
            </a:xfrm>
            <a:custGeom>
              <a:avLst/>
              <a:gdLst/>
              <a:ahLst/>
              <a:cxnLst/>
              <a:rect l="l" t="t" r="r" b="b"/>
              <a:pathLst>
                <a:path w="1680" h="1661" extrusionOk="0">
                  <a:moveTo>
                    <a:pt x="1393" y="0"/>
                  </a:moveTo>
                  <a:lnTo>
                    <a:pt x="0" y="1374"/>
                  </a:lnTo>
                  <a:lnTo>
                    <a:pt x="286" y="1660"/>
                  </a:lnTo>
                  <a:lnTo>
                    <a:pt x="1679" y="286"/>
                  </a:lnTo>
                  <a:lnTo>
                    <a:pt x="1393"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3"/>
            <p:cNvSpPr/>
            <p:nvPr/>
          </p:nvSpPr>
          <p:spPr>
            <a:xfrm>
              <a:off x="2046950" y="4014475"/>
              <a:ext cx="28175" cy="34350"/>
            </a:xfrm>
            <a:custGeom>
              <a:avLst/>
              <a:gdLst/>
              <a:ahLst/>
              <a:cxnLst/>
              <a:rect l="l" t="t" r="r" b="b"/>
              <a:pathLst>
                <a:path w="1127" h="1374" extrusionOk="0">
                  <a:moveTo>
                    <a:pt x="325" y="0"/>
                  </a:moveTo>
                  <a:cubicBezTo>
                    <a:pt x="0" y="324"/>
                    <a:pt x="0" y="801"/>
                    <a:pt x="325" y="1107"/>
                  </a:cubicBezTo>
                  <a:lnTo>
                    <a:pt x="592" y="1374"/>
                  </a:lnTo>
                  <a:lnTo>
                    <a:pt x="1126" y="821"/>
                  </a:lnTo>
                  <a:lnTo>
                    <a:pt x="325"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4" name="Google Shape;2734;p63"/>
          <p:cNvGrpSpPr/>
          <p:nvPr/>
        </p:nvGrpSpPr>
        <p:grpSpPr>
          <a:xfrm>
            <a:off x="2554632" y="3326112"/>
            <a:ext cx="370542" cy="370542"/>
            <a:chOff x="1998300" y="3255550"/>
            <a:chExt cx="330575" cy="330575"/>
          </a:xfrm>
        </p:grpSpPr>
        <p:sp>
          <p:nvSpPr>
            <p:cNvPr id="2735" name="Google Shape;2735;p63"/>
            <p:cNvSpPr/>
            <p:nvPr/>
          </p:nvSpPr>
          <p:spPr>
            <a:xfrm>
              <a:off x="1998300" y="3255550"/>
              <a:ext cx="330575" cy="299575"/>
            </a:xfrm>
            <a:custGeom>
              <a:avLst/>
              <a:gdLst/>
              <a:ahLst/>
              <a:cxnLst/>
              <a:rect l="l" t="t" r="r" b="b"/>
              <a:pathLst>
                <a:path w="13223" h="11983" extrusionOk="0">
                  <a:moveTo>
                    <a:pt x="6602" y="0"/>
                  </a:moveTo>
                  <a:cubicBezTo>
                    <a:pt x="2958" y="0"/>
                    <a:pt x="0" y="2958"/>
                    <a:pt x="0" y="6602"/>
                  </a:cubicBezTo>
                  <a:cubicBezTo>
                    <a:pt x="0" y="8834"/>
                    <a:pt x="1107" y="10781"/>
                    <a:pt x="2767" y="11983"/>
                  </a:cubicBezTo>
                  <a:lnTo>
                    <a:pt x="10456" y="11983"/>
                  </a:lnTo>
                  <a:cubicBezTo>
                    <a:pt x="12116" y="10761"/>
                    <a:pt x="13223" y="8796"/>
                    <a:pt x="13223" y="6602"/>
                  </a:cubicBezTo>
                  <a:cubicBezTo>
                    <a:pt x="13223" y="2958"/>
                    <a:pt x="10265" y="0"/>
                    <a:pt x="6602" y="0"/>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3"/>
            <p:cNvSpPr/>
            <p:nvPr/>
          </p:nvSpPr>
          <p:spPr>
            <a:xfrm>
              <a:off x="2164300" y="3304675"/>
              <a:ext cx="164575" cy="250450"/>
            </a:xfrm>
            <a:custGeom>
              <a:avLst/>
              <a:gdLst/>
              <a:ahLst/>
              <a:cxnLst/>
              <a:rect l="l" t="t" r="r" b="b"/>
              <a:pathLst>
                <a:path w="6583" h="10018" extrusionOk="0">
                  <a:moveTo>
                    <a:pt x="2061" y="0"/>
                  </a:moveTo>
                  <a:lnTo>
                    <a:pt x="0" y="1966"/>
                  </a:lnTo>
                  <a:lnTo>
                    <a:pt x="0" y="10018"/>
                  </a:lnTo>
                  <a:lnTo>
                    <a:pt x="3816" y="10018"/>
                  </a:lnTo>
                  <a:cubicBezTo>
                    <a:pt x="5476" y="8796"/>
                    <a:pt x="6583" y="6831"/>
                    <a:pt x="6583" y="4637"/>
                  </a:cubicBezTo>
                  <a:lnTo>
                    <a:pt x="6583" y="4599"/>
                  </a:lnTo>
                  <a:lnTo>
                    <a:pt x="2061"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3"/>
            <p:cNvSpPr/>
            <p:nvPr/>
          </p:nvSpPr>
          <p:spPr>
            <a:xfrm>
              <a:off x="2093700" y="3296075"/>
              <a:ext cx="83025" cy="220900"/>
            </a:xfrm>
            <a:custGeom>
              <a:avLst/>
              <a:gdLst/>
              <a:ahLst/>
              <a:cxnLst/>
              <a:rect l="l" t="t" r="r" b="b"/>
              <a:pathLst>
                <a:path w="3321" h="8836" extrusionOk="0">
                  <a:moveTo>
                    <a:pt x="2786" y="1"/>
                  </a:moveTo>
                  <a:lnTo>
                    <a:pt x="0" y="3302"/>
                  </a:lnTo>
                  <a:lnTo>
                    <a:pt x="344" y="3779"/>
                  </a:lnTo>
                  <a:cubicBezTo>
                    <a:pt x="363" y="4828"/>
                    <a:pt x="1031" y="5706"/>
                    <a:pt x="1966" y="6030"/>
                  </a:cubicBezTo>
                  <a:lnTo>
                    <a:pt x="1966" y="8835"/>
                  </a:lnTo>
                  <a:lnTo>
                    <a:pt x="2786" y="8835"/>
                  </a:lnTo>
                  <a:lnTo>
                    <a:pt x="3320" y="3970"/>
                  </a:lnTo>
                  <a:lnTo>
                    <a:pt x="2786" y="1"/>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3"/>
            <p:cNvSpPr/>
            <p:nvPr/>
          </p:nvSpPr>
          <p:spPr>
            <a:xfrm>
              <a:off x="2163350" y="3296575"/>
              <a:ext cx="68225" cy="220875"/>
            </a:xfrm>
            <a:custGeom>
              <a:avLst/>
              <a:gdLst/>
              <a:ahLst/>
              <a:cxnLst/>
              <a:rect l="l" t="t" r="r" b="b"/>
              <a:pathLst>
                <a:path w="2729" h="8835" extrusionOk="0">
                  <a:moveTo>
                    <a:pt x="0" y="0"/>
                  </a:moveTo>
                  <a:lnTo>
                    <a:pt x="0" y="8834"/>
                  </a:lnTo>
                  <a:lnTo>
                    <a:pt x="840" y="8834"/>
                  </a:lnTo>
                  <a:lnTo>
                    <a:pt x="840" y="6049"/>
                  </a:lnTo>
                  <a:cubicBezTo>
                    <a:pt x="1775" y="5705"/>
                    <a:pt x="2442" y="4808"/>
                    <a:pt x="2461" y="3778"/>
                  </a:cubicBezTo>
                  <a:lnTo>
                    <a:pt x="2729" y="3377"/>
                  </a:lnTo>
                  <a:lnTo>
                    <a:pt x="0"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3"/>
            <p:cNvSpPr/>
            <p:nvPr/>
          </p:nvSpPr>
          <p:spPr>
            <a:xfrm>
              <a:off x="2088450" y="3288925"/>
              <a:ext cx="74925" cy="202750"/>
            </a:xfrm>
            <a:custGeom>
              <a:avLst/>
              <a:gdLst/>
              <a:ahLst/>
              <a:cxnLst/>
              <a:rect l="l" t="t" r="r" b="b"/>
              <a:pathLst>
                <a:path w="2997" h="8110" extrusionOk="0">
                  <a:moveTo>
                    <a:pt x="2576" y="1"/>
                  </a:moveTo>
                  <a:cubicBezTo>
                    <a:pt x="1145" y="1"/>
                    <a:pt x="0" y="1146"/>
                    <a:pt x="0" y="2577"/>
                  </a:cubicBezTo>
                  <a:lnTo>
                    <a:pt x="0" y="7595"/>
                  </a:lnTo>
                  <a:lnTo>
                    <a:pt x="954" y="8110"/>
                  </a:lnTo>
                  <a:lnTo>
                    <a:pt x="2137" y="7595"/>
                  </a:lnTo>
                  <a:lnTo>
                    <a:pt x="2137" y="6355"/>
                  </a:lnTo>
                  <a:cubicBezTo>
                    <a:pt x="1202" y="6011"/>
                    <a:pt x="535" y="5133"/>
                    <a:pt x="516" y="4084"/>
                  </a:cubicBezTo>
                  <a:lnTo>
                    <a:pt x="516" y="3779"/>
                  </a:lnTo>
                  <a:cubicBezTo>
                    <a:pt x="1412" y="3225"/>
                    <a:pt x="2996" y="1985"/>
                    <a:pt x="2996" y="306"/>
                  </a:cubicBezTo>
                  <a:lnTo>
                    <a:pt x="2996"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3"/>
            <p:cNvSpPr/>
            <p:nvPr/>
          </p:nvSpPr>
          <p:spPr>
            <a:xfrm>
              <a:off x="2163350" y="3288925"/>
              <a:ext cx="75375" cy="202750"/>
            </a:xfrm>
            <a:custGeom>
              <a:avLst/>
              <a:gdLst/>
              <a:ahLst/>
              <a:cxnLst/>
              <a:rect l="l" t="t" r="r" b="b"/>
              <a:pathLst>
                <a:path w="3015" h="8110" extrusionOk="0">
                  <a:moveTo>
                    <a:pt x="0" y="1"/>
                  </a:moveTo>
                  <a:lnTo>
                    <a:pt x="0" y="306"/>
                  </a:lnTo>
                  <a:cubicBezTo>
                    <a:pt x="0" y="1985"/>
                    <a:pt x="1603" y="3225"/>
                    <a:pt x="2480" y="3779"/>
                  </a:cubicBezTo>
                  <a:lnTo>
                    <a:pt x="2480" y="4084"/>
                  </a:lnTo>
                  <a:cubicBezTo>
                    <a:pt x="2461" y="5133"/>
                    <a:pt x="1794" y="6011"/>
                    <a:pt x="859" y="6355"/>
                  </a:cubicBezTo>
                  <a:lnTo>
                    <a:pt x="859" y="7595"/>
                  </a:lnTo>
                  <a:lnTo>
                    <a:pt x="2061" y="8110"/>
                  </a:lnTo>
                  <a:lnTo>
                    <a:pt x="3015" y="7595"/>
                  </a:lnTo>
                  <a:lnTo>
                    <a:pt x="3015" y="2577"/>
                  </a:lnTo>
                  <a:cubicBezTo>
                    <a:pt x="3015" y="1146"/>
                    <a:pt x="1870" y="1"/>
                    <a:pt x="439" y="1"/>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3"/>
            <p:cNvSpPr/>
            <p:nvPr/>
          </p:nvSpPr>
          <p:spPr>
            <a:xfrm>
              <a:off x="2067925" y="3469250"/>
              <a:ext cx="109275" cy="115450"/>
            </a:xfrm>
            <a:custGeom>
              <a:avLst/>
              <a:gdLst/>
              <a:ahLst/>
              <a:cxnLst/>
              <a:rect l="l" t="t" r="r" b="b"/>
              <a:pathLst>
                <a:path w="4371" h="4618" extrusionOk="0">
                  <a:moveTo>
                    <a:pt x="1241" y="0"/>
                  </a:moveTo>
                  <a:cubicBezTo>
                    <a:pt x="554" y="0"/>
                    <a:pt x="1" y="534"/>
                    <a:pt x="1" y="1240"/>
                  </a:cubicBezTo>
                  <a:lnTo>
                    <a:pt x="1" y="3396"/>
                  </a:lnTo>
                  <a:cubicBezTo>
                    <a:pt x="1069" y="4160"/>
                    <a:pt x="2424" y="4618"/>
                    <a:pt x="3855" y="4618"/>
                  </a:cubicBezTo>
                  <a:lnTo>
                    <a:pt x="4370" y="3263"/>
                  </a:lnTo>
                  <a:lnTo>
                    <a:pt x="3855" y="1756"/>
                  </a:lnTo>
                  <a:lnTo>
                    <a:pt x="1508"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3"/>
            <p:cNvSpPr/>
            <p:nvPr/>
          </p:nvSpPr>
          <p:spPr>
            <a:xfrm>
              <a:off x="2164300" y="3469250"/>
              <a:ext cx="95900" cy="116875"/>
            </a:xfrm>
            <a:custGeom>
              <a:avLst/>
              <a:gdLst/>
              <a:ahLst/>
              <a:cxnLst/>
              <a:rect l="l" t="t" r="r" b="b"/>
              <a:pathLst>
                <a:path w="3836" h="4675" extrusionOk="0">
                  <a:moveTo>
                    <a:pt x="2309" y="0"/>
                  </a:moveTo>
                  <a:lnTo>
                    <a:pt x="0" y="1775"/>
                  </a:lnTo>
                  <a:lnTo>
                    <a:pt x="0" y="4675"/>
                  </a:lnTo>
                  <a:cubicBezTo>
                    <a:pt x="1431" y="4675"/>
                    <a:pt x="2729" y="4217"/>
                    <a:pt x="3835" y="3454"/>
                  </a:cubicBezTo>
                  <a:lnTo>
                    <a:pt x="3835" y="1279"/>
                  </a:lnTo>
                  <a:cubicBezTo>
                    <a:pt x="3816" y="534"/>
                    <a:pt x="3263" y="0"/>
                    <a:pt x="2576"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3"/>
            <p:cNvSpPr/>
            <p:nvPr/>
          </p:nvSpPr>
          <p:spPr>
            <a:xfrm>
              <a:off x="2105625" y="3469250"/>
              <a:ext cx="60125" cy="60600"/>
            </a:xfrm>
            <a:custGeom>
              <a:avLst/>
              <a:gdLst/>
              <a:ahLst/>
              <a:cxnLst/>
              <a:rect l="l" t="t" r="r" b="b"/>
              <a:pathLst>
                <a:path w="2405" h="2424" extrusionOk="0">
                  <a:moveTo>
                    <a:pt x="0" y="0"/>
                  </a:moveTo>
                  <a:lnTo>
                    <a:pt x="2309" y="2423"/>
                  </a:lnTo>
                  <a:lnTo>
                    <a:pt x="2404" y="2118"/>
                  </a:lnTo>
                  <a:lnTo>
                    <a:pt x="2309" y="1775"/>
                  </a:lnTo>
                  <a:lnTo>
                    <a:pt x="1469"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3"/>
            <p:cNvSpPr/>
            <p:nvPr/>
          </p:nvSpPr>
          <p:spPr>
            <a:xfrm>
              <a:off x="2163350" y="3469250"/>
              <a:ext cx="58200" cy="60600"/>
            </a:xfrm>
            <a:custGeom>
              <a:avLst/>
              <a:gdLst/>
              <a:ahLst/>
              <a:cxnLst/>
              <a:rect l="l" t="t" r="r" b="b"/>
              <a:pathLst>
                <a:path w="2328" h="2424" extrusionOk="0">
                  <a:moveTo>
                    <a:pt x="840" y="0"/>
                  </a:moveTo>
                  <a:lnTo>
                    <a:pt x="0" y="1775"/>
                  </a:lnTo>
                  <a:lnTo>
                    <a:pt x="0" y="2423"/>
                  </a:lnTo>
                  <a:lnTo>
                    <a:pt x="2328"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3"/>
            <p:cNvSpPr/>
            <p:nvPr/>
          </p:nvSpPr>
          <p:spPr>
            <a:xfrm>
              <a:off x="2094175" y="3514550"/>
              <a:ext cx="42950" cy="42975"/>
            </a:xfrm>
            <a:custGeom>
              <a:avLst/>
              <a:gdLst/>
              <a:ahLst/>
              <a:cxnLst/>
              <a:rect l="l" t="t" r="r" b="b"/>
              <a:pathLst>
                <a:path w="1718" h="1719" extrusionOk="0">
                  <a:moveTo>
                    <a:pt x="859" y="1"/>
                  </a:moveTo>
                  <a:cubicBezTo>
                    <a:pt x="382" y="1"/>
                    <a:pt x="0" y="382"/>
                    <a:pt x="0" y="859"/>
                  </a:cubicBezTo>
                  <a:cubicBezTo>
                    <a:pt x="0" y="1317"/>
                    <a:pt x="382" y="1718"/>
                    <a:pt x="859" y="1718"/>
                  </a:cubicBezTo>
                  <a:cubicBezTo>
                    <a:pt x="1336" y="1718"/>
                    <a:pt x="1718" y="1317"/>
                    <a:pt x="1718" y="859"/>
                  </a:cubicBezTo>
                  <a:cubicBezTo>
                    <a:pt x="1718" y="382"/>
                    <a:pt x="1336" y="1"/>
                    <a:pt x="859"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3"/>
            <p:cNvSpPr/>
            <p:nvPr/>
          </p:nvSpPr>
          <p:spPr>
            <a:xfrm>
              <a:off x="2100850" y="3520750"/>
              <a:ext cx="29600" cy="30075"/>
            </a:xfrm>
            <a:custGeom>
              <a:avLst/>
              <a:gdLst/>
              <a:ahLst/>
              <a:cxnLst/>
              <a:rect l="l" t="t" r="r" b="b"/>
              <a:pathLst>
                <a:path w="1184" h="1203" extrusionOk="0">
                  <a:moveTo>
                    <a:pt x="401" y="1"/>
                  </a:moveTo>
                  <a:lnTo>
                    <a:pt x="401" y="421"/>
                  </a:lnTo>
                  <a:lnTo>
                    <a:pt x="0" y="421"/>
                  </a:lnTo>
                  <a:lnTo>
                    <a:pt x="0" y="802"/>
                  </a:lnTo>
                  <a:lnTo>
                    <a:pt x="401" y="802"/>
                  </a:lnTo>
                  <a:lnTo>
                    <a:pt x="401" y="1203"/>
                  </a:lnTo>
                  <a:lnTo>
                    <a:pt x="783" y="1203"/>
                  </a:lnTo>
                  <a:lnTo>
                    <a:pt x="783" y="802"/>
                  </a:lnTo>
                  <a:lnTo>
                    <a:pt x="1183" y="802"/>
                  </a:lnTo>
                  <a:lnTo>
                    <a:pt x="1183" y="421"/>
                  </a:lnTo>
                  <a:lnTo>
                    <a:pt x="783" y="421"/>
                  </a:lnTo>
                  <a:lnTo>
                    <a:pt x="783"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3"/>
            <p:cNvSpPr/>
            <p:nvPr/>
          </p:nvSpPr>
          <p:spPr>
            <a:xfrm>
              <a:off x="2202450" y="3509300"/>
              <a:ext cx="9575" cy="19600"/>
            </a:xfrm>
            <a:custGeom>
              <a:avLst/>
              <a:gdLst/>
              <a:ahLst/>
              <a:cxnLst/>
              <a:rect l="l" t="t" r="r" b="b"/>
              <a:pathLst>
                <a:path w="383" h="784" extrusionOk="0">
                  <a:moveTo>
                    <a:pt x="191" y="1"/>
                  </a:moveTo>
                  <a:cubicBezTo>
                    <a:pt x="77" y="1"/>
                    <a:pt x="1" y="115"/>
                    <a:pt x="1" y="211"/>
                  </a:cubicBezTo>
                  <a:lnTo>
                    <a:pt x="1" y="516"/>
                  </a:lnTo>
                  <a:lnTo>
                    <a:pt x="191" y="783"/>
                  </a:lnTo>
                  <a:lnTo>
                    <a:pt x="382" y="516"/>
                  </a:lnTo>
                  <a:lnTo>
                    <a:pt x="382" y="211"/>
                  </a:lnTo>
                  <a:cubicBezTo>
                    <a:pt x="382" y="96"/>
                    <a:pt x="287" y="1"/>
                    <a:pt x="191" y="1"/>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3"/>
            <p:cNvSpPr/>
            <p:nvPr/>
          </p:nvSpPr>
          <p:spPr>
            <a:xfrm>
              <a:off x="2212000" y="3509300"/>
              <a:ext cx="9550" cy="19600"/>
            </a:xfrm>
            <a:custGeom>
              <a:avLst/>
              <a:gdLst/>
              <a:ahLst/>
              <a:cxnLst/>
              <a:rect l="l" t="t" r="r" b="b"/>
              <a:pathLst>
                <a:path w="382" h="784" extrusionOk="0">
                  <a:moveTo>
                    <a:pt x="191" y="1"/>
                  </a:moveTo>
                  <a:cubicBezTo>
                    <a:pt x="96" y="1"/>
                    <a:pt x="0" y="115"/>
                    <a:pt x="0" y="211"/>
                  </a:cubicBezTo>
                  <a:lnTo>
                    <a:pt x="0" y="516"/>
                  </a:lnTo>
                  <a:lnTo>
                    <a:pt x="191" y="783"/>
                  </a:lnTo>
                  <a:lnTo>
                    <a:pt x="382" y="516"/>
                  </a:lnTo>
                  <a:lnTo>
                    <a:pt x="382" y="211"/>
                  </a:lnTo>
                  <a:cubicBezTo>
                    <a:pt x="382" y="96"/>
                    <a:pt x="286" y="1"/>
                    <a:pt x="191" y="1"/>
                  </a:cubicBez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3"/>
            <p:cNvSpPr/>
            <p:nvPr/>
          </p:nvSpPr>
          <p:spPr>
            <a:xfrm>
              <a:off x="2193400" y="3522200"/>
              <a:ext cx="35800" cy="17675"/>
            </a:xfrm>
            <a:custGeom>
              <a:avLst/>
              <a:gdLst/>
              <a:ahLst/>
              <a:cxnLst/>
              <a:rect l="l" t="t" r="r" b="b"/>
              <a:pathLst>
                <a:path w="1432" h="707" extrusionOk="0">
                  <a:moveTo>
                    <a:pt x="0" y="0"/>
                  </a:moveTo>
                  <a:lnTo>
                    <a:pt x="0" y="458"/>
                  </a:lnTo>
                  <a:lnTo>
                    <a:pt x="706" y="706"/>
                  </a:lnTo>
                  <a:lnTo>
                    <a:pt x="1431" y="458"/>
                  </a:lnTo>
                  <a:lnTo>
                    <a:pt x="1393" y="458"/>
                  </a:lnTo>
                  <a:lnTo>
                    <a:pt x="1393"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3"/>
            <p:cNvSpPr/>
            <p:nvPr/>
          </p:nvSpPr>
          <p:spPr>
            <a:xfrm>
              <a:off x="2193875" y="3533625"/>
              <a:ext cx="35325" cy="29125"/>
            </a:xfrm>
            <a:custGeom>
              <a:avLst/>
              <a:gdLst/>
              <a:ahLst/>
              <a:cxnLst/>
              <a:rect l="l" t="t" r="r" b="b"/>
              <a:pathLst>
                <a:path w="1413" h="1165" extrusionOk="0">
                  <a:moveTo>
                    <a:pt x="0" y="1"/>
                  </a:moveTo>
                  <a:lnTo>
                    <a:pt x="0" y="440"/>
                  </a:lnTo>
                  <a:cubicBezTo>
                    <a:pt x="0" y="860"/>
                    <a:pt x="344" y="1165"/>
                    <a:pt x="725" y="1165"/>
                  </a:cubicBezTo>
                  <a:cubicBezTo>
                    <a:pt x="1107" y="1165"/>
                    <a:pt x="1412" y="821"/>
                    <a:pt x="1412" y="440"/>
                  </a:cubicBezTo>
                  <a:lnTo>
                    <a:pt x="1412"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1" name="Google Shape;2751;p63"/>
          <p:cNvGrpSpPr/>
          <p:nvPr/>
        </p:nvGrpSpPr>
        <p:grpSpPr>
          <a:xfrm>
            <a:off x="2554885" y="2751315"/>
            <a:ext cx="370037" cy="370570"/>
            <a:chOff x="1995425" y="2772325"/>
            <a:chExt cx="330125" cy="330600"/>
          </a:xfrm>
        </p:grpSpPr>
        <p:sp>
          <p:nvSpPr>
            <p:cNvPr id="2752" name="Google Shape;2752;p63"/>
            <p:cNvSpPr/>
            <p:nvPr/>
          </p:nvSpPr>
          <p:spPr>
            <a:xfrm>
              <a:off x="1995425" y="2772325"/>
              <a:ext cx="330125" cy="330600"/>
            </a:xfrm>
            <a:custGeom>
              <a:avLst/>
              <a:gdLst/>
              <a:ahLst/>
              <a:cxnLst/>
              <a:rect l="l" t="t" r="r" b="b"/>
              <a:pathLst>
                <a:path w="13205" h="13224" extrusionOk="0">
                  <a:moveTo>
                    <a:pt x="6603" y="1"/>
                  </a:moveTo>
                  <a:cubicBezTo>
                    <a:pt x="2958" y="1"/>
                    <a:pt x="1" y="2977"/>
                    <a:pt x="1" y="6622"/>
                  </a:cubicBezTo>
                  <a:cubicBezTo>
                    <a:pt x="1" y="10266"/>
                    <a:pt x="2958" y="13223"/>
                    <a:pt x="6603" y="13223"/>
                  </a:cubicBezTo>
                  <a:cubicBezTo>
                    <a:pt x="10247" y="13223"/>
                    <a:pt x="13204" y="10266"/>
                    <a:pt x="13204" y="6622"/>
                  </a:cubicBezTo>
                  <a:cubicBezTo>
                    <a:pt x="13204" y="2977"/>
                    <a:pt x="10247" y="1"/>
                    <a:pt x="6603"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3"/>
            <p:cNvSpPr/>
            <p:nvPr/>
          </p:nvSpPr>
          <p:spPr>
            <a:xfrm>
              <a:off x="2102750" y="2826700"/>
              <a:ext cx="219450" cy="275750"/>
            </a:xfrm>
            <a:custGeom>
              <a:avLst/>
              <a:gdLst/>
              <a:ahLst/>
              <a:cxnLst/>
              <a:rect l="l" t="t" r="r" b="b"/>
              <a:pathLst>
                <a:path w="8778" h="11030" extrusionOk="0">
                  <a:moveTo>
                    <a:pt x="3092" y="1"/>
                  </a:moveTo>
                  <a:lnTo>
                    <a:pt x="1" y="9198"/>
                  </a:lnTo>
                  <a:lnTo>
                    <a:pt x="1813" y="11010"/>
                  </a:lnTo>
                  <a:cubicBezTo>
                    <a:pt x="1947" y="11010"/>
                    <a:pt x="2119" y="11029"/>
                    <a:pt x="2271" y="11029"/>
                  </a:cubicBezTo>
                  <a:cubicBezTo>
                    <a:pt x="5534" y="11029"/>
                    <a:pt x="8205" y="8740"/>
                    <a:pt x="8778" y="5687"/>
                  </a:cubicBezTo>
                  <a:lnTo>
                    <a:pt x="3092"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3"/>
            <p:cNvSpPr/>
            <p:nvPr/>
          </p:nvSpPr>
          <p:spPr>
            <a:xfrm>
              <a:off x="2137100" y="2818600"/>
              <a:ext cx="30550" cy="63000"/>
            </a:xfrm>
            <a:custGeom>
              <a:avLst/>
              <a:gdLst/>
              <a:ahLst/>
              <a:cxnLst/>
              <a:rect l="l" t="t" r="r" b="b"/>
              <a:pathLst>
                <a:path w="1222" h="2520" extrusionOk="0">
                  <a:moveTo>
                    <a:pt x="764" y="0"/>
                  </a:moveTo>
                  <a:cubicBezTo>
                    <a:pt x="344" y="0"/>
                    <a:pt x="1" y="344"/>
                    <a:pt x="1" y="764"/>
                  </a:cubicBezTo>
                  <a:lnTo>
                    <a:pt x="1" y="2519"/>
                  </a:lnTo>
                  <a:lnTo>
                    <a:pt x="955" y="2519"/>
                  </a:lnTo>
                  <a:lnTo>
                    <a:pt x="1222" y="1374"/>
                  </a:lnTo>
                  <a:lnTo>
                    <a:pt x="955"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3"/>
            <p:cNvSpPr/>
            <p:nvPr/>
          </p:nvSpPr>
          <p:spPr>
            <a:xfrm>
              <a:off x="2160475" y="2819075"/>
              <a:ext cx="23875" cy="63950"/>
            </a:xfrm>
            <a:custGeom>
              <a:avLst/>
              <a:gdLst/>
              <a:ahLst/>
              <a:cxnLst/>
              <a:rect l="l" t="t" r="r" b="b"/>
              <a:pathLst>
                <a:path w="955" h="2558" extrusionOk="0">
                  <a:moveTo>
                    <a:pt x="1" y="1"/>
                  </a:moveTo>
                  <a:lnTo>
                    <a:pt x="1" y="2557"/>
                  </a:lnTo>
                  <a:lnTo>
                    <a:pt x="955" y="2557"/>
                  </a:lnTo>
                  <a:lnTo>
                    <a:pt x="955" y="764"/>
                  </a:lnTo>
                  <a:lnTo>
                    <a:pt x="935" y="764"/>
                  </a:lnTo>
                  <a:cubicBezTo>
                    <a:pt x="935" y="325"/>
                    <a:pt x="573" y="1"/>
                    <a:pt x="172" y="1"/>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3"/>
            <p:cNvSpPr/>
            <p:nvPr/>
          </p:nvSpPr>
          <p:spPr>
            <a:xfrm>
              <a:off x="2103225" y="2876325"/>
              <a:ext cx="63950" cy="180325"/>
            </a:xfrm>
            <a:custGeom>
              <a:avLst/>
              <a:gdLst/>
              <a:ahLst/>
              <a:cxnLst/>
              <a:rect l="l" t="t" r="r" b="b"/>
              <a:pathLst>
                <a:path w="2558" h="7213" extrusionOk="0">
                  <a:moveTo>
                    <a:pt x="1508" y="0"/>
                  </a:moveTo>
                  <a:lnTo>
                    <a:pt x="1508" y="19"/>
                  </a:lnTo>
                  <a:cubicBezTo>
                    <a:pt x="669" y="19"/>
                    <a:pt x="1" y="687"/>
                    <a:pt x="1" y="1527"/>
                  </a:cubicBezTo>
                  <a:lnTo>
                    <a:pt x="1" y="7213"/>
                  </a:lnTo>
                  <a:lnTo>
                    <a:pt x="2291" y="7213"/>
                  </a:lnTo>
                  <a:lnTo>
                    <a:pt x="2558" y="3606"/>
                  </a:lnTo>
                  <a:lnTo>
                    <a:pt x="2291"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3"/>
            <p:cNvSpPr/>
            <p:nvPr/>
          </p:nvSpPr>
          <p:spPr>
            <a:xfrm>
              <a:off x="2160475" y="2876800"/>
              <a:ext cx="57275" cy="180325"/>
            </a:xfrm>
            <a:custGeom>
              <a:avLst/>
              <a:gdLst/>
              <a:ahLst/>
              <a:cxnLst/>
              <a:rect l="l" t="t" r="r" b="b"/>
              <a:pathLst>
                <a:path w="2291" h="7213" extrusionOk="0">
                  <a:moveTo>
                    <a:pt x="1" y="0"/>
                  </a:moveTo>
                  <a:lnTo>
                    <a:pt x="1" y="7213"/>
                  </a:lnTo>
                  <a:lnTo>
                    <a:pt x="2290" y="7213"/>
                  </a:lnTo>
                  <a:lnTo>
                    <a:pt x="2290" y="1508"/>
                  </a:lnTo>
                  <a:lnTo>
                    <a:pt x="2271" y="1508"/>
                  </a:lnTo>
                  <a:cubicBezTo>
                    <a:pt x="2271" y="668"/>
                    <a:pt x="1603" y="0"/>
                    <a:pt x="764"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3"/>
            <p:cNvSpPr/>
            <p:nvPr/>
          </p:nvSpPr>
          <p:spPr>
            <a:xfrm>
              <a:off x="2122800" y="2918775"/>
              <a:ext cx="44375" cy="96375"/>
            </a:xfrm>
            <a:custGeom>
              <a:avLst/>
              <a:gdLst/>
              <a:ahLst/>
              <a:cxnLst/>
              <a:rect l="l" t="t" r="r" b="b"/>
              <a:pathLst>
                <a:path w="1775" h="3855" extrusionOk="0">
                  <a:moveTo>
                    <a:pt x="0" y="0"/>
                  </a:moveTo>
                  <a:lnTo>
                    <a:pt x="0" y="3855"/>
                  </a:lnTo>
                  <a:lnTo>
                    <a:pt x="1508" y="3855"/>
                  </a:lnTo>
                  <a:lnTo>
                    <a:pt x="1775" y="1927"/>
                  </a:lnTo>
                  <a:lnTo>
                    <a:pt x="1508"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3"/>
            <p:cNvSpPr/>
            <p:nvPr/>
          </p:nvSpPr>
          <p:spPr>
            <a:xfrm>
              <a:off x="2160475" y="2918775"/>
              <a:ext cx="37700" cy="96375"/>
            </a:xfrm>
            <a:custGeom>
              <a:avLst/>
              <a:gdLst/>
              <a:ahLst/>
              <a:cxnLst/>
              <a:rect l="l" t="t" r="r" b="b"/>
              <a:pathLst>
                <a:path w="1508" h="3855" extrusionOk="0">
                  <a:moveTo>
                    <a:pt x="1" y="0"/>
                  </a:moveTo>
                  <a:lnTo>
                    <a:pt x="1" y="3855"/>
                  </a:lnTo>
                  <a:lnTo>
                    <a:pt x="1508" y="3855"/>
                  </a:lnTo>
                  <a:lnTo>
                    <a:pt x="1508"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3"/>
            <p:cNvSpPr/>
            <p:nvPr/>
          </p:nvSpPr>
          <p:spPr>
            <a:xfrm>
              <a:off x="2136625" y="2942625"/>
              <a:ext cx="30550" cy="47725"/>
            </a:xfrm>
            <a:custGeom>
              <a:avLst/>
              <a:gdLst/>
              <a:ahLst/>
              <a:cxnLst/>
              <a:rect l="l" t="t" r="r" b="b"/>
              <a:pathLst>
                <a:path w="1222" h="1909" extrusionOk="0">
                  <a:moveTo>
                    <a:pt x="649" y="0"/>
                  </a:moveTo>
                  <a:lnTo>
                    <a:pt x="649" y="668"/>
                  </a:lnTo>
                  <a:lnTo>
                    <a:pt x="1" y="668"/>
                  </a:lnTo>
                  <a:lnTo>
                    <a:pt x="1" y="1260"/>
                  </a:lnTo>
                  <a:lnTo>
                    <a:pt x="649" y="1260"/>
                  </a:lnTo>
                  <a:lnTo>
                    <a:pt x="649" y="1908"/>
                  </a:lnTo>
                  <a:lnTo>
                    <a:pt x="955" y="1908"/>
                  </a:lnTo>
                  <a:lnTo>
                    <a:pt x="1222" y="954"/>
                  </a:lnTo>
                  <a:lnTo>
                    <a:pt x="955"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3"/>
            <p:cNvSpPr/>
            <p:nvPr/>
          </p:nvSpPr>
          <p:spPr>
            <a:xfrm>
              <a:off x="2160475" y="2943100"/>
              <a:ext cx="23875" cy="47250"/>
            </a:xfrm>
            <a:custGeom>
              <a:avLst/>
              <a:gdLst/>
              <a:ahLst/>
              <a:cxnLst/>
              <a:rect l="l" t="t" r="r" b="b"/>
              <a:pathLst>
                <a:path w="955" h="1890" extrusionOk="0">
                  <a:moveTo>
                    <a:pt x="1" y="0"/>
                  </a:moveTo>
                  <a:lnTo>
                    <a:pt x="1" y="1889"/>
                  </a:lnTo>
                  <a:lnTo>
                    <a:pt x="306" y="1889"/>
                  </a:lnTo>
                  <a:lnTo>
                    <a:pt x="306" y="1241"/>
                  </a:lnTo>
                  <a:lnTo>
                    <a:pt x="955" y="1241"/>
                  </a:lnTo>
                  <a:lnTo>
                    <a:pt x="955" y="649"/>
                  </a:lnTo>
                  <a:lnTo>
                    <a:pt x="306" y="649"/>
                  </a:lnTo>
                  <a:lnTo>
                    <a:pt x="306"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2" name="Google Shape;2762;p63"/>
          <p:cNvGrpSpPr/>
          <p:nvPr/>
        </p:nvGrpSpPr>
        <p:grpSpPr>
          <a:xfrm>
            <a:off x="2554618" y="2122413"/>
            <a:ext cx="370570" cy="370542"/>
            <a:chOff x="1960600" y="2194200"/>
            <a:chExt cx="330600" cy="330575"/>
          </a:xfrm>
        </p:grpSpPr>
        <p:sp>
          <p:nvSpPr>
            <p:cNvPr id="2763" name="Google Shape;2763;p63"/>
            <p:cNvSpPr/>
            <p:nvPr/>
          </p:nvSpPr>
          <p:spPr>
            <a:xfrm>
              <a:off x="1960600" y="2194200"/>
              <a:ext cx="330600" cy="330100"/>
            </a:xfrm>
            <a:custGeom>
              <a:avLst/>
              <a:gdLst/>
              <a:ahLst/>
              <a:cxnLst/>
              <a:rect l="l" t="t" r="r" b="b"/>
              <a:pathLst>
                <a:path w="13224" h="13204" extrusionOk="0">
                  <a:moveTo>
                    <a:pt x="6622" y="0"/>
                  </a:moveTo>
                  <a:cubicBezTo>
                    <a:pt x="2958" y="0"/>
                    <a:pt x="1" y="2958"/>
                    <a:pt x="1" y="6602"/>
                  </a:cubicBezTo>
                  <a:cubicBezTo>
                    <a:pt x="1" y="10246"/>
                    <a:pt x="2958" y="13204"/>
                    <a:pt x="6622" y="13204"/>
                  </a:cubicBezTo>
                  <a:cubicBezTo>
                    <a:pt x="10266" y="13204"/>
                    <a:pt x="13224" y="10246"/>
                    <a:pt x="13224" y="6602"/>
                  </a:cubicBezTo>
                  <a:cubicBezTo>
                    <a:pt x="13224" y="2958"/>
                    <a:pt x="10266" y="0"/>
                    <a:pt x="6622" y="0"/>
                  </a:cubicBez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3"/>
            <p:cNvSpPr/>
            <p:nvPr/>
          </p:nvSpPr>
          <p:spPr>
            <a:xfrm>
              <a:off x="1998775" y="2265750"/>
              <a:ext cx="291950" cy="259025"/>
            </a:xfrm>
            <a:custGeom>
              <a:avLst/>
              <a:gdLst/>
              <a:ahLst/>
              <a:cxnLst/>
              <a:rect l="l" t="t" r="r" b="b"/>
              <a:pathLst>
                <a:path w="11678" h="10361" extrusionOk="0">
                  <a:moveTo>
                    <a:pt x="10113" y="0"/>
                  </a:moveTo>
                  <a:lnTo>
                    <a:pt x="0" y="7461"/>
                  </a:lnTo>
                  <a:lnTo>
                    <a:pt x="2252" y="9712"/>
                  </a:lnTo>
                  <a:cubicBezTo>
                    <a:pt x="3110" y="10113"/>
                    <a:pt x="4064" y="10361"/>
                    <a:pt x="5076" y="10361"/>
                  </a:cubicBezTo>
                  <a:cubicBezTo>
                    <a:pt x="8720" y="10323"/>
                    <a:pt x="11678" y="7365"/>
                    <a:pt x="11678" y="3740"/>
                  </a:cubicBezTo>
                  <a:cubicBezTo>
                    <a:pt x="11678" y="2729"/>
                    <a:pt x="11429" y="1775"/>
                    <a:pt x="11029" y="916"/>
                  </a:cubicBezTo>
                  <a:lnTo>
                    <a:pt x="10113" y="0"/>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3"/>
            <p:cNvSpPr/>
            <p:nvPr/>
          </p:nvSpPr>
          <p:spPr>
            <a:xfrm>
              <a:off x="1997825" y="2263350"/>
              <a:ext cx="141200" cy="190850"/>
            </a:xfrm>
            <a:custGeom>
              <a:avLst/>
              <a:gdLst/>
              <a:ahLst/>
              <a:cxnLst/>
              <a:rect l="l" t="t" r="r" b="b"/>
              <a:pathLst>
                <a:path w="5648" h="7634" extrusionOk="0">
                  <a:moveTo>
                    <a:pt x="935" y="1"/>
                  </a:moveTo>
                  <a:lnTo>
                    <a:pt x="935" y="20"/>
                  </a:lnTo>
                  <a:cubicBezTo>
                    <a:pt x="401" y="20"/>
                    <a:pt x="0" y="459"/>
                    <a:pt x="0" y="955"/>
                  </a:cubicBezTo>
                  <a:lnTo>
                    <a:pt x="0" y="6698"/>
                  </a:lnTo>
                  <a:cubicBezTo>
                    <a:pt x="0" y="7232"/>
                    <a:pt x="420" y="7633"/>
                    <a:pt x="935" y="7633"/>
                  </a:cubicBezTo>
                  <a:lnTo>
                    <a:pt x="5133" y="7633"/>
                  </a:lnTo>
                  <a:lnTo>
                    <a:pt x="5648" y="3817"/>
                  </a:lnTo>
                  <a:lnTo>
                    <a:pt x="5133"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3"/>
            <p:cNvSpPr/>
            <p:nvPr/>
          </p:nvSpPr>
          <p:spPr>
            <a:xfrm>
              <a:off x="2125175" y="2263825"/>
              <a:ext cx="128825" cy="190850"/>
            </a:xfrm>
            <a:custGeom>
              <a:avLst/>
              <a:gdLst/>
              <a:ahLst/>
              <a:cxnLst/>
              <a:rect l="l" t="t" r="r" b="b"/>
              <a:pathLst>
                <a:path w="5153" h="7634" extrusionOk="0">
                  <a:moveTo>
                    <a:pt x="1" y="1"/>
                  </a:moveTo>
                  <a:lnTo>
                    <a:pt x="1" y="7633"/>
                  </a:lnTo>
                  <a:lnTo>
                    <a:pt x="4198" y="7633"/>
                  </a:lnTo>
                  <a:cubicBezTo>
                    <a:pt x="4733" y="7633"/>
                    <a:pt x="5133" y="7213"/>
                    <a:pt x="5133" y="6717"/>
                  </a:cubicBezTo>
                  <a:lnTo>
                    <a:pt x="5133" y="955"/>
                  </a:lnTo>
                  <a:cubicBezTo>
                    <a:pt x="5152" y="421"/>
                    <a:pt x="4733" y="1"/>
                    <a:pt x="4198" y="1"/>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3"/>
            <p:cNvSpPr/>
            <p:nvPr/>
          </p:nvSpPr>
          <p:spPr>
            <a:xfrm>
              <a:off x="2025000" y="2322025"/>
              <a:ext cx="93525" cy="74450"/>
            </a:xfrm>
            <a:custGeom>
              <a:avLst/>
              <a:gdLst/>
              <a:ahLst/>
              <a:cxnLst/>
              <a:rect l="l" t="t" r="r" b="b"/>
              <a:pathLst>
                <a:path w="3741" h="2978" extrusionOk="0">
                  <a:moveTo>
                    <a:pt x="840" y="1"/>
                  </a:moveTo>
                  <a:cubicBezTo>
                    <a:pt x="382" y="1"/>
                    <a:pt x="1" y="382"/>
                    <a:pt x="1" y="821"/>
                  </a:cubicBezTo>
                  <a:cubicBezTo>
                    <a:pt x="1" y="1088"/>
                    <a:pt x="134" y="1336"/>
                    <a:pt x="325" y="1489"/>
                  </a:cubicBezTo>
                  <a:cubicBezTo>
                    <a:pt x="134" y="1642"/>
                    <a:pt x="1" y="1871"/>
                    <a:pt x="1" y="2138"/>
                  </a:cubicBezTo>
                  <a:cubicBezTo>
                    <a:pt x="1" y="2596"/>
                    <a:pt x="382" y="2977"/>
                    <a:pt x="840" y="2977"/>
                  </a:cubicBezTo>
                  <a:cubicBezTo>
                    <a:pt x="1298" y="2977"/>
                    <a:pt x="1680" y="2596"/>
                    <a:pt x="1680" y="2138"/>
                  </a:cubicBezTo>
                  <a:lnTo>
                    <a:pt x="3740" y="2138"/>
                  </a:lnTo>
                  <a:lnTo>
                    <a:pt x="3111" y="1718"/>
                  </a:lnTo>
                  <a:lnTo>
                    <a:pt x="3111" y="1680"/>
                  </a:lnTo>
                  <a:lnTo>
                    <a:pt x="3721" y="1470"/>
                  </a:lnTo>
                  <a:lnTo>
                    <a:pt x="3092" y="1260"/>
                  </a:lnTo>
                  <a:lnTo>
                    <a:pt x="3092" y="1241"/>
                  </a:lnTo>
                  <a:lnTo>
                    <a:pt x="3740" y="821"/>
                  </a:lnTo>
                  <a:lnTo>
                    <a:pt x="1680" y="821"/>
                  </a:lnTo>
                  <a:cubicBezTo>
                    <a:pt x="1680" y="382"/>
                    <a:pt x="1298" y="1"/>
                    <a:pt x="840"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3"/>
            <p:cNvSpPr/>
            <p:nvPr/>
          </p:nvSpPr>
          <p:spPr>
            <a:xfrm>
              <a:off x="2131850" y="2322025"/>
              <a:ext cx="94475" cy="73975"/>
            </a:xfrm>
            <a:custGeom>
              <a:avLst/>
              <a:gdLst/>
              <a:ahLst/>
              <a:cxnLst/>
              <a:rect l="l" t="t" r="r" b="b"/>
              <a:pathLst>
                <a:path w="3779" h="2959" extrusionOk="0">
                  <a:moveTo>
                    <a:pt x="2939" y="1"/>
                  </a:moveTo>
                  <a:cubicBezTo>
                    <a:pt x="2481" y="1"/>
                    <a:pt x="2100" y="382"/>
                    <a:pt x="2100" y="821"/>
                  </a:cubicBezTo>
                  <a:lnTo>
                    <a:pt x="649" y="821"/>
                  </a:lnTo>
                  <a:lnTo>
                    <a:pt x="1" y="1260"/>
                  </a:lnTo>
                  <a:lnTo>
                    <a:pt x="649" y="1470"/>
                  </a:lnTo>
                  <a:lnTo>
                    <a:pt x="1" y="1680"/>
                  </a:lnTo>
                  <a:lnTo>
                    <a:pt x="649" y="2119"/>
                  </a:lnTo>
                  <a:lnTo>
                    <a:pt x="2100" y="2119"/>
                  </a:lnTo>
                  <a:cubicBezTo>
                    <a:pt x="2100" y="2577"/>
                    <a:pt x="2481" y="2958"/>
                    <a:pt x="2939" y="2958"/>
                  </a:cubicBezTo>
                  <a:cubicBezTo>
                    <a:pt x="3397" y="2958"/>
                    <a:pt x="3779" y="2577"/>
                    <a:pt x="3779" y="2119"/>
                  </a:cubicBezTo>
                  <a:cubicBezTo>
                    <a:pt x="3779" y="1871"/>
                    <a:pt x="3645" y="1642"/>
                    <a:pt x="3454" y="1489"/>
                  </a:cubicBezTo>
                  <a:cubicBezTo>
                    <a:pt x="3645" y="1336"/>
                    <a:pt x="3779" y="1107"/>
                    <a:pt x="3779" y="821"/>
                  </a:cubicBezTo>
                  <a:cubicBezTo>
                    <a:pt x="3779" y="382"/>
                    <a:pt x="3397" y="1"/>
                    <a:pt x="2939"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3"/>
            <p:cNvSpPr/>
            <p:nvPr/>
          </p:nvSpPr>
          <p:spPr>
            <a:xfrm>
              <a:off x="2149025" y="2291500"/>
              <a:ext cx="29125" cy="29125"/>
            </a:xfrm>
            <a:custGeom>
              <a:avLst/>
              <a:gdLst/>
              <a:ahLst/>
              <a:cxnLst/>
              <a:rect l="l" t="t" r="r" b="b"/>
              <a:pathLst>
                <a:path w="1165" h="1165" extrusionOk="0">
                  <a:moveTo>
                    <a:pt x="840" y="1"/>
                  </a:moveTo>
                  <a:lnTo>
                    <a:pt x="1" y="840"/>
                  </a:lnTo>
                  <a:lnTo>
                    <a:pt x="344" y="1164"/>
                  </a:lnTo>
                  <a:lnTo>
                    <a:pt x="1165" y="325"/>
                  </a:lnTo>
                  <a:lnTo>
                    <a:pt x="840"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3"/>
            <p:cNvSpPr/>
            <p:nvPr/>
          </p:nvSpPr>
          <p:spPr>
            <a:xfrm>
              <a:off x="2073650" y="2291500"/>
              <a:ext cx="29125" cy="29125"/>
            </a:xfrm>
            <a:custGeom>
              <a:avLst/>
              <a:gdLst/>
              <a:ahLst/>
              <a:cxnLst/>
              <a:rect l="l" t="t" r="r" b="b"/>
              <a:pathLst>
                <a:path w="1165" h="1165" extrusionOk="0">
                  <a:moveTo>
                    <a:pt x="325" y="1"/>
                  </a:moveTo>
                  <a:lnTo>
                    <a:pt x="1" y="325"/>
                  </a:lnTo>
                  <a:lnTo>
                    <a:pt x="821" y="1164"/>
                  </a:lnTo>
                  <a:lnTo>
                    <a:pt x="1165" y="840"/>
                  </a:lnTo>
                  <a:lnTo>
                    <a:pt x="325" y="1"/>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3"/>
            <p:cNvSpPr/>
            <p:nvPr/>
          </p:nvSpPr>
          <p:spPr>
            <a:xfrm>
              <a:off x="2072700" y="2397400"/>
              <a:ext cx="29600" cy="29600"/>
            </a:xfrm>
            <a:custGeom>
              <a:avLst/>
              <a:gdLst/>
              <a:ahLst/>
              <a:cxnLst/>
              <a:rect l="l" t="t" r="r" b="b"/>
              <a:pathLst>
                <a:path w="1184" h="1184" extrusionOk="0">
                  <a:moveTo>
                    <a:pt x="840" y="0"/>
                  </a:moveTo>
                  <a:lnTo>
                    <a:pt x="1" y="840"/>
                  </a:lnTo>
                  <a:lnTo>
                    <a:pt x="344" y="1183"/>
                  </a:lnTo>
                  <a:lnTo>
                    <a:pt x="1184" y="344"/>
                  </a:lnTo>
                  <a:lnTo>
                    <a:pt x="840" y="0"/>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3"/>
            <p:cNvSpPr/>
            <p:nvPr/>
          </p:nvSpPr>
          <p:spPr>
            <a:xfrm>
              <a:off x="2149025" y="2397400"/>
              <a:ext cx="29125" cy="29600"/>
            </a:xfrm>
            <a:custGeom>
              <a:avLst/>
              <a:gdLst/>
              <a:ahLst/>
              <a:cxnLst/>
              <a:rect l="l" t="t" r="r" b="b"/>
              <a:pathLst>
                <a:path w="1165" h="1184" extrusionOk="0">
                  <a:moveTo>
                    <a:pt x="344" y="0"/>
                  </a:moveTo>
                  <a:lnTo>
                    <a:pt x="1" y="344"/>
                  </a:lnTo>
                  <a:lnTo>
                    <a:pt x="840" y="1183"/>
                  </a:lnTo>
                  <a:lnTo>
                    <a:pt x="1165" y="840"/>
                  </a:lnTo>
                  <a:lnTo>
                    <a:pt x="344"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3"/>
            <p:cNvSpPr/>
            <p:nvPr/>
          </p:nvSpPr>
          <p:spPr>
            <a:xfrm>
              <a:off x="2119450" y="2397400"/>
              <a:ext cx="8125" cy="30075"/>
            </a:xfrm>
            <a:custGeom>
              <a:avLst/>
              <a:gdLst/>
              <a:ahLst/>
              <a:cxnLst/>
              <a:rect l="l" t="t" r="r" b="b"/>
              <a:pathLst>
                <a:path w="325" h="1203" extrusionOk="0">
                  <a:moveTo>
                    <a:pt x="1" y="0"/>
                  </a:moveTo>
                  <a:lnTo>
                    <a:pt x="1" y="1203"/>
                  </a:lnTo>
                  <a:lnTo>
                    <a:pt x="230" y="1203"/>
                  </a:lnTo>
                  <a:lnTo>
                    <a:pt x="325" y="706"/>
                  </a:lnTo>
                  <a:lnTo>
                    <a:pt x="230" y="0"/>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3"/>
            <p:cNvSpPr/>
            <p:nvPr/>
          </p:nvSpPr>
          <p:spPr>
            <a:xfrm>
              <a:off x="2119450" y="2291500"/>
              <a:ext cx="9575" cy="29600"/>
            </a:xfrm>
            <a:custGeom>
              <a:avLst/>
              <a:gdLst/>
              <a:ahLst/>
              <a:cxnLst/>
              <a:rect l="l" t="t" r="r" b="b"/>
              <a:pathLst>
                <a:path w="383" h="1184" extrusionOk="0">
                  <a:moveTo>
                    <a:pt x="1" y="1"/>
                  </a:moveTo>
                  <a:lnTo>
                    <a:pt x="1" y="1184"/>
                  </a:lnTo>
                  <a:lnTo>
                    <a:pt x="230" y="1184"/>
                  </a:lnTo>
                  <a:lnTo>
                    <a:pt x="382" y="592"/>
                  </a:lnTo>
                  <a:lnTo>
                    <a:pt x="230" y="1"/>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3"/>
            <p:cNvSpPr/>
            <p:nvPr/>
          </p:nvSpPr>
          <p:spPr>
            <a:xfrm>
              <a:off x="2126125" y="2291500"/>
              <a:ext cx="5750" cy="29600"/>
            </a:xfrm>
            <a:custGeom>
              <a:avLst/>
              <a:gdLst/>
              <a:ahLst/>
              <a:cxnLst/>
              <a:rect l="l" t="t" r="r" b="b"/>
              <a:pathLst>
                <a:path w="230" h="1184" extrusionOk="0">
                  <a:moveTo>
                    <a:pt x="1" y="1"/>
                  </a:moveTo>
                  <a:lnTo>
                    <a:pt x="1" y="1184"/>
                  </a:lnTo>
                  <a:lnTo>
                    <a:pt x="230" y="1184"/>
                  </a:lnTo>
                  <a:lnTo>
                    <a:pt x="230"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3"/>
            <p:cNvSpPr/>
            <p:nvPr/>
          </p:nvSpPr>
          <p:spPr>
            <a:xfrm>
              <a:off x="2126125" y="2397400"/>
              <a:ext cx="5750" cy="30075"/>
            </a:xfrm>
            <a:custGeom>
              <a:avLst/>
              <a:gdLst/>
              <a:ahLst/>
              <a:cxnLst/>
              <a:rect l="l" t="t" r="r" b="b"/>
              <a:pathLst>
                <a:path w="230" h="1203" extrusionOk="0">
                  <a:moveTo>
                    <a:pt x="1" y="0"/>
                  </a:moveTo>
                  <a:lnTo>
                    <a:pt x="1" y="1203"/>
                  </a:lnTo>
                  <a:lnTo>
                    <a:pt x="230" y="1203"/>
                  </a:lnTo>
                  <a:lnTo>
                    <a:pt x="230"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3"/>
            <p:cNvSpPr/>
            <p:nvPr/>
          </p:nvSpPr>
          <p:spPr>
            <a:xfrm>
              <a:off x="1990650" y="2257625"/>
              <a:ext cx="141700" cy="204200"/>
            </a:xfrm>
            <a:custGeom>
              <a:avLst/>
              <a:gdLst/>
              <a:ahLst/>
              <a:cxnLst/>
              <a:rect l="l" t="t" r="r" b="b"/>
              <a:pathLst>
                <a:path w="5668" h="8168" extrusionOk="0">
                  <a:moveTo>
                    <a:pt x="1222" y="1"/>
                  </a:moveTo>
                  <a:cubicBezTo>
                    <a:pt x="554" y="1"/>
                    <a:pt x="1" y="535"/>
                    <a:pt x="1" y="1203"/>
                  </a:cubicBezTo>
                  <a:lnTo>
                    <a:pt x="1" y="6965"/>
                  </a:lnTo>
                  <a:cubicBezTo>
                    <a:pt x="1" y="7633"/>
                    <a:pt x="554" y="8167"/>
                    <a:pt x="1222" y="8167"/>
                  </a:cubicBezTo>
                  <a:lnTo>
                    <a:pt x="5420" y="8167"/>
                  </a:lnTo>
                  <a:lnTo>
                    <a:pt x="5668" y="7881"/>
                  </a:lnTo>
                  <a:lnTo>
                    <a:pt x="5420" y="7595"/>
                  </a:lnTo>
                  <a:lnTo>
                    <a:pt x="1222" y="7595"/>
                  </a:lnTo>
                  <a:cubicBezTo>
                    <a:pt x="859" y="7595"/>
                    <a:pt x="573" y="7309"/>
                    <a:pt x="573" y="6965"/>
                  </a:cubicBezTo>
                  <a:lnTo>
                    <a:pt x="573" y="1203"/>
                  </a:lnTo>
                  <a:cubicBezTo>
                    <a:pt x="573" y="860"/>
                    <a:pt x="859" y="573"/>
                    <a:pt x="1222" y="573"/>
                  </a:cubicBezTo>
                  <a:lnTo>
                    <a:pt x="5420" y="573"/>
                  </a:lnTo>
                  <a:lnTo>
                    <a:pt x="5668" y="287"/>
                  </a:lnTo>
                  <a:lnTo>
                    <a:pt x="5420"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3"/>
            <p:cNvSpPr/>
            <p:nvPr/>
          </p:nvSpPr>
          <p:spPr>
            <a:xfrm>
              <a:off x="2125175" y="2256675"/>
              <a:ext cx="135500" cy="204675"/>
            </a:xfrm>
            <a:custGeom>
              <a:avLst/>
              <a:gdLst/>
              <a:ahLst/>
              <a:cxnLst/>
              <a:rect l="l" t="t" r="r" b="b"/>
              <a:pathLst>
                <a:path w="5420" h="8187" extrusionOk="0">
                  <a:moveTo>
                    <a:pt x="1" y="1"/>
                  </a:moveTo>
                  <a:lnTo>
                    <a:pt x="1" y="573"/>
                  </a:lnTo>
                  <a:lnTo>
                    <a:pt x="4198" y="573"/>
                  </a:lnTo>
                  <a:cubicBezTo>
                    <a:pt x="4561" y="573"/>
                    <a:pt x="4847" y="859"/>
                    <a:pt x="4847" y="1222"/>
                  </a:cubicBezTo>
                  <a:lnTo>
                    <a:pt x="4847" y="6965"/>
                  </a:lnTo>
                  <a:cubicBezTo>
                    <a:pt x="4847" y="7328"/>
                    <a:pt x="4561" y="7614"/>
                    <a:pt x="4198" y="7614"/>
                  </a:cubicBezTo>
                  <a:lnTo>
                    <a:pt x="1" y="7614"/>
                  </a:lnTo>
                  <a:lnTo>
                    <a:pt x="1" y="8186"/>
                  </a:lnTo>
                  <a:lnTo>
                    <a:pt x="4198" y="8186"/>
                  </a:lnTo>
                  <a:cubicBezTo>
                    <a:pt x="4866" y="8186"/>
                    <a:pt x="5419" y="7633"/>
                    <a:pt x="5419" y="6965"/>
                  </a:cubicBezTo>
                  <a:lnTo>
                    <a:pt x="5419" y="1222"/>
                  </a:lnTo>
                  <a:cubicBezTo>
                    <a:pt x="5419" y="554"/>
                    <a:pt x="4866" y="1"/>
                    <a:pt x="4198" y="1"/>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9" name="Google Shape;2779;p63"/>
          <p:cNvGrpSpPr/>
          <p:nvPr/>
        </p:nvGrpSpPr>
        <p:grpSpPr>
          <a:xfrm>
            <a:off x="2554885" y="1500965"/>
            <a:ext cx="370037" cy="370037"/>
            <a:chOff x="1995425" y="1628925"/>
            <a:chExt cx="330125" cy="330125"/>
          </a:xfrm>
        </p:grpSpPr>
        <p:sp>
          <p:nvSpPr>
            <p:cNvPr id="2780" name="Google Shape;2780;p63"/>
            <p:cNvSpPr/>
            <p:nvPr/>
          </p:nvSpPr>
          <p:spPr>
            <a:xfrm>
              <a:off x="1995425" y="1628925"/>
              <a:ext cx="330125" cy="330125"/>
            </a:xfrm>
            <a:custGeom>
              <a:avLst/>
              <a:gdLst/>
              <a:ahLst/>
              <a:cxnLst/>
              <a:rect l="l" t="t" r="r" b="b"/>
              <a:pathLst>
                <a:path w="13205" h="13205" extrusionOk="0">
                  <a:moveTo>
                    <a:pt x="6603" y="1"/>
                  </a:moveTo>
                  <a:cubicBezTo>
                    <a:pt x="2958" y="1"/>
                    <a:pt x="1" y="2958"/>
                    <a:pt x="1" y="6603"/>
                  </a:cubicBezTo>
                  <a:cubicBezTo>
                    <a:pt x="1" y="10247"/>
                    <a:pt x="2958" y="13205"/>
                    <a:pt x="6603" y="13205"/>
                  </a:cubicBezTo>
                  <a:cubicBezTo>
                    <a:pt x="10247" y="13205"/>
                    <a:pt x="13204" y="10247"/>
                    <a:pt x="13204" y="6603"/>
                  </a:cubicBezTo>
                  <a:cubicBezTo>
                    <a:pt x="13204" y="2958"/>
                    <a:pt x="10247" y="1"/>
                    <a:pt x="6603" y="1"/>
                  </a:cubicBez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3"/>
            <p:cNvSpPr/>
            <p:nvPr/>
          </p:nvSpPr>
          <p:spPr>
            <a:xfrm>
              <a:off x="2047900" y="1681875"/>
              <a:ext cx="277175" cy="276250"/>
            </a:xfrm>
            <a:custGeom>
              <a:avLst/>
              <a:gdLst/>
              <a:ahLst/>
              <a:cxnLst/>
              <a:rect l="l" t="t" r="r" b="b"/>
              <a:pathLst>
                <a:path w="11087" h="11050" extrusionOk="0">
                  <a:moveTo>
                    <a:pt x="6602" y="1"/>
                  </a:moveTo>
                  <a:lnTo>
                    <a:pt x="1" y="6545"/>
                  </a:lnTo>
                  <a:lnTo>
                    <a:pt x="974" y="7519"/>
                  </a:lnTo>
                  <a:lnTo>
                    <a:pt x="974" y="7976"/>
                  </a:lnTo>
                  <a:lnTo>
                    <a:pt x="4027" y="11029"/>
                  </a:lnTo>
                  <a:cubicBezTo>
                    <a:pt x="4179" y="11029"/>
                    <a:pt x="4332" y="11048"/>
                    <a:pt x="4484" y="11048"/>
                  </a:cubicBezTo>
                  <a:cubicBezTo>
                    <a:pt x="4519" y="11049"/>
                    <a:pt x="4554" y="11049"/>
                    <a:pt x="4588" y="11049"/>
                  </a:cubicBezTo>
                  <a:cubicBezTo>
                    <a:pt x="8185" y="11049"/>
                    <a:pt x="11086" y="8113"/>
                    <a:pt x="11086" y="4485"/>
                  </a:cubicBezTo>
                  <a:lnTo>
                    <a:pt x="11086" y="4199"/>
                  </a:lnTo>
                  <a:lnTo>
                    <a:pt x="8224" y="1336"/>
                  </a:lnTo>
                  <a:lnTo>
                    <a:pt x="8014" y="1413"/>
                  </a:lnTo>
                  <a:lnTo>
                    <a:pt x="6602" y="1"/>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3"/>
            <p:cNvSpPr/>
            <p:nvPr/>
          </p:nvSpPr>
          <p:spPr>
            <a:xfrm>
              <a:off x="2035500" y="1669950"/>
              <a:ext cx="143600" cy="249975"/>
            </a:xfrm>
            <a:custGeom>
              <a:avLst/>
              <a:gdLst/>
              <a:ahLst/>
              <a:cxnLst/>
              <a:rect l="l" t="t" r="r" b="b"/>
              <a:pathLst>
                <a:path w="5744" h="9999" extrusionOk="0">
                  <a:moveTo>
                    <a:pt x="5000" y="1"/>
                  </a:moveTo>
                  <a:cubicBezTo>
                    <a:pt x="4732" y="1"/>
                    <a:pt x="4523" y="134"/>
                    <a:pt x="4351" y="287"/>
                  </a:cubicBezTo>
                  <a:cubicBezTo>
                    <a:pt x="4261" y="403"/>
                    <a:pt x="4119" y="467"/>
                    <a:pt x="3977" y="467"/>
                  </a:cubicBezTo>
                  <a:cubicBezTo>
                    <a:pt x="3909" y="467"/>
                    <a:pt x="3841" y="452"/>
                    <a:pt x="3778" y="421"/>
                  </a:cubicBezTo>
                  <a:cubicBezTo>
                    <a:pt x="3653" y="364"/>
                    <a:pt x="3508" y="327"/>
                    <a:pt x="3362" y="327"/>
                  </a:cubicBezTo>
                  <a:cubicBezTo>
                    <a:pt x="3263" y="327"/>
                    <a:pt x="3165" y="344"/>
                    <a:pt x="3072" y="382"/>
                  </a:cubicBezTo>
                  <a:cubicBezTo>
                    <a:pt x="2824" y="478"/>
                    <a:pt x="2672" y="669"/>
                    <a:pt x="2595" y="898"/>
                  </a:cubicBezTo>
                  <a:cubicBezTo>
                    <a:pt x="2519" y="1088"/>
                    <a:pt x="2328" y="1203"/>
                    <a:pt x="2118" y="1203"/>
                  </a:cubicBezTo>
                  <a:cubicBezTo>
                    <a:pt x="1870" y="1203"/>
                    <a:pt x="1660" y="1279"/>
                    <a:pt x="1470" y="1470"/>
                  </a:cubicBezTo>
                  <a:cubicBezTo>
                    <a:pt x="1279" y="1642"/>
                    <a:pt x="1203" y="1890"/>
                    <a:pt x="1203" y="2119"/>
                  </a:cubicBezTo>
                  <a:cubicBezTo>
                    <a:pt x="1203" y="2348"/>
                    <a:pt x="1088" y="2539"/>
                    <a:pt x="897" y="2596"/>
                  </a:cubicBezTo>
                  <a:cubicBezTo>
                    <a:pt x="687" y="2672"/>
                    <a:pt x="497" y="2863"/>
                    <a:pt x="382" y="3111"/>
                  </a:cubicBezTo>
                  <a:cubicBezTo>
                    <a:pt x="287" y="3340"/>
                    <a:pt x="306" y="3588"/>
                    <a:pt x="401" y="3798"/>
                  </a:cubicBezTo>
                  <a:cubicBezTo>
                    <a:pt x="497" y="3989"/>
                    <a:pt x="439" y="4199"/>
                    <a:pt x="287" y="4351"/>
                  </a:cubicBezTo>
                  <a:cubicBezTo>
                    <a:pt x="115" y="4504"/>
                    <a:pt x="0" y="4733"/>
                    <a:pt x="0" y="4981"/>
                  </a:cubicBezTo>
                  <a:cubicBezTo>
                    <a:pt x="0" y="5248"/>
                    <a:pt x="115" y="5458"/>
                    <a:pt x="287" y="5630"/>
                  </a:cubicBezTo>
                  <a:cubicBezTo>
                    <a:pt x="439" y="5782"/>
                    <a:pt x="497" y="6011"/>
                    <a:pt x="401" y="6202"/>
                  </a:cubicBezTo>
                  <a:cubicBezTo>
                    <a:pt x="306" y="6412"/>
                    <a:pt x="287" y="6679"/>
                    <a:pt x="382" y="6927"/>
                  </a:cubicBezTo>
                  <a:cubicBezTo>
                    <a:pt x="458" y="7156"/>
                    <a:pt x="668" y="7328"/>
                    <a:pt x="878" y="7404"/>
                  </a:cubicBezTo>
                  <a:cubicBezTo>
                    <a:pt x="1069" y="7480"/>
                    <a:pt x="1183" y="7671"/>
                    <a:pt x="1183" y="7881"/>
                  </a:cubicBezTo>
                  <a:cubicBezTo>
                    <a:pt x="1183" y="8110"/>
                    <a:pt x="1260" y="8339"/>
                    <a:pt x="1451" y="8530"/>
                  </a:cubicBezTo>
                  <a:cubicBezTo>
                    <a:pt x="1641" y="8721"/>
                    <a:pt x="1870" y="8778"/>
                    <a:pt x="2118" y="8778"/>
                  </a:cubicBezTo>
                  <a:cubicBezTo>
                    <a:pt x="2328" y="8778"/>
                    <a:pt x="2519" y="8911"/>
                    <a:pt x="2595" y="9102"/>
                  </a:cubicBezTo>
                  <a:cubicBezTo>
                    <a:pt x="2672" y="9312"/>
                    <a:pt x="2863" y="9503"/>
                    <a:pt x="3091" y="9617"/>
                  </a:cubicBezTo>
                  <a:cubicBezTo>
                    <a:pt x="3203" y="9660"/>
                    <a:pt x="3311" y="9680"/>
                    <a:pt x="3415" y="9680"/>
                  </a:cubicBezTo>
                  <a:cubicBezTo>
                    <a:pt x="3542" y="9680"/>
                    <a:pt x="3663" y="9651"/>
                    <a:pt x="3778" y="9598"/>
                  </a:cubicBezTo>
                  <a:cubicBezTo>
                    <a:pt x="3847" y="9564"/>
                    <a:pt x="3920" y="9547"/>
                    <a:pt x="3991" y="9547"/>
                  </a:cubicBezTo>
                  <a:cubicBezTo>
                    <a:pt x="4121" y="9547"/>
                    <a:pt x="4246" y="9602"/>
                    <a:pt x="4332" y="9713"/>
                  </a:cubicBezTo>
                  <a:cubicBezTo>
                    <a:pt x="4503" y="9884"/>
                    <a:pt x="4713" y="9999"/>
                    <a:pt x="4980" y="9999"/>
                  </a:cubicBezTo>
                  <a:lnTo>
                    <a:pt x="5744" y="4924"/>
                  </a:lnTo>
                  <a:lnTo>
                    <a:pt x="5000"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3"/>
            <p:cNvSpPr/>
            <p:nvPr/>
          </p:nvSpPr>
          <p:spPr>
            <a:xfrm>
              <a:off x="2160000" y="1669000"/>
              <a:ext cx="125000" cy="248550"/>
            </a:xfrm>
            <a:custGeom>
              <a:avLst/>
              <a:gdLst/>
              <a:ahLst/>
              <a:cxnLst/>
              <a:rect l="l" t="t" r="r" b="b"/>
              <a:pathLst>
                <a:path w="5000" h="9942" extrusionOk="0">
                  <a:moveTo>
                    <a:pt x="0" y="1"/>
                  </a:moveTo>
                  <a:lnTo>
                    <a:pt x="0" y="9942"/>
                  </a:lnTo>
                  <a:cubicBezTo>
                    <a:pt x="249" y="9942"/>
                    <a:pt x="477" y="9827"/>
                    <a:pt x="630" y="9655"/>
                  </a:cubicBezTo>
                  <a:cubicBezTo>
                    <a:pt x="728" y="9545"/>
                    <a:pt x="858" y="9490"/>
                    <a:pt x="989" y="9490"/>
                  </a:cubicBezTo>
                  <a:cubicBezTo>
                    <a:pt x="1061" y="9490"/>
                    <a:pt x="1134" y="9507"/>
                    <a:pt x="1203" y="9541"/>
                  </a:cubicBezTo>
                  <a:cubicBezTo>
                    <a:pt x="1328" y="9593"/>
                    <a:pt x="1460" y="9623"/>
                    <a:pt x="1594" y="9623"/>
                  </a:cubicBezTo>
                  <a:cubicBezTo>
                    <a:pt x="1704" y="9623"/>
                    <a:pt x="1816" y="9603"/>
                    <a:pt x="1928" y="9560"/>
                  </a:cubicBezTo>
                  <a:cubicBezTo>
                    <a:pt x="2157" y="9465"/>
                    <a:pt x="2328" y="9274"/>
                    <a:pt x="2405" y="9064"/>
                  </a:cubicBezTo>
                  <a:cubicBezTo>
                    <a:pt x="2481" y="8873"/>
                    <a:pt x="2672" y="8759"/>
                    <a:pt x="2882" y="8759"/>
                  </a:cubicBezTo>
                  <a:cubicBezTo>
                    <a:pt x="3111" y="8759"/>
                    <a:pt x="3340" y="8682"/>
                    <a:pt x="3530" y="8491"/>
                  </a:cubicBezTo>
                  <a:cubicBezTo>
                    <a:pt x="3721" y="8301"/>
                    <a:pt x="3778" y="8053"/>
                    <a:pt x="3778" y="7824"/>
                  </a:cubicBezTo>
                  <a:cubicBezTo>
                    <a:pt x="3778" y="7614"/>
                    <a:pt x="3912" y="7423"/>
                    <a:pt x="4103" y="7347"/>
                  </a:cubicBezTo>
                  <a:cubicBezTo>
                    <a:pt x="4313" y="7270"/>
                    <a:pt x="4503" y="7079"/>
                    <a:pt x="4618" y="6851"/>
                  </a:cubicBezTo>
                  <a:cubicBezTo>
                    <a:pt x="4713" y="6602"/>
                    <a:pt x="4694" y="6374"/>
                    <a:pt x="4599" y="6145"/>
                  </a:cubicBezTo>
                  <a:cubicBezTo>
                    <a:pt x="4503" y="5954"/>
                    <a:pt x="4542" y="5744"/>
                    <a:pt x="4713" y="5610"/>
                  </a:cubicBezTo>
                  <a:cubicBezTo>
                    <a:pt x="4885" y="5439"/>
                    <a:pt x="5000" y="5229"/>
                    <a:pt x="5000" y="4962"/>
                  </a:cubicBezTo>
                  <a:cubicBezTo>
                    <a:pt x="4980" y="4752"/>
                    <a:pt x="4885" y="4523"/>
                    <a:pt x="4694" y="4370"/>
                  </a:cubicBezTo>
                  <a:cubicBezTo>
                    <a:pt x="4523" y="4217"/>
                    <a:pt x="4484" y="3988"/>
                    <a:pt x="4580" y="3798"/>
                  </a:cubicBezTo>
                  <a:cubicBezTo>
                    <a:pt x="4675" y="3569"/>
                    <a:pt x="4694" y="3321"/>
                    <a:pt x="4599" y="3073"/>
                  </a:cubicBezTo>
                  <a:cubicBezTo>
                    <a:pt x="4503" y="2844"/>
                    <a:pt x="4313" y="2672"/>
                    <a:pt x="4103" y="2596"/>
                  </a:cubicBezTo>
                  <a:cubicBezTo>
                    <a:pt x="3912" y="2519"/>
                    <a:pt x="3797" y="2328"/>
                    <a:pt x="3797" y="2119"/>
                  </a:cubicBezTo>
                  <a:cubicBezTo>
                    <a:pt x="3797" y="1890"/>
                    <a:pt x="3721" y="1661"/>
                    <a:pt x="3530" y="1470"/>
                  </a:cubicBezTo>
                  <a:cubicBezTo>
                    <a:pt x="3340" y="1279"/>
                    <a:pt x="3092" y="1222"/>
                    <a:pt x="2863" y="1222"/>
                  </a:cubicBezTo>
                  <a:cubicBezTo>
                    <a:pt x="2653" y="1222"/>
                    <a:pt x="2462" y="1088"/>
                    <a:pt x="2386" y="897"/>
                  </a:cubicBezTo>
                  <a:cubicBezTo>
                    <a:pt x="2309" y="688"/>
                    <a:pt x="2118" y="497"/>
                    <a:pt x="1870" y="382"/>
                  </a:cubicBezTo>
                  <a:cubicBezTo>
                    <a:pt x="1767" y="339"/>
                    <a:pt x="1660" y="320"/>
                    <a:pt x="1555" y="320"/>
                  </a:cubicBezTo>
                  <a:cubicBezTo>
                    <a:pt x="1426" y="320"/>
                    <a:pt x="1299" y="349"/>
                    <a:pt x="1183" y="401"/>
                  </a:cubicBezTo>
                  <a:cubicBezTo>
                    <a:pt x="1115" y="435"/>
                    <a:pt x="1045" y="452"/>
                    <a:pt x="975" y="452"/>
                  </a:cubicBezTo>
                  <a:cubicBezTo>
                    <a:pt x="850" y="452"/>
                    <a:pt x="728" y="397"/>
                    <a:pt x="630" y="287"/>
                  </a:cubicBezTo>
                  <a:cubicBezTo>
                    <a:pt x="477" y="115"/>
                    <a:pt x="249" y="1"/>
                    <a:pt x="0" y="1"/>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3"/>
            <p:cNvSpPr/>
            <p:nvPr/>
          </p:nvSpPr>
          <p:spPr>
            <a:xfrm>
              <a:off x="2060300" y="1693800"/>
              <a:ext cx="113550" cy="200375"/>
            </a:xfrm>
            <a:custGeom>
              <a:avLst/>
              <a:gdLst/>
              <a:ahLst/>
              <a:cxnLst/>
              <a:rect l="l" t="t" r="r" b="b"/>
              <a:pathLst>
                <a:path w="4542" h="8015" extrusionOk="0">
                  <a:moveTo>
                    <a:pt x="4008" y="1"/>
                  </a:moveTo>
                  <a:cubicBezTo>
                    <a:pt x="1794" y="1"/>
                    <a:pt x="1" y="1794"/>
                    <a:pt x="1" y="4008"/>
                  </a:cubicBezTo>
                  <a:cubicBezTo>
                    <a:pt x="1" y="6240"/>
                    <a:pt x="1794" y="8015"/>
                    <a:pt x="4008" y="8015"/>
                  </a:cubicBezTo>
                  <a:lnTo>
                    <a:pt x="4542" y="7671"/>
                  </a:lnTo>
                  <a:lnTo>
                    <a:pt x="4008" y="7251"/>
                  </a:lnTo>
                  <a:cubicBezTo>
                    <a:pt x="3149" y="7251"/>
                    <a:pt x="2328" y="6927"/>
                    <a:pt x="1718" y="6297"/>
                  </a:cubicBezTo>
                  <a:cubicBezTo>
                    <a:pt x="1107" y="5687"/>
                    <a:pt x="764" y="4866"/>
                    <a:pt x="764" y="4008"/>
                  </a:cubicBezTo>
                  <a:cubicBezTo>
                    <a:pt x="764" y="3149"/>
                    <a:pt x="1107" y="2348"/>
                    <a:pt x="1718" y="1718"/>
                  </a:cubicBezTo>
                  <a:cubicBezTo>
                    <a:pt x="2348" y="1107"/>
                    <a:pt x="3149" y="764"/>
                    <a:pt x="4008" y="764"/>
                  </a:cubicBezTo>
                  <a:lnTo>
                    <a:pt x="4542" y="325"/>
                  </a:lnTo>
                  <a:lnTo>
                    <a:pt x="4008"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3"/>
            <p:cNvSpPr/>
            <p:nvPr/>
          </p:nvSpPr>
          <p:spPr>
            <a:xfrm>
              <a:off x="2160475" y="1693800"/>
              <a:ext cx="100200" cy="200375"/>
            </a:xfrm>
            <a:custGeom>
              <a:avLst/>
              <a:gdLst/>
              <a:ahLst/>
              <a:cxnLst/>
              <a:rect l="l" t="t" r="r" b="b"/>
              <a:pathLst>
                <a:path w="4008" h="8015" extrusionOk="0">
                  <a:moveTo>
                    <a:pt x="1" y="1"/>
                  </a:moveTo>
                  <a:lnTo>
                    <a:pt x="1" y="764"/>
                  </a:lnTo>
                  <a:cubicBezTo>
                    <a:pt x="859" y="764"/>
                    <a:pt x="1680" y="1107"/>
                    <a:pt x="2290" y="1718"/>
                  </a:cubicBezTo>
                  <a:cubicBezTo>
                    <a:pt x="2920" y="2348"/>
                    <a:pt x="3244" y="3149"/>
                    <a:pt x="3244" y="4008"/>
                  </a:cubicBezTo>
                  <a:cubicBezTo>
                    <a:pt x="3244" y="4866"/>
                    <a:pt x="2920" y="5687"/>
                    <a:pt x="2290" y="6297"/>
                  </a:cubicBezTo>
                  <a:cubicBezTo>
                    <a:pt x="1680" y="6927"/>
                    <a:pt x="859" y="7251"/>
                    <a:pt x="1" y="7251"/>
                  </a:cubicBezTo>
                  <a:lnTo>
                    <a:pt x="1" y="8015"/>
                  </a:lnTo>
                  <a:cubicBezTo>
                    <a:pt x="2214" y="8015"/>
                    <a:pt x="4007" y="6221"/>
                    <a:pt x="4007" y="4008"/>
                  </a:cubicBezTo>
                  <a:cubicBezTo>
                    <a:pt x="4007" y="1794"/>
                    <a:pt x="2214" y="1"/>
                    <a:pt x="1"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3"/>
            <p:cNvSpPr/>
            <p:nvPr/>
          </p:nvSpPr>
          <p:spPr>
            <a:xfrm>
              <a:off x="2073650" y="1707175"/>
              <a:ext cx="99250" cy="173650"/>
            </a:xfrm>
            <a:custGeom>
              <a:avLst/>
              <a:gdLst/>
              <a:ahLst/>
              <a:cxnLst/>
              <a:rect l="l" t="t" r="r" b="b"/>
              <a:pathLst>
                <a:path w="3970" h="6946" extrusionOk="0">
                  <a:moveTo>
                    <a:pt x="3454" y="0"/>
                  </a:moveTo>
                  <a:cubicBezTo>
                    <a:pt x="1546" y="19"/>
                    <a:pt x="1" y="1565"/>
                    <a:pt x="1" y="3473"/>
                  </a:cubicBezTo>
                  <a:cubicBezTo>
                    <a:pt x="1" y="5381"/>
                    <a:pt x="1546" y="6945"/>
                    <a:pt x="3454" y="6945"/>
                  </a:cubicBezTo>
                  <a:lnTo>
                    <a:pt x="3970" y="3625"/>
                  </a:lnTo>
                  <a:lnTo>
                    <a:pt x="3454"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3"/>
            <p:cNvSpPr/>
            <p:nvPr/>
          </p:nvSpPr>
          <p:spPr>
            <a:xfrm>
              <a:off x="2160475" y="1707650"/>
              <a:ext cx="86375" cy="173650"/>
            </a:xfrm>
            <a:custGeom>
              <a:avLst/>
              <a:gdLst/>
              <a:ahLst/>
              <a:cxnLst/>
              <a:rect l="l" t="t" r="r" b="b"/>
              <a:pathLst>
                <a:path w="3455" h="6946" extrusionOk="0">
                  <a:moveTo>
                    <a:pt x="1" y="0"/>
                  </a:moveTo>
                  <a:lnTo>
                    <a:pt x="1" y="6945"/>
                  </a:lnTo>
                  <a:cubicBezTo>
                    <a:pt x="1909" y="6945"/>
                    <a:pt x="3454" y="5381"/>
                    <a:pt x="3454" y="3473"/>
                  </a:cubicBezTo>
                  <a:cubicBezTo>
                    <a:pt x="3454" y="1565"/>
                    <a:pt x="1909" y="0"/>
                    <a:pt x="1" y="0"/>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3"/>
            <p:cNvSpPr/>
            <p:nvPr/>
          </p:nvSpPr>
          <p:spPr>
            <a:xfrm>
              <a:off x="2179550" y="1757250"/>
              <a:ext cx="42950" cy="42950"/>
            </a:xfrm>
            <a:custGeom>
              <a:avLst/>
              <a:gdLst/>
              <a:ahLst/>
              <a:cxnLst/>
              <a:rect l="l" t="t" r="r" b="b"/>
              <a:pathLst>
                <a:path w="1718" h="1718" extrusionOk="0">
                  <a:moveTo>
                    <a:pt x="859" y="1"/>
                  </a:moveTo>
                  <a:cubicBezTo>
                    <a:pt x="382" y="1"/>
                    <a:pt x="1" y="382"/>
                    <a:pt x="1" y="859"/>
                  </a:cubicBezTo>
                  <a:cubicBezTo>
                    <a:pt x="1" y="1336"/>
                    <a:pt x="382" y="1718"/>
                    <a:pt x="859" y="1718"/>
                  </a:cubicBezTo>
                  <a:cubicBezTo>
                    <a:pt x="1336" y="1718"/>
                    <a:pt x="1718" y="1336"/>
                    <a:pt x="1718" y="859"/>
                  </a:cubicBezTo>
                  <a:cubicBezTo>
                    <a:pt x="1718" y="382"/>
                    <a:pt x="1336" y="1"/>
                    <a:pt x="859"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3"/>
            <p:cNvSpPr/>
            <p:nvPr/>
          </p:nvSpPr>
          <p:spPr>
            <a:xfrm>
              <a:off x="2181950" y="1829275"/>
              <a:ext cx="19100" cy="19100"/>
            </a:xfrm>
            <a:custGeom>
              <a:avLst/>
              <a:gdLst/>
              <a:ahLst/>
              <a:cxnLst/>
              <a:rect l="l" t="t" r="r" b="b"/>
              <a:pathLst>
                <a:path w="764" h="764" extrusionOk="0">
                  <a:moveTo>
                    <a:pt x="382" y="1"/>
                  </a:moveTo>
                  <a:cubicBezTo>
                    <a:pt x="172" y="1"/>
                    <a:pt x="0" y="172"/>
                    <a:pt x="0" y="382"/>
                  </a:cubicBezTo>
                  <a:cubicBezTo>
                    <a:pt x="0" y="592"/>
                    <a:pt x="172" y="764"/>
                    <a:pt x="382" y="764"/>
                  </a:cubicBezTo>
                  <a:cubicBezTo>
                    <a:pt x="592" y="764"/>
                    <a:pt x="763" y="592"/>
                    <a:pt x="763" y="382"/>
                  </a:cubicBezTo>
                  <a:cubicBezTo>
                    <a:pt x="763" y="172"/>
                    <a:pt x="592" y="1"/>
                    <a:pt x="382" y="1"/>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3"/>
            <p:cNvSpPr/>
            <p:nvPr/>
          </p:nvSpPr>
          <p:spPr>
            <a:xfrm>
              <a:off x="2110875" y="1796375"/>
              <a:ext cx="19100" cy="19100"/>
            </a:xfrm>
            <a:custGeom>
              <a:avLst/>
              <a:gdLst/>
              <a:ahLst/>
              <a:cxnLst/>
              <a:rect l="l" t="t" r="r" b="b"/>
              <a:pathLst>
                <a:path w="764" h="764" extrusionOk="0">
                  <a:moveTo>
                    <a:pt x="382" y="0"/>
                  </a:moveTo>
                  <a:cubicBezTo>
                    <a:pt x="172" y="0"/>
                    <a:pt x="0" y="172"/>
                    <a:pt x="0" y="382"/>
                  </a:cubicBezTo>
                  <a:cubicBezTo>
                    <a:pt x="0" y="592"/>
                    <a:pt x="172" y="763"/>
                    <a:pt x="382" y="763"/>
                  </a:cubicBezTo>
                  <a:cubicBezTo>
                    <a:pt x="592" y="763"/>
                    <a:pt x="763" y="592"/>
                    <a:pt x="763" y="382"/>
                  </a:cubicBezTo>
                  <a:cubicBezTo>
                    <a:pt x="763" y="172"/>
                    <a:pt x="592" y="0"/>
                    <a:pt x="382" y="0"/>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3"/>
            <p:cNvSpPr/>
            <p:nvPr/>
          </p:nvSpPr>
          <p:spPr>
            <a:xfrm>
              <a:off x="2116600" y="1745325"/>
              <a:ext cx="19100" cy="19100"/>
            </a:xfrm>
            <a:custGeom>
              <a:avLst/>
              <a:gdLst/>
              <a:ahLst/>
              <a:cxnLst/>
              <a:rect l="l" t="t" r="r" b="b"/>
              <a:pathLst>
                <a:path w="764" h="764" extrusionOk="0">
                  <a:moveTo>
                    <a:pt x="382" y="1"/>
                  </a:moveTo>
                  <a:cubicBezTo>
                    <a:pt x="153" y="1"/>
                    <a:pt x="0" y="172"/>
                    <a:pt x="0" y="382"/>
                  </a:cubicBezTo>
                  <a:cubicBezTo>
                    <a:pt x="0" y="592"/>
                    <a:pt x="153" y="764"/>
                    <a:pt x="382" y="764"/>
                  </a:cubicBezTo>
                  <a:cubicBezTo>
                    <a:pt x="592" y="764"/>
                    <a:pt x="763" y="592"/>
                    <a:pt x="763" y="382"/>
                  </a:cubicBezTo>
                  <a:cubicBezTo>
                    <a:pt x="763" y="172"/>
                    <a:pt x="592" y="1"/>
                    <a:pt x="382"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2" name="Google Shape;2792;p63"/>
          <p:cNvGrpSpPr/>
          <p:nvPr/>
        </p:nvGrpSpPr>
        <p:grpSpPr>
          <a:xfrm>
            <a:off x="1828263" y="3934298"/>
            <a:ext cx="370009" cy="370570"/>
            <a:chOff x="1358625" y="3793600"/>
            <a:chExt cx="330100" cy="330600"/>
          </a:xfrm>
        </p:grpSpPr>
        <p:sp>
          <p:nvSpPr>
            <p:cNvPr id="2793" name="Google Shape;2793;p63"/>
            <p:cNvSpPr/>
            <p:nvPr/>
          </p:nvSpPr>
          <p:spPr>
            <a:xfrm>
              <a:off x="1358625" y="3793600"/>
              <a:ext cx="330100" cy="330125"/>
            </a:xfrm>
            <a:custGeom>
              <a:avLst/>
              <a:gdLst/>
              <a:ahLst/>
              <a:cxnLst/>
              <a:rect l="l" t="t" r="r" b="b"/>
              <a:pathLst>
                <a:path w="13204" h="13205" extrusionOk="0">
                  <a:moveTo>
                    <a:pt x="6602" y="1"/>
                  </a:moveTo>
                  <a:cubicBezTo>
                    <a:pt x="2958" y="1"/>
                    <a:pt x="0" y="2958"/>
                    <a:pt x="0" y="6603"/>
                  </a:cubicBezTo>
                  <a:cubicBezTo>
                    <a:pt x="0" y="10247"/>
                    <a:pt x="2958" y="13204"/>
                    <a:pt x="6602" y="13204"/>
                  </a:cubicBezTo>
                  <a:cubicBezTo>
                    <a:pt x="10246" y="13204"/>
                    <a:pt x="13204" y="10247"/>
                    <a:pt x="13204" y="6603"/>
                  </a:cubicBezTo>
                  <a:cubicBezTo>
                    <a:pt x="13204" y="2958"/>
                    <a:pt x="10246" y="1"/>
                    <a:pt x="6602" y="1"/>
                  </a:cubicBez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3"/>
            <p:cNvSpPr/>
            <p:nvPr/>
          </p:nvSpPr>
          <p:spPr>
            <a:xfrm>
              <a:off x="1410600" y="3848950"/>
              <a:ext cx="277175" cy="275250"/>
            </a:xfrm>
            <a:custGeom>
              <a:avLst/>
              <a:gdLst/>
              <a:ahLst/>
              <a:cxnLst/>
              <a:rect l="l" t="t" r="r" b="b"/>
              <a:pathLst>
                <a:path w="11087" h="11010" extrusionOk="0">
                  <a:moveTo>
                    <a:pt x="6107" y="0"/>
                  </a:moveTo>
                  <a:lnTo>
                    <a:pt x="2310" y="1546"/>
                  </a:lnTo>
                  <a:lnTo>
                    <a:pt x="4542" y="3797"/>
                  </a:lnTo>
                  <a:lnTo>
                    <a:pt x="4523" y="6659"/>
                  </a:lnTo>
                  <a:lnTo>
                    <a:pt x="1" y="8167"/>
                  </a:lnTo>
                  <a:lnTo>
                    <a:pt x="2520" y="10704"/>
                  </a:lnTo>
                  <a:cubicBezTo>
                    <a:pt x="3149" y="10895"/>
                    <a:pt x="3836" y="11010"/>
                    <a:pt x="4523" y="11010"/>
                  </a:cubicBezTo>
                  <a:cubicBezTo>
                    <a:pt x="7958" y="11010"/>
                    <a:pt x="10801" y="8357"/>
                    <a:pt x="11087" y="4999"/>
                  </a:cubicBezTo>
                  <a:lnTo>
                    <a:pt x="6107" y="0"/>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3"/>
            <p:cNvSpPr/>
            <p:nvPr/>
          </p:nvSpPr>
          <p:spPr>
            <a:xfrm>
              <a:off x="1514125" y="3887575"/>
              <a:ext cx="13375" cy="103075"/>
            </a:xfrm>
            <a:custGeom>
              <a:avLst/>
              <a:gdLst/>
              <a:ahLst/>
              <a:cxnLst/>
              <a:rect l="l" t="t" r="r" b="b"/>
              <a:pathLst>
                <a:path w="535" h="4123" extrusionOk="0">
                  <a:moveTo>
                    <a:pt x="0" y="1"/>
                  </a:moveTo>
                  <a:lnTo>
                    <a:pt x="0" y="4122"/>
                  </a:lnTo>
                  <a:lnTo>
                    <a:pt x="382" y="4122"/>
                  </a:lnTo>
                  <a:lnTo>
                    <a:pt x="535" y="2252"/>
                  </a:lnTo>
                  <a:lnTo>
                    <a:pt x="382"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3"/>
            <p:cNvSpPr/>
            <p:nvPr/>
          </p:nvSpPr>
          <p:spPr>
            <a:xfrm>
              <a:off x="1523675" y="3887575"/>
              <a:ext cx="9550" cy="103075"/>
            </a:xfrm>
            <a:custGeom>
              <a:avLst/>
              <a:gdLst/>
              <a:ahLst/>
              <a:cxnLst/>
              <a:rect l="l" t="t" r="r" b="b"/>
              <a:pathLst>
                <a:path w="382" h="4123" extrusionOk="0">
                  <a:moveTo>
                    <a:pt x="0" y="1"/>
                  </a:moveTo>
                  <a:lnTo>
                    <a:pt x="0" y="4122"/>
                  </a:lnTo>
                  <a:lnTo>
                    <a:pt x="382" y="4122"/>
                  </a:lnTo>
                  <a:lnTo>
                    <a:pt x="382"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3"/>
            <p:cNvSpPr/>
            <p:nvPr/>
          </p:nvSpPr>
          <p:spPr>
            <a:xfrm>
              <a:off x="1468325" y="3832250"/>
              <a:ext cx="62050" cy="62025"/>
            </a:xfrm>
            <a:custGeom>
              <a:avLst/>
              <a:gdLst/>
              <a:ahLst/>
              <a:cxnLst/>
              <a:rect l="l" t="t" r="r" b="b"/>
              <a:pathLst>
                <a:path w="2482" h="2481" extrusionOk="0">
                  <a:moveTo>
                    <a:pt x="2214" y="0"/>
                  </a:moveTo>
                  <a:cubicBezTo>
                    <a:pt x="993" y="0"/>
                    <a:pt x="1" y="993"/>
                    <a:pt x="1" y="2214"/>
                  </a:cubicBezTo>
                  <a:lnTo>
                    <a:pt x="1413" y="2214"/>
                  </a:lnTo>
                  <a:lnTo>
                    <a:pt x="2214" y="2481"/>
                  </a:lnTo>
                  <a:lnTo>
                    <a:pt x="2481" y="1374"/>
                  </a:lnTo>
                  <a:lnTo>
                    <a:pt x="2214"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3"/>
            <p:cNvSpPr/>
            <p:nvPr/>
          </p:nvSpPr>
          <p:spPr>
            <a:xfrm>
              <a:off x="1523675" y="3832250"/>
              <a:ext cx="55350" cy="62025"/>
            </a:xfrm>
            <a:custGeom>
              <a:avLst/>
              <a:gdLst/>
              <a:ahLst/>
              <a:cxnLst/>
              <a:rect l="l" t="t" r="r" b="b"/>
              <a:pathLst>
                <a:path w="2214" h="2481" extrusionOk="0">
                  <a:moveTo>
                    <a:pt x="0" y="0"/>
                  </a:moveTo>
                  <a:lnTo>
                    <a:pt x="0" y="2481"/>
                  </a:lnTo>
                  <a:lnTo>
                    <a:pt x="820" y="2214"/>
                  </a:lnTo>
                  <a:lnTo>
                    <a:pt x="2213" y="2214"/>
                  </a:lnTo>
                  <a:cubicBezTo>
                    <a:pt x="2213" y="993"/>
                    <a:pt x="1221" y="0"/>
                    <a:pt x="0"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3"/>
            <p:cNvSpPr/>
            <p:nvPr/>
          </p:nvSpPr>
          <p:spPr>
            <a:xfrm>
              <a:off x="1430175" y="4052625"/>
              <a:ext cx="40100" cy="19100"/>
            </a:xfrm>
            <a:custGeom>
              <a:avLst/>
              <a:gdLst/>
              <a:ahLst/>
              <a:cxnLst/>
              <a:rect l="l" t="t" r="r" b="b"/>
              <a:pathLst>
                <a:path w="1604" h="764" extrusionOk="0">
                  <a:moveTo>
                    <a:pt x="0" y="0"/>
                  </a:moveTo>
                  <a:lnTo>
                    <a:pt x="0" y="764"/>
                  </a:lnTo>
                  <a:lnTo>
                    <a:pt x="1603" y="764"/>
                  </a:lnTo>
                  <a:lnTo>
                    <a:pt x="1603"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3"/>
            <p:cNvSpPr/>
            <p:nvPr/>
          </p:nvSpPr>
          <p:spPr>
            <a:xfrm>
              <a:off x="1577575" y="4052625"/>
              <a:ext cx="39600" cy="19100"/>
            </a:xfrm>
            <a:custGeom>
              <a:avLst/>
              <a:gdLst/>
              <a:ahLst/>
              <a:cxnLst/>
              <a:rect l="l" t="t" r="r" b="b"/>
              <a:pathLst>
                <a:path w="1584" h="764" extrusionOk="0">
                  <a:moveTo>
                    <a:pt x="0" y="0"/>
                  </a:moveTo>
                  <a:lnTo>
                    <a:pt x="0" y="764"/>
                  </a:lnTo>
                  <a:lnTo>
                    <a:pt x="1584" y="764"/>
                  </a:lnTo>
                  <a:lnTo>
                    <a:pt x="1584"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3"/>
            <p:cNvSpPr/>
            <p:nvPr/>
          </p:nvSpPr>
          <p:spPr>
            <a:xfrm>
              <a:off x="1514125" y="3855625"/>
              <a:ext cx="11475" cy="38650"/>
            </a:xfrm>
            <a:custGeom>
              <a:avLst/>
              <a:gdLst/>
              <a:ahLst/>
              <a:cxnLst/>
              <a:rect l="l" t="t" r="r" b="b"/>
              <a:pathLst>
                <a:path w="459" h="1546" extrusionOk="0">
                  <a:moveTo>
                    <a:pt x="382" y="0"/>
                  </a:moveTo>
                  <a:lnTo>
                    <a:pt x="0" y="1279"/>
                  </a:lnTo>
                  <a:lnTo>
                    <a:pt x="382" y="1546"/>
                  </a:lnTo>
                  <a:lnTo>
                    <a:pt x="458" y="821"/>
                  </a:lnTo>
                  <a:lnTo>
                    <a:pt x="382"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3"/>
            <p:cNvSpPr/>
            <p:nvPr/>
          </p:nvSpPr>
          <p:spPr>
            <a:xfrm>
              <a:off x="1523675" y="3854675"/>
              <a:ext cx="9550" cy="39125"/>
            </a:xfrm>
            <a:custGeom>
              <a:avLst/>
              <a:gdLst/>
              <a:ahLst/>
              <a:cxnLst/>
              <a:rect l="l" t="t" r="r" b="b"/>
              <a:pathLst>
                <a:path w="382" h="1565" extrusionOk="0">
                  <a:moveTo>
                    <a:pt x="0" y="0"/>
                  </a:moveTo>
                  <a:lnTo>
                    <a:pt x="0" y="1565"/>
                  </a:lnTo>
                  <a:lnTo>
                    <a:pt x="382" y="1298"/>
                  </a:lnTo>
                  <a:lnTo>
                    <a:pt x="0"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3"/>
            <p:cNvSpPr/>
            <p:nvPr/>
          </p:nvSpPr>
          <p:spPr>
            <a:xfrm>
              <a:off x="1503625" y="3887575"/>
              <a:ext cx="26750" cy="19100"/>
            </a:xfrm>
            <a:custGeom>
              <a:avLst/>
              <a:gdLst/>
              <a:ahLst/>
              <a:cxnLst/>
              <a:rect l="l" t="t" r="r" b="b"/>
              <a:pathLst>
                <a:path w="1070" h="764" extrusionOk="0">
                  <a:moveTo>
                    <a:pt x="1" y="1"/>
                  </a:moveTo>
                  <a:lnTo>
                    <a:pt x="1" y="764"/>
                  </a:lnTo>
                  <a:lnTo>
                    <a:pt x="802" y="764"/>
                  </a:lnTo>
                  <a:lnTo>
                    <a:pt x="1069" y="382"/>
                  </a:lnTo>
                  <a:lnTo>
                    <a:pt x="802"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3"/>
            <p:cNvSpPr/>
            <p:nvPr/>
          </p:nvSpPr>
          <p:spPr>
            <a:xfrm>
              <a:off x="1523675" y="3887575"/>
              <a:ext cx="20525" cy="19100"/>
            </a:xfrm>
            <a:custGeom>
              <a:avLst/>
              <a:gdLst/>
              <a:ahLst/>
              <a:cxnLst/>
              <a:rect l="l" t="t" r="r" b="b"/>
              <a:pathLst>
                <a:path w="821" h="764" extrusionOk="0">
                  <a:moveTo>
                    <a:pt x="0" y="1"/>
                  </a:moveTo>
                  <a:lnTo>
                    <a:pt x="0" y="764"/>
                  </a:lnTo>
                  <a:lnTo>
                    <a:pt x="820" y="764"/>
                  </a:lnTo>
                  <a:lnTo>
                    <a:pt x="820"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3"/>
            <p:cNvSpPr/>
            <p:nvPr/>
          </p:nvSpPr>
          <p:spPr>
            <a:xfrm>
              <a:off x="1430175" y="3973450"/>
              <a:ext cx="106875" cy="66325"/>
            </a:xfrm>
            <a:custGeom>
              <a:avLst/>
              <a:gdLst/>
              <a:ahLst/>
              <a:cxnLst/>
              <a:rect l="l" t="t" r="r" b="b"/>
              <a:pathLst>
                <a:path w="4275" h="2653" extrusionOk="0">
                  <a:moveTo>
                    <a:pt x="1183" y="0"/>
                  </a:moveTo>
                  <a:cubicBezTo>
                    <a:pt x="515" y="0"/>
                    <a:pt x="0" y="553"/>
                    <a:pt x="0" y="1202"/>
                  </a:cubicBezTo>
                  <a:lnTo>
                    <a:pt x="0" y="2385"/>
                  </a:lnTo>
                  <a:lnTo>
                    <a:pt x="1927" y="2652"/>
                  </a:lnTo>
                  <a:lnTo>
                    <a:pt x="3740" y="2385"/>
                  </a:lnTo>
                  <a:lnTo>
                    <a:pt x="4274" y="1259"/>
                  </a:lnTo>
                  <a:lnTo>
                    <a:pt x="3740"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3"/>
            <p:cNvSpPr/>
            <p:nvPr/>
          </p:nvSpPr>
          <p:spPr>
            <a:xfrm>
              <a:off x="1523675" y="3973450"/>
              <a:ext cx="94450" cy="66800"/>
            </a:xfrm>
            <a:custGeom>
              <a:avLst/>
              <a:gdLst/>
              <a:ahLst/>
              <a:cxnLst/>
              <a:rect l="l" t="t" r="r" b="b"/>
              <a:pathLst>
                <a:path w="3778" h="2672" extrusionOk="0">
                  <a:moveTo>
                    <a:pt x="0" y="0"/>
                  </a:moveTo>
                  <a:lnTo>
                    <a:pt x="0" y="2404"/>
                  </a:lnTo>
                  <a:lnTo>
                    <a:pt x="2023" y="2671"/>
                  </a:lnTo>
                  <a:lnTo>
                    <a:pt x="3778" y="2404"/>
                  </a:lnTo>
                  <a:lnTo>
                    <a:pt x="3778" y="1202"/>
                  </a:lnTo>
                  <a:lnTo>
                    <a:pt x="3740" y="1202"/>
                  </a:lnTo>
                  <a:cubicBezTo>
                    <a:pt x="3740" y="534"/>
                    <a:pt x="3206" y="0"/>
                    <a:pt x="2557" y="0"/>
                  </a:cubicBez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3"/>
            <p:cNvSpPr/>
            <p:nvPr/>
          </p:nvSpPr>
          <p:spPr>
            <a:xfrm>
              <a:off x="1410600" y="4033550"/>
              <a:ext cx="126450" cy="19100"/>
            </a:xfrm>
            <a:custGeom>
              <a:avLst/>
              <a:gdLst/>
              <a:ahLst/>
              <a:cxnLst/>
              <a:rect l="l" t="t" r="r" b="b"/>
              <a:pathLst>
                <a:path w="5058" h="764" extrusionOk="0">
                  <a:moveTo>
                    <a:pt x="1" y="0"/>
                  </a:moveTo>
                  <a:lnTo>
                    <a:pt x="1" y="763"/>
                  </a:lnTo>
                  <a:lnTo>
                    <a:pt x="4523" y="763"/>
                  </a:lnTo>
                  <a:lnTo>
                    <a:pt x="5057" y="382"/>
                  </a:lnTo>
                  <a:lnTo>
                    <a:pt x="4523"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3"/>
            <p:cNvSpPr/>
            <p:nvPr/>
          </p:nvSpPr>
          <p:spPr>
            <a:xfrm>
              <a:off x="1523675" y="4033550"/>
              <a:ext cx="113550" cy="19100"/>
            </a:xfrm>
            <a:custGeom>
              <a:avLst/>
              <a:gdLst/>
              <a:ahLst/>
              <a:cxnLst/>
              <a:rect l="l" t="t" r="r" b="b"/>
              <a:pathLst>
                <a:path w="4542" h="764" extrusionOk="0">
                  <a:moveTo>
                    <a:pt x="0" y="0"/>
                  </a:moveTo>
                  <a:lnTo>
                    <a:pt x="0" y="763"/>
                  </a:lnTo>
                  <a:lnTo>
                    <a:pt x="4541" y="763"/>
                  </a:lnTo>
                  <a:lnTo>
                    <a:pt x="4541"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9" name="Google Shape;2809;p63"/>
          <p:cNvGrpSpPr/>
          <p:nvPr/>
        </p:nvGrpSpPr>
        <p:grpSpPr>
          <a:xfrm>
            <a:off x="1827983" y="3326098"/>
            <a:ext cx="370570" cy="370570"/>
            <a:chOff x="1289925" y="3246475"/>
            <a:chExt cx="330600" cy="330600"/>
          </a:xfrm>
        </p:grpSpPr>
        <p:sp>
          <p:nvSpPr>
            <p:cNvPr id="2810" name="Google Shape;2810;p63"/>
            <p:cNvSpPr/>
            <p:nvPr/>
          </p:nvSpPr>
          <p:spPr>
            <a:xfrm>
              <a:off x="1289925" y="3246475"/>
              <a:ext cx="330600" cy="330600"/>
            </a:xfrm>
            <a:custGeom>
              <a:avLst/>
              <a:gdLst/>
              <a:ahLst/>
              <a:cxnLst/>
              <a:rect l="l" t="t" r="r" b="b"/>
              <a:pathLst>
                <a:path w="13224" h="13224" extrusionOk="0">
                  <a:moveTo>
                    <a:pt x="6602" y="1"/>
                  </a:moveTo>
                  <a:cubicBezTo>
                    <a:pt x="2958" y="1"/>
                    <a:pt x="1" y="2958"/>
                    <a:pt x="1" y="6602"/>
                  </a:cubicBezTo>
                  <a:cubicBezTo>
                    <a:pt x="1" y="10266"/>
                    <a:pt x="2958" y="13223"/>
                    <a:pt x="6602" y="13223"/>
                  </a:cubicBezTo>
                  <a:cubicBezTo>
                    <a:pt x="10247" y="13223"/>
                    <a:pt x="13223" y="10266"/>
                    <a:pt x="13223" y="6602"/>
                  </a:cubicBezTo>
                  <a:cubicBezTo>
                    <a:pt x="13223" y="2958"/>
                    <a:pt x="10247" y="1"/>
                    <a:pt x="6602" y="1"/>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3"/>
            <p:cNvSpPr/>
            <p:nvPr/>
          </p:nvSpPr>
          <p:spPr>
            <a:xfrm>
              <a:off x="1327600" y="3400075"/>
              <a:ext cx="291025" cy="176525"/>
            </a:xfrm>
            <a:custGeom>
              <a:avLst/>
              <a:gdLst/>
              <a:ahLst/>
              <a:cxnLst/>
              <a:rect l="l" t="t" r="r" b="b"/>
              <a:pathLst>
                <a:path w="11641" h="7061" extrusionOk="0">
                  <a:moveTo>
                    <a:pt x="1" y="0"/>
                  </a:moveTo>
                  <a:lnTo>
                    <a:pt x="1" y="2576"/>
                  </a:lnTo>
                  <a:lnTo>
                    <a:pt x="4447" y="7022"/>
                  </a:lnTo>
                  <a:cubicBezTo>
                    <a:pt x="4676" y="7060"/>
                    <a:pt x="4866" y="7060"/>
                    <a:pt x="5076" y="7060"/>
                  </a:cubicBezTo>
                  <a:cubicBezTo>
                    <a:pt x="8473" y="7060"/>
                    <a:pt x="11258" y="4523"/>
                    <a:pt x="11640" y="1260"/>
                  </a:cubicBezTo>
                  <a:lnTo>
                    <a:pt x="10381"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3"/>
            <p:cNvSpPr/>
            <p:nvPr/>
          </p:nvSpPr>
          <p:spPr>
            <a:xfrm>
              <a:off x="1490275" y="3388625"/>
              <a:ext cx="100675" cy="81125"/>
            </a:xfrm>
            <a:custGeom>
              <a:avLst/>
              <a:gdLst/>
              <a:ahLst/>
              <a:cxnLst/>
              <a:rect l="l" t="t" r="r" b="b"/>
              <a:pathLst>
                <a:path w="4027" h="3245" extrusionOk="0">
                  <a:moveTo>
                    <a:pt x="3053" y="764"/>
                  </a:moveTo>
                  <a:cubicBezTo>
                    <a:pt x="3168" y="764"/>
                    <a:pt x="3263" y="859"/>
                    <a:pt x="3263" y="974"/>
                  </a:cubicBezTo>
                  <a:lnTo>
                    <a:pt x="3263" y="2252"/>
                  </a:lnTo>
                  <a:cubicBezTo>
                    <a:pt x="3263" y="2386"/>
                    <a:pt x="3168" y="2481"/>
                    <a:pt x="3053" y="2481"/>
                  </a:cubicBezTo>
                  <a:lnTo>
                    <a:pt x="764" y="2481"/>
                  </a:lnTo>
                  <a:lnTo>
                    <a:pt x="764" y="783"/>
                  </a:lnTo>
                  <a:lnTo>
                    <a:pt x="3053" y="783"/>
                  </a:lnTo>
                  <a:lnTo>
                    <a:pt x="3053" y="764"/>
                  </a:lnTo>
                  <a:close/>
                  <a:moveTo>
                    <a:pt x="0" y="1"/>
                  </a:moveTo>
                  <a:lnTo>
                    <a:pt x="0" y="3244"/>
                  </a:lnTo>
                  <a:lnTo>
                    <a:pt x="3053" y="3244"/>
                  </a:lnTo>
                  <a:cubicBezTo>
                    <a:pt x="3607" y="3244"/>
                    <a:pt x="4026" y="2805"/>
                    <a:pt x="4026" y="2271"/>
                  </a:cubicBezTo>
                  <a:lnTo>
                    <a:pt x="4026" y="974"/>
                  </a:lnTo>
                  <a:cubicBezTo>
                    <a:pt x="4026" y="458"/>
                    <a:pt x="3607" y="1"/>
                    <a:pt x="3053"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3"/>
            <p:cNvSpPr/>
            <p:nvPr/>
          </p:nvSpPr>
          <p:spPr>
            <a:xfrm>
              <a:off x="1319025" y="3388625"/>
              <a:ext cx="101150" cy="81125"/>
            </a:xfrm>
            <a:custGeom>
              <a:avLst/>
              <a:gdLst/>
              <a:ahLst/>
              <a:cxnLst/>
              <a:rect l="l" t="t" r="r" b="b"/>
              <a:pathLst>
                <a:path w="4046" h="3245" extrusionOk="0">
                  <a:moveTo>
                    <a:pt x="3282" y="764"/>
                  </a:moveTo>
                  <a:lnTo>
                    <a:pt x="3282" y="2462"/>
                  </a:lnTo>
                  <a:lnTo>
                    <a:pt x="993" y="2462"/>
                  </a:lnTo>
                  <a:cubicBezTo>
                    <a:pt x="859" y="2462"/>
                    <a:pt x="764" y="2367"/>
                    <a:pt x="764" y="2233"/>
                  </a:cubicBezTo>
                  <a:lnTo>
                    <a:pt x="764" y="955"/>
                  </a:lnTo>
                  <a:cubicBezTo>
                    <a:pt x="764" y="859"/>
                    <a:pt x="859" y="764"/>
                    <a:pt x="993" y="764"/>
                  </a:cubicBezTo>
                  <a:close/>
                  <a:moveTo>
                    <a:pt x="993" y="1"/>
                  </a:moveTo>
                  <a:cubicBezTo>
                    <a:pt x="439" y="1"/>
                    <a:pt x="0" y="420"/>
                    <a:pt x="0" y="974"/>
                  </a:cubicBezTo>
                  <a:lnTo>
                    <a:pt x="0" y="2271"/>
                  </a:lnTo>
                  <a:cubicBezTo>
                    <a:pt x="0" y="2805"/>
                    <a:pt x="439" y="3244"/>
                    <a:pt x="993" y="3244"/>
                  </a:cubicBezTo>
                  <a:lnTo>
                    <a:pt x="4046" y="3244"/>
                  </a:lnTo>
                  <a:lnTo>
                    <a:pt x="4046"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3"/>
            <p:cNvSpPr/>
            <p:nvPr/>
          </p:nvSpPr>
          <p:spPr>
            <a:xfrm>
              <a:off x="1356225" y="3326150"/>
              <a:ext cx="105450" cy="170775"/>
            </a:xfrm>
            <a:custGeom>
              <a:avLst/>
              <a:gdLst/>
              <a:ahLst/>
              <a:cxnLst/>
              <a:rect l="l" t="t" r="r" b="b"/>
              <a:pathLst>
                <a:path w="4218" h="6831" extrusionOk="0">
                  <a:moveTo>
                    <a:pt x="3931" y="0"/>
                  </a:moveTo>
                  <a:lnTo>
                    <a:pt x="1" y="2500"/>
                  </a:lnTo>
                  <a:lnTo>
                    <a:pt x="554" y="4312"/>
                  </a:lnTo>
                  <a:cubicBezTo>
                    <a:pt x="993" y="5820"/>
                    <a:pt x="2386" y="6831"/>
                    <a:pt x="3950" y="6831"/>
                  </a:cubicBezTo>
                  <a:lnTo>
                    <a:pt x="4218" y="3663"/>
                  </a:lnTo>
                  <a:lnTo>
                    <a:pt x="3931"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3"/>
            <p:cNvSpPr/>
            <p:nvPr/>
          </p:nvSpPr>
          <p:spPr>
            <a:xfrm>
              <a:off x="1454975" y="3326150"/>
              <a:ext cx="99250" cy="171725"/>
            </a:xfrm>
            <a:custGeom>
              <a:avLst/>
              <a:gdLst/>
              <a:ahLst/>
              <a:cxnLst/>
              <a:rect l="l" t="t" r="r" b="b"/>
              <a:pathLst>
                <a:path w="3970" h="6869" extrusionOk="0">
                  <a:moveTo>
                    <a:pt x="0" y="0"/>
                  </a:moveTo>
                  <a:lnTo>
                    <a:pt x="0" y="6869"/>
                  </a:lnTo>
                  <a:cubicBezTo>
                    <a:pt x="1584" y="6869"/>
                    <a:pt x="2958" y="5839"/>
                    <a:pt x="3416" y="4331"/>
                  </a:cubicBezTo>
                  <a:lnTo>
                    <a:pt x="3969" y="2519"/>
                  </a:lnTo>
                  <a:lnTo>
                    <a:pt x="0"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3"/>
            <p:cNvSpPr/>
            <p:nvPr/>
          </p:nvSpPr>
          <p:spPr>
            <a:xfrm>
              <a:off x="1415375" y="3446825"/>
              <a:ext cx="46300" cy="19100"/>
            </a:xfrm>
            <a:custGeom>
              <a:avLst/>
              <a:gdLst/>
              <a:ahLst/>
              <a:cxnLst/>
              <a:rect l="l" t="t" r="r" b="b"/>
              <a:pathLst>
                <a:path w="1852" h="764" extrusionOk="0">
                  <a:moveTo>
                    <a:pt x="1" y="0"/>
                  </a:moveTo>
                  <a:lnTo>
                    <a:pt x="1" y="764"/>
                  </a:lnTo>
                  <a:lnTo>
                    <a:pt x="1584" y="764"/>
                  </a:lnTo>
                  <a:lnTo>
                    <a:pt x="1852" y="382"/>
                  </a:lnTo>
                  <a:lnTo>
                    <a:pt x="1584"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3"/>
            <p:cNvSpPr/>
            <p:nvPr/>
          </p:nvSpPr>
          <p:spPr>
            <a:xfrm>
              <a:off x="1415375" y="3408650"/>
              <a:ext cx="46300" cy="19125"/>
            </a:xfrm>
            <a:custGeom>
              <a:avLst/>
              <a:gdLst/>
              <a:ahLst/>
              <a:cxnLst/>
              <a:rect l="l" t="t" r="r" b="b"/>
              <a:pathLst>
                <a:path w="1852" h="765" extrusionOk="0">
                  <a:moveTo>
                    <a:pt x="1" y="1"/>
                  </a:moveTo>
                  <a:lnTo>
                    <a:pt x="1" y="764"/>
                  </a:lnTo>
                  <a:lnTo>
                    <a:pt x="1584" y="764"/>
                  </a:lnTo>
                  <a:lnTo>
                    <a:pt x="1852" y="383"/>
                  </a:lnTo>
                  <a:lnTo>
                    <a:pt x="1584"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3"/>
            <p:cNvSpPr/>
            <p:nvPr/>
          </p:nvSpPr>
          <p:spPr>
            <a:xfrm>
              <a:off x="1415375" y="3369550"/>
              <a:ext cx="46300" cy="19100"/>
            </a:xfrm>
            <a:custGeom>
              <a:avLst/>
              <a:gdLst/>
              <a:ahLst/>
              <a:cxnLst/>
              <a:rect l="l" t="t" r="r" b="b"/>
              <a:pathLst>
                <a:path w="1852" h="764" extrusionOk="0">
                  <a:moveTo>
                    <a:pt x="1" y="0"/>
                  </a:moveTo>
                  <a:lnTo>
                    <a:pt x="1" y="764"/>
                  </a:lnTo>
                  <a:lnTo>
                    <a:pt x="1584" y="764"/>
                  </a:lnTo>
                  <a:lnTo>
                    <a:pt x="1852" y="382"/>
                  </a:lnTo>
                  <a:lnTo>
                    <a:pt x="1584"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3"/>
            <p:cNvSpPr/>
            <p:nvPr/>
          </p:nvSpPr>
          <p:spPr>
            <a:xfrm>
              <a:off x="1454975" y="3446825"/>
              <a:ext cx="40100" cy="19100"/>
            </a:xfrm>
            <a:custGeom>
              <a:avLst/>
              <a:gdLst/>
              <a:ahLst/>
              <a:cxnLst/>
              <a:rect l="l" t="t" r="r" b="b"/>
              <a:pathLst>
                <a:path w="1604" h="764" extrusionOk="0">
                  <a:moveTo>
                    <a:pt x="0" y="0"/>
                  </a:moveTo>
                  <a:lnTo>
                    <a:pt x="0" y="764"/>
                  </a:lnTo>
                  <a:lnTo>
                    <a:pt x="1603" y="764"/>
                  </a:lnTo>
                  <a:lnTo>
                    <a:pt x="1603"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3"/>
            <p:cNvSpPr/>
            <p:nvPr/>
          </p:nvSpPr>
          <p:spPr>
            <a:xfrm>
              <a:off x="1454975" y="3408175"/>
              <a:ext cx="40100" cy="19125"/>
            </a:xfrm>
            <a:custGeom>
              <a:avLst/>
              <a:gdLst/>
              <a:ahLst/>
              <a:cxnLst/>
              <a:rect l="l" t="t" r="r" b="b"/>
              <a:pathLst>
                <a:path w="1604" h="765" extrusionOk="0">
                  <a:moveTo>
                    <a:pt x="0" y="1"/>
                  </a:moveTo>
                  <a:lnTo>
                    <a:pt x="0" y="764"/>
                  </a:lnTo>
                  <a:lnTo>
                    <a:pt x="1603" y="764"/>
                  </a:lnTo>
                  <a:lnTo>
                    <a:pt x="1603"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3"/>
            <p:cNvSpPr/>
            <p:nvPr/>
          </p:nvSpPr>
          <p:spPr>
            <a:xfrm>
              <a:off x="1454975" y="3369550"/>
              <a:ext cx="40100" cy="19100"/>
            </a:xfrm>
            <a:custGeom>
              <a:avLst/>
              <a:gdLst/>
              <a:ahLst/>
              <a:cxnLst/>
              <a:rect l="l" t="t" r="r" b="b"/>
              <a:pathLst>
                <a:path w="1604" h="764" extrusionOk="0">
                  <a:moveTo>
                    <a:pt x="0" y="0"/>
                  </a:moveTo>
                  <a:lnTo>
                    <a:pt x="0" y="764"/>
                  </a:lnTo>
                  <a:lnTo>
                    <a:pt x="1603" y="764"/>
                  </a:lnTo>
                  <a:lnTo>
                    <a:pt x="1603"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2" name="Google Shape;2822;p63"/>
          <p:cNvGrpSpPr/>
          <p:nvPr/>
        </p:nvGrpSpPr>
        <p:grpSpPr>
          <a:xfrm>
            <a:off x="1828263" y="2751315"/>
            <a:ext cx="370009" cy="370570"/>
            <a:chOff x="1299475" y="2772325"/>
            <a:chExt cx="330100" cy="330600"/>
          </a:xfrm>
        </p:grpSpPr>
        <p:sp>
          <p:nvSpPr>
            <p:cNvPr id="2823" name="Google Shape;2823;p63"/>
            <p:cNvSpPr/>
            <p:nvPr/>
          </p:nvSpPr>
          <p:spPr>
            <a:xfrm>
              <a:off x="1299475" y="2772325"/>
              <a:ext cx="330100" cy="330600"/>
            </a:xfrm>
            <a:custGeom>
              <a:avLst/>
              <a:gdLst/>
              <a:ahLst/>
              <a:cxnLst/>
              <a:rect l="l" t="t" r="r" b="b"/>
              <a:pathLst>
                <a:path w="13204" h="13224" extrusionOk="0">
                  <a:moveTo>
                    <a:pt x="6602" y="1"/>
                  </a:moveTo>
                  <a:cubicBezTo>
                    <a:pt x="2958" y="1"/>
                    <a:pt x="0" y="2977"/>
                    <a:pt x="0" y="6622"/>
                  </a:cubicBezTo>
                  <a:cubicBezTo>
                    <a:pt x="0" y="10266"/>
                    <a:pt x="2958" y="13223"/>
                    <a:pt x="6602" y="13223"/>
                  </a:cubicBezTo>
                  <a:cubicBezTo>
                    <a:pt x="10246" y="13223"/>
                    <a:pt x="13204" y="10266"/>
                    <a:pt x="13204" y="6622"/>
                  </a:cubicBezTo>
                  <a:cubicBezTo>
                    <a:pt x="13204" y="2977"/>
                    <a:pt x="10246" y="1"/>
                    <a:pt x="6602" y="1"/>
                  </a:cubicBez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3"/>
            <p:cNvSpPr/>
            <p:nvPr/>
          </p:nvSpPr>
          <p:spPr>
            <a:xfrm>
              <a:off x="1389150" y="2857225"/>
              <a:ext cx="239000" cy="243800"/>
            </a:xfrm>
            <a:custGeom>
              <a:avLst/>
              <a:gdLst/>
              <a:ahLst/>
              <a:cxnLst/>
              <a:rect l="l" t="t" r="r" b="b"/>
              <a:pathLst>
                <a:path w="9560" h="9752" extrusionOk="0">
                  <a:moveTo>
                    <a:pt x="5476" y="1"/>
                  </a:moveTo>
                  <a:lnTo>
                    <a:pt x="0" y="5897"/>
                  </a:lnTo>
                  <a:lnTo>
                    <a:pt x="3855" y="9751"/>
                  </a:lnTo>
                  <a:cubicBezTo>
                    <a:pt x="6812" y="9408"/>
                    <a:pt x="9178" y="7042"/>
                    <a:pt x="9560" y="4084"/>
                  </a:cubicBezTo>
                  <a:lnTo>
                    <a:pt x="5476" y="1"/>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3"/>
            <p:cNvSpPr/>
            <p:nvPr/>
          </p:nvSpPr>
          <p:spPr>
            <a:xfrm>
              <a:off x="1363375" y="2836250"/>
              <a:ext cx="107850" cy="202750"/>
            </a:xfrm>
            <a:custGeom>
              <a:avLst/>
              <a:gdLst/>
              <a:ahLst/>
              <a:cxnLst/>
              <a:rect l="l" t="t" r="r" b="b"/>
              <a:pathLst>
                <a:path w="4314" h="8110" extrusionOk="0">
                  <a:moveTo>
                    <a:pt x="4046" y="0"/>
                  </a:moveTo>
                  <a:cubicBezTo>
                    <a:pt x="1814" y="0"/>
                    <a:pt x="1" y="1813"/>
                    <a:pt x="1" y="4065"/>
                  </a:cubicBezTo>
                  <a:cubicBezTo>
                    <a:pt x="1" y="6297"/>
                    <a:pt x="1814" y="8110"/>
                    <a:pt x="4046" y="8110"/>
                  </a:cubicBezTo>
                  <a:lnTo>
                    <a:pt x="4313" y="4065"/>
                  </a:lnTo>
                  <a:lnTo>
                    <a:pt x="4046" y="0"/>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3"/>
            <p:cNvSpPr/>
            <p:nvPr/>
          </p:nvSpPr>
          <p:spPr>
            <a:xfrm>
              <a:off x="1464525" y="2836250"/>
              <a:ext cx="101625" cy="202750"/>
            </a:xfrm>
            <a:custGeom>
              <a:avLst/>
              <a:gdLst/>
              <a:ahLst/>
              <a:cxnLst/>
              <a:rect l="l" t="t" r="r" b="b"/>
              <a:pathLst>
                <a:path w="4065" h="8110" extrusionOk="0">
                  <a:moveTo>
                    <a:pt x="0" y="0"/>
                  </a:moveTo>
                  <a:lnTo>
                    <a:pt x="0" y="8110"/>
                  </a:lnTo>
                  <a:cubicBezTo>
                    <a:pt x="2252" y="8110"/>
                    <a:pt x="4064" y="6297"/>
                    <a:pt x="4064" y="4065"/>
                  </a:cubicBezTo>
                  <a:cubicBezTo>
                    <a:pt x="4064" y="1813"/>
                    <a:pt x="2252" y="0"/>
                    <a:pt x="0" y="0"/>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3"/>
            <p:cNvSpPr/>
            <p:nvPr/>
          </p:nvSpPr>
          <p:spPr>
            <a:xfrm>
              <a:off x="1422525" y="2895400"/>
              <a:ext cx="48700" cy="84925"/>
            </a:xfrm>
            <a:custGeom>
              <a:avLst/>
              <a:gdLst/>
              <a:ahLst/>
              <a:cxnLst/>
              <a:rect l="l" t="t" r="r" b="b"/>
              <a:pathLst>
                <a:path w="1948" h="3397" extrusionOk="0">
                  <a:moveTo>
                    <a:pt x="1680" y="0"/>
                  </a:moveTo>
                  <a:cubicBezTo>
                    <a:pt x="764" y="0"/>
                    <a:pt x="1" y="745"/>
                    <a:pt x="1" y="1699"/>
                  </a:cubicBezTo>
                  <a:cubicBezTo>
                    <a:pt x="1" y="2614"/>
                    <a:pt x="764" y="3397"/>
                    <a:pt x="1680" y="3397"/>
                  </a:cubicBezTo>
                  <a:lnTo>
                    <a:pt x="1947" y="1679"/>
                  </a:lnTo>
                  <a:lnTo>
                    <a:pt x="1680"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3"/>
            <p:cNvSpPr/>
            <p:nvPr/>
          </p:nvSpPr>
          <p:spPr>
            <a:xfrm>
              <a:off x="1464525" y="2895400"/>
              <a:ext cx="42475" cy="84925"/>
            </a:xfrm>
            <a:custGeom>
              <a:avLst/>
              <a:gdLst/>
              <a:ahLst/>
              <a:cxnLst/>
              <a:rect l="l" t="t" r="r" b="b"/>
              <a:pathLst>
                <a:path w="1699" h="3397" extrusionOk="0">
                  <a:moveTo>
                    <a:pt x="0" y="0"/>
                  </a:moveTo>
                  <a:lnTo>
                    <a:pt x="0" y="3397"/>
                  </a:lnTo>
                  <a:cubicBezTo>
                    <a:pt x="935" y="3397"/>
                    <a:pt x="1698" y="2633"/>
                    <a:pt x="1698" y="1699"/>
                  </a:cubicBezTo>
                  <a:cubicBezTo>
                    <a:pt x="1698" y="745"/>
                    <a:pt x="935" y="0"/>
                    <a:pt x="0" y="0"/>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3"/>
            <p:cNvSpPr/>
            <p:nvPr/>
          </p:nvSpPr>
          <p:spPr>
            <a:xfrm>
              <a:off x="1447825" y="2921150"/>
              <a:ext cx="23400" cy="33425"/>
            </a:xfrm>
            <a:custGeom>
              <a:avLst/>
              <a:gdLst/>
              <a:ahLst/>
              <a:cxnLst/>
              <a:rect l="l" t="t" r="r" b="b"/>
              <a:pathLst>
                <a:path w="936" h="1337" extrusionOk="0">
                  <a:moveTo>
                    <a:pt x="668" y="1"/>
                  </a:moveTo>
                  <a:cubicBezTo>
                    <a:pt x="325" y="1"/>
                    <a:pt x="0" y="306"/>
                    <a:pt x="0" y="669"/>
                  </a:cubicBezTo>
                  <a:cubicBezTo>
                    <a:pt x="0" y="1012"/>
                    <a:pt x="286" y="1336"/>
                    <a:pt x="668" y="1336"/>
                  </a:cubicBezTo>
                  <a:lnTo>
                    <a:pt x="935" y="669"/>
                  </a:lnTo>
                  <a:lnTo>
                    <a:pt x="668"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3"/>
            <p:cNvSpPr/>
            <p:nvPr/>
          </p:nvSpPr>
          <p:spPr>
            <a:xfrm>
              <a:off x="1464525" y="2921150"/>
              <a:ext cx="16700" cy="32950"/>
            </a:xfrm>
            <a:custGeom>
              <a:avLst/>
              <a:gdLst/>
              <a:ahLst/>
              <a:cxnLst/>
              <a:rect l="l" t="t" r="r" b="b"/>
              <a:pathLst>
                <a:path w="668" h="1318" extrusionOk="0">
                  <a:moveTo>
                    <a:pt x="0" y="1"/>
                  </a:moveTo>
                  <a:lnTo>
                    <a:pt x="0" y="1317"/>
                  </a:lnTo>
                  <a:cubicBezTo>
                    <a:pt x="363" y="1317"/>
                    <a:pt x="668" y="1031"/>
                    <a:pt x="668" y="649"/>
                  </a:cubicBezTo>
                  <a:cubicBezTo>
                    <a:pt x="668" y="306"/>
                    <a:pt x="363" y="1"/>
                    <a:pt x="0"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1" name="Google Shape;2831;p63"/>
          <p:cNvGrpSpPr/>
          <p:nvPr/>
        </p:nvGrpSpPr>
        <p:grpSpPr>
          <a:xfrm>
            <a:off x="1827997" y="2122679"/>
            <a:ext cx="370542" cy="370009"/>
            <a:chOff x="1328100" y="2194200"/>
            <a:chExt cx="330575" cy="330100"/>
          </a:xfrm>
        </p:grpSpPr>
        <p:sp>
          <p:nvSpPr>
            <p:cNvPr id="2832" name="Google Shape;2832;p63"/>
            <p:cNvSpPr/>
            <p:nvPr/>
          </p:nvSpPr>
          <p:spPr>
            <a:xfrm>
              <a:off x="1328100" y="2194200"/>
              <a:ext cx="330575" cy="330100"/>
            </a:xfrm>
            <a:custGeom>
              <a:avLst/>
              <a:gdLst/>
              <a:ahLst/>
              <a:cxnLst/>
              <a:rect l="l" t="t" r="r" b="b"/>
              <a:pathLst>
                <a:path w="13223" h="13204" extrusionOk="0">
                  <a:moveTo>
                    <a:pt x="6602" y="0"/>
                  </a:moveTo>
                  <a:cubicBezTo>
                    <a:pt x="2957" y="0"/>
                    <a:pt x="0" y="2958"/>
                    <a:pt x="0" y="6602"/>
                  </a:cubicBezTo>
                  <a:cubicBezTo>
                    <a:pt x="0" y="10246"/>
                    <a:pt x="2957" y="13204"/>
                    <a:pt x="6602" y="13204"/>
                  </a:cubicBezTo>
                  <a:cubicBezTo>
                    <a:pt x="10246" y="13204"/>
                    <a:pt x="13223" y="10246"/>
                    <a:pt x="13223" y="6602"/>
                  </a:cubicBezTo>
                  <a:cubicBezTo>
                    <a:pt x="13223" y="2958"/>
                    <a:pt x="10246" y="0"/>
                    <a:pt x="6602" y="0"/>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3"/>
            <p:cNvSpPr/>
            <p:nvPr/>
          </p:nvSpPr>
          <p:spPr>
            <a:xfrm>
              <a:off x="1420150" y="2286725"/>
              <a:ext cx="237100" cy="236625"/>
            </a:xfrm>
            <a:custGeom>
              <a:avLst/>
              <a:gdLst/>
              <a:ahLst/>
              <a:cxnLst/>
              <a:rect l="l" t="t" r="r" b="b"/>
              <a:pathLst>
                <a:path w="9484" h="9465" extrusionOk="0">
                  <a:moveTo>
                    <a:pt x="5916" y="1"/>
                  </a:moveTo>
                  <a:lnTo>
                    <a:pt x="1" y="5839"/>
                  </a:lnTo>
                  <a:lnTo>
                    <a:pt x="3607" y="9465"/>
                  </a:lnTo>
                  <a:cubicBezTo>
                    <a:pt x="6698" y="9140"/>
                    <a:pt x="9159" y="6679"/>
                    <a:pt x="9484" y="3569"/>
                  </a:cubicBezTo>
                  <a:lnTo>
                    <a:pt x="5916"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3"/>
            <p:cNvSpPr/>
            <p:nvPr/>
          </p:nvSpPr>
          <p:spPr>
            <a:xfrm>
              <a:off x="1389625" y="2255725"/>
              <a:ext cx="110200" cy="207525"/>
            </a:xfrm>
            <a:custGeom>
              <a:avLst/>
              <a:gdLst/>
              <a:ahLst/>
              <a:cxnLst/>
              <a:rect l="l" t="t" r="r" b="b"/>
              <a:pathLst>
                <a:path w="4408" h="8301" extrusionOk="0">
                  <a:moveTo>
                    <a:pt x="4141" y="1"/>
                  </a:moveTo>
                  <a:cubicBezTo>
                    <a:pt x="1851" y="1"/>
                    <a:pt x="0" y="1851"/>
                    <a:pt x="0" y="4141"/>
                  </a:cubicBezTo>
                  <a:cubicBezTo>
                    <a:pt x="0" y="6431"/>
                    <a:pt x="1851" y="8301"/>
                    <a:pt x="4141" y="8301"/>
                  </a:cubicBezTo>
                  <a:lnTo>
                    <a:pt x="4408" y="4179"/>
                  </a:lnTo>
                  <a:lnTo>
                    <a:pt x="4141"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3"/>
            <p:cNvSpPr/>
            <p:nvPr/>
          </p:nvSpPr>
          <p:spPr>
            <a:xfrm>
              <a:off x="1493125" y="2255725"/>
              <a:ext cx="104025" cy="207525"/>
            </a:xfrm>
            <a:custGeom>
              <a:avLst/>
              <a:gdLst/>
              <a:ahLst/>
              <a:cxnLst/>
              <a:rect l="l" t="t" r="r" b="b"/>
              <a:pathLst>
                <a:path w="4161" h="8301" extrusionOk="0">
                  <a:moveTo>
                    <a:pt x="1" y="1"/>
                  </a:moveTo>
                  <a:lnTo>
                    <a:pt x="1" y="8301"/>
                  </a:lnTo>
                  <a:cubicBezTo>
                    <a:pt x="2291" y="8301"/>
                    <a:pt x="4160" y="6431"/>
                    <a:pt x="4160" y="4141"/>
                  </a:cubicBezTo>
                  <a:cubicBezTo>
                    <a:pt x="4160" y="1851"/>
                    <a:pt x="2291" y="1"/>
                    <a:pt x="1"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3"/>
            <p:cNvSpPr/>
            <p:nvPr/>
          </p:nvSpPr>
          <p:spPr>
            <a:xfrm>
              <a:off x="1424925" y="2291025"/>
              <a:ext cx="74900" cy="136925"/>
            </a:xfrm>
            <a:custGeom>
              <a:avLst/>
              <a:gdLst/>
              <a:ahLst/>
              <a:cxnLst/>
              <a:rect l="l" t="t" r="r" b="b"/>
              <a:pathLst>
                <a:path w="2996" h="5477" extrusionOk="0">
                  <a:moveTo>
                    <a:pt x="1851" y="1"/>
                  </a:moveTo>
                  <a:lnTo>
                    <a:pt x="1851" y="1851"/>
                  </a:lnTo>
                  <a:lnTo>
                    <a:pt x="0" y="1851"/>
                  </a:lnTo>
                  <a:lnTo>
                    <a:pt x="0" y="3626"/>
                  </a:lnTo>
                  <a:lnTo>
                    <a:pt x="1851" y="3626"/>
                  </a:lnTo>
                  <a:lnTo>
                    <a:pt x="1851" y="5477"/>
                  </a:lnTo>
                  <a:lnTo>
                    <a:pt x="2729" y="5477"/>
                  </a:lnTo>
                  <a:lnTo>
                    <a:pt x="2996" y="2729"/>
                  </a:lnTo>
                  <a:lnTo>
                    <a:pt x="2729"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3"/>
            <p:cNvSpPr/>
            <p:nvPr/>
          </p:nvSpPr>
          <p:spPr>
            <a:xfrm>
              <a:off x="1493125" y="2290550"/>
              <a:ext cx="68725" cy="137400"/>
            </a:xfrm>
            <a:custGeom>
              <a:avLst/>
              <a:gdLst/>
              <a:ahLst/>
              <a:cxnLst/>
              <a:rect l="l" t="t" r="r" b="b"/>
              <a:pathLst>
                <a:path w="2749" h="5496" extrusionOk="0">
                  <a:moveTo>
                    <a:pt x="1" y="0"/>
                  </a:moveTo>
                  <a:lnTo>
                    <a:pt x="1" y="5496"/>
                  </a:lnTo>
                  <a:lnTo>
                    <a:pt x="898" y="5496"/>
                  </a:lnTo>
                  <a:lnTo>
                    <a:pt x="898" y="3626"/>
                  </a:lnTo>
                  <a:lnTo>
                    <a:pt x="2748" y="3626"/>
                  </a:lnTo>
                  <a:lnTo>
                    <a:pt x="2748" y="1870"/>
                  </a:lnTo>
                  <a:lnTo>
                    <a:pt x="898" y="1870"/>
                  </a:lnTo>
                  <a:lnTo>
                    <a:pt x="898"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8" name="Google Shape;2838;p63"/>
          <p:cNvGrpSpPr/>
          <p:nvPr/>
        </p:nvGrpSpPr>
        <p:grpSpPr>
          <a:xfrm>
            <a:off x="1827983" y="1500965"/>
            <a:ext cx="370570" cy="370037"/>
            <a:chOff x="1309000" y="1628925"/>
            <a:chExt cx="330600" cy="330125"/>
          </a:xfrm>
        </p:grpSpPr>
        <p:sp>
          <p:nvSpPr>
            <p:cNvPr id="2839" name="Google Shape;2839;p63"/>
            <p:cNvSpPr/>
            <p:nvPr/>
          </p:nvSpPr>
          <p:spPr>
            <a:xfrm>
              <a:off x="1309000" y="1628925"/>
              <a:ext cx="330600" cy="330125"/>
            </a:xfrm>
            <a:custGeom>
              <a:avLst/>
              <a:gdLst/>
              <a:ahLst/>
              <a:cxnLst/>
              <a:rect l="l" t="t" r="r" b="b"/>
              <a:pathLst>
                <a:path w="13224" h="13205" extrusionOk="0">
                  <a:moveTo>
                    <a:pt x="6603" y="1"/>
                  </a:moveTo>
                  <a:cubicBezTo>
                    <a:pt x="2958" y="1"/>
                    <a:pt x="1" y="2958"/>
                    <a:pt x="1" y="6603"/>
                  </a:cubicBezTo>
                  <a:cubicBezTo>
                    <a:pt x="1" y="10247"/>
                    <a:pt x="2958" y="13205"/>
                    <a:pt x="6603" y="13205"/>
                  </a:cubicBezTo>
                  <a:cubicBezTo>
                    <a:pt x="10247" y="13205"/>
                    <a:pt x="13224" y="10247"/>
                    <a:pt x="13224" y="6603"/>
                  </a:cubicBezTo>
                  <a:cubicBezTo>
                    <a:pt x="13224" y="2958"/>
                    <a:pt x="10247" y="1"/>
                    <a:pt x="6603" y="1"/>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3"/>
            <p:cNvSpPr/>
            <p:nvPr/>
          </p:nvSpPr>
          <p:spPr>
            <a:xfrm>
              <a:off x="1375300" y="1692850"/>
              <a:ext cx="263350" cy="265725"/>
            </a:xfrm>
            <a:custGeom>
              <a:avLst/>
              <a:gdLst/>
              <a:ahLst/>
              <a:cxnLst/>
              <a:rect l="l" t="t" r="r" b="b"/>
              <a:pathLst>
                <a:path w="10534" h="10629" extrusionOk="0">
                  <a:moveTo>
                    <a:pt x="7862" y="1"/>
                  </a:moveTo>
                  <a:lnTo>
                    <a:pt x="1" y="7862"/>
                  </a:lnTo>
                  <a:lnTo>
                    <a:pt x="2653" y="10514"/>
                  </a:lnTo>
                  <a:cubicBezTo>
                    <a:pt x="3054" y="10590"/>
                    <a:pt x="3474" y="10628"/>
                    <a:pt x="3932" y="10628"/>
                  </a:cubicBezTo>
                  <a:cubicBezTo>
                    <a:pt x="3955" y="10629"/>
                    <a:pt x="3979" y="10629"/>
                    <a:pt x="4002" y="10629"/>
                  </a:cubicBezTo>
                  <a:cubicBezTo>
                    <a:pt x="7651" y="10629"/>
                    <a:pt x="10533" y="7686"/>
                    <a:pt x="10533" y="4046"/>
                  </a:cubicBezTo>
                  <a:cubicBezTo>
                    <a:pt x="10533" y="3511"/>
                    <a:pt x="10476" y="2977"/>
                    <a:pt x="10343" y="2481"/>
                  </a:cubicBezTo>
                  <a:lnTo>
                    <a:pt x="7862"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3"/>
            <p:cNvSpPr/>
            <p:nvPr/>
          </p:nvSpPr>
          <p:spPr>
            <a:xfrm>
              <a:off x="1357175" y="1791125"/>
              <a:ext cx="116900" cy="112225"/>
            </a:xfrm>
            <a:custGeom>
              <a:avLst/>
              <a:gdLst/>
              <a:ahLst/>
              <a:cxnLst/>
              <a:rect l="l" t="t" r="r" b="b"/>
              <a:pathLst>
                <a:path w="4676" h="4489" extrusionOk="0">
                  <a:moveTo>
                    <a:pt x="1985" y="0"/>
                  </a:moveTo>
                  <a:lnTo>
                    <a:pt x="745" y="1240"/>
                  </a:lnTo>
                  <a:cubicBezTo>
                    <a:pt x="1" y="1985"/>
                    <a:pt x="1" y="3206"/>
                    <a:pt x="745" y="3931"/>
                  </a:cubicBezTo>
                  <a:cubicBezTo>
                    <a:pt x="1117" y="4303"/>
                    <a:pt x="1608" y="4489"/>
                    <a:pt x="2097" y="4489"/>
                  </a:cubicBezTo>
                  <a:cubicBezTo>
                    <a:pt x="2586" y="4489"/>
                    <a:pt x="3073" y="4303"/>
                    <a:pt x="3435" y="3931"/>
                  </a:cubicBezTo>
                  <a:lnTo>
                    <a:pt x="4676" y="2691"/>
                  </a:lnTo>
                  <a:lnTo>
                    <a:pt x="3703" y="973"/>
                  </a:lnTo>
                  <a:lnTo>
                    <a:pt x="1985"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3"/>
            <p:cNvSpPr/>
            <p:nvPr/>
          </p:nvSpPr>
          <p:spPr>
            <a:xfrm>
              <a:off x="1474050" y="1679025"/>
              <a:ext cx="116900" cy="112600"/>
            </a:xfrm>
            <a:custGeom>
              <a:avLst/>
              <a:gdLst/>
              <a:ahLst/>
              <a:cxnLst/>
              <a:rect l="l" t="t" r="r" b="b"/>
              <a:pathLst>
                <a:path w="4676" h="4504" extrusionOk="0">
                  <a:moveTo>
                    <a:pt x="2588" y="0"/>
                  </a:moveTo>
                  <a:cubicBezTo>
                    <a:pt x="2100" y="0"/>
                    <a:pt x="1613" y="191"/>
                    <a:pt x="1241" y="573"/>
                  </a:cubicBezTo>
                  <a:lnTo>
                    <a:pt x="1" y="1813"/>
                  </a:lnTo>
                  <a:lnTo>
                    <a:pt x="993" y="3530"/>
                  </a:lnTo>
                  <a:lnTo>
                    <a:pt x="2710" y="4503"/>
                  </a:lnTo>
                  <a:lnTo>
                    <a:pt x="3950" y="3263"/>
                  </a:lnTo>
                  <a:cubicBezTo>
                    <a:pt x="4675" y="2538"/>
                    <a:pt x="4675" y="1317"/>
                    <a:pt x="3950" y="573"/>
                  </a:cubicBezTo>
                  <a:cubicBezTo>
                    <a:pt x="3569" y="191"/>
                    <a:pt x="3077" y="0"/>
                    <a:pt x="2588" y="0"/>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3"/>
            <p:cNvSpPr/>
            <p:nvPr/>
          </p:nvSpPr>
          <p:spPr>
            <a:xfrm>
              <a:off x="1509350" y="1714325"/>
              <a:ext cx="14350" cy="14325"/>
            </a:xfrm>
            <a:custGeom>
              <a:avLst/>
              <a:gdLst/>
              <a:ahLst/>
              <a:cxnLst/>
              <a:rect l="l" t="t" r="r" b="b"/>
              <a:pathLst>
                <a:path w="574" h="573" extrusionOk="0">
                  <a:moveTo>
                    <a:pt x="287" y="0"/>
                  </a:moveTo>
                  <a:cubicBezTo>
                    <a:pt x="134" y="0"/>
                    <a:pt x="1" y="115"/>
                    <a:pt x="1" y="286"/>
                  </a:cubicBezTo>
                  <a:cubicBezTo>
                    <a:pt x="1" y="439"/>
                    <a:pt x="134" y="573"/>
                    <a:pt x="287" y="573"/>
                  </a:cubicBezTo>
                  <a:cubicBezTo>
                    <a:pt x="439" y="573"/>
                    <a:pt x="573" y="439"/>
                    <a:pt x="573" y="286"/>
                  </a:cubicBezTo>
                  <a:cubicBezTo>
                    <a:pt x="573" y="115"/>
                    <a:pt x="439" y="0"/>
                    <a:pt x="287" y="0"/>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3"/>
            <p:cNvSpPr/>
            <p:nvPr/>
          </p:nvSpPr>
          <p:spPr>
            <a:xfrm>
              <a:off x="1536550" y="1741500"/>
              <a:ext cx="14800" cy="14350"/>
            </a:xfrm>
            <a:custGeom>
              <a:avLst/>
              <a:gdLst/>
              <a:ahLst/>
              <a:cxnLst/>
              <a:rect l="l" t="t" r="r" b="b"/>
              <a:pathLst>
                <a:path w="592" h="574" extrusionOk="0">
                  <a:moveTo>
                    <a:pt x="305" y="1"/>
                  </a:moveTo>
                  <a:cubicBezTo>
                    <a:pt x="134" y="1"/>
                    <a:pt x="0" y="134"/>
                    <a:pt x="0" y="287"/>
                  </a:cubicBezTo>
                  <a:cubicBezTo>
                    <a:pt x="0" y="459"/>
                    <a:pt x="134" y="573"/>
                    <a:pt x="305" y="573"/>
                  </a:cubicBezTo>
                  <a:cubicBezTo>
                    <a:pt x="458" y="573"/>
                    <a:pt x="592" y="459"/>
                    <a:pt x="592" y="287"/>
                  </a:cubicBezTo>
                  <a:cubicBezTo>
                    <a:pt x="592" y="134"/>
                    <a:pt x="458" y="1"/>
                    <a:pt x="305"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3"/>
            <p:cNvSpPr/>
            <p:nvPr/>
          </p:nvSpPr>
          <p:spPr>
            <a:xfrm>
              <a:off x="1542750" y="1708600"/>
              <a:ext cx="14325" cy="14800"/>
            </a:xfrm>
            <a:custGeom>
              <a:avLst/>
              <a:gdLst/>
              <a:ahLst/>
              <a:cxnLst/>
              <a:rect l="l" t="t" r="r" b="b"/>
              <a:pathLst>
                <a:path w="573" h="592" extrusionOk="0">
                  <a:moveTo>
                    <a:pt x="286" y="0"/>
                  </a:moveTo>
                  <a:cubicBezTo>
                    <a:pt x="134" y="0"/>
                    <a:pt x="0" y="134"/>
                    <a:pt x="0" y="306"/>
                  </a:cubicBezTo>
                  <a:cubicBezTo>
                    <a:pt x="0" y="458"/>
                    <a:pt x="134" y="592"/>
                    <a:pt x="286" y="592"/>
                  </a:cubicBezTo>
                  <a:cubicBezTo>
                    <a:pt x="439" y="592"/>
                    <a:pt x="573" y="458"/>
                    <a:pt x="573" y="306"/>
                  </a:cubicBezTo>
                  <a:cubicBezTo>
                    <a:pt x="573" y="134"/>
                    <a:pt x="439" y="0"/>
                    <a:pt x="286" y="0"/>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3"/>
            <p:cNvSpPr/>
            <p:nvPr/>
          </p:nvSpPr>
          <p:spPr>
            <a:xfrm>
              <a:off x="1396775" y="1826900"/>
              <a:ext cx="14350" cy="14325"/>
            </a:xfrm>
            <a:custGeom>
              <a:avLst/>
              <a:gdLst/>
              <a:ahLst/>
              <a:cxnLst/>
              <a:rect l="l" t="t" r="r" b="b"/>
              <a:pathLst>
                <a:path w="574" h="573" extrusionOk="0">
                  <a:moveTo>
                    <a:pt x="287" y="0"/>
                  </a:moveTo>
                  <a:cubicBezTo>
                    <a:pt x="115" y="0"/>
                    <a:pt x="1" y="134"/>
                    <a:pt x="1" y="286"/>
                  </a:cubicBezTo>
                  <a:cubicBezTo>
                    <a:pt x="1" y="439"/>
                    <a:pt x="115" y="573"/>
                    <a:pt x="287" y="573"/>
                  </a:cubicBezTo>
                  <a:cubicBezTo>
                    <a:pt x="439" y="573"/>
                    <a:pt x="573" y="439"/>
                    <a:pt x="573" y="286"/>
                  </a:cubicBezTo>
                  <a:cubicBezTo>
                    <a:pt x="573" y="134"/>
                    <a:pt x="439" y="0"/>
                    <a:pt x="287" y="0"/>
                  </a:cubicBez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3"/>
            <p:cNvSpPr/>
            <p:nvPr/>
          </p:nvSpPr>
          <p:spPr>
            <a:xfrm>
              <a:off x="1424450" y="1854075"/>
              <a:ext cx="14325" cy="14350"/>
            </a:xfrm>
            <a:custGeom>
              <a:avLst/>
              <a:gdLst/>
              <a:ahLst/>
              <a:cxnLst/>
              <a:rect l="l" t="t" r="r" b="b"/>
              <a:pathLst>
                <a:path w="573" h="574" extrusionOk="0">
                  <a:moveTo>
                    <a:pt x="286" y="1"/>
                  </a:moveTo>
                  <a:cubicBezTo>
                    <a:pt x="134" y="1"/>
                    <a:pt x="0" y="134"/>
                    <a:pt x="0" y="287"/>
                  </a:cubicBezTo>
                  <a:cubicBezTo>
                    <a:pt x="0" y="459"/>
                    <a:pt x="134" y="573"/>
                    <a:pt x="286" y="573"/>
                  </a:cubicBezTo>
                  <a:cubicBezTo>
                    <a:pt x="458" y="573"/>
                    <a:pt x="573" y="459"/>
                    <a:pt x="573" y="287"/>
                  </a:cubicBezTo>
                  <a:cubicBezTo>
                    <a:pt x="573" y="134"/>
                    <a:pt x="458" y="1"/>
                    <a:pt x="286" y="1"/>
                  </a:cubicBez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3"/>
            <p:cNvSpPr/>
            <p:nvPr/>
          </p:nvSpPr>
          <p:spPr>
            <a:xfrm>
              <a:off x="1391525" y="1859800"/>
              <a:ext cx="14350" cy="14350"/>
            </a:xfrm>
            <a:custGeom>
              <a:avLst/>
              <a:gdLst/>
              <a:ahLst/>
              <a:cxnLst/>
              <a:rect l="l" t="t" r="r" b="b"/>
              <a:pathLst>
                <a:path w="574" h="574" extrusionOk="0">
                  <a:moveTo>
                    <a:pt x="287" y="1"/>
                  </a:moveTo>
                  <a:cubicBezTo>
                    <a:pt x="115" y="1"/>
                    <a:pt x="1" y="115"/>
                    <a:pt x="1" y="287"/>
                  </a:cubicBezTo>
                  <a:cubicBezTo>
                    <a:pt x="1" y="440"/>
                    <a:pt x="115" y="573"/>
                    <a:pt x="287" y="573"/>
                  </a:cubicBezTo>
                  <a:cubicBezTo>
                    <a:pt x="440" y="573"/>
                    <a:pt x="573" y="440"/>
                    <a:pt x="573" y="287"/>
                  </a:cubicBezTo>
                  <a:cubicBezTo>
                    <a:pt x="573" y="115"/>
                    <a:pt x="440" y="1"/>
                    <a:pt x="287" y="1"/>
                  </a:cubicBez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3"/>
            <p:cNvSpPr/>
            <p:nvPr/>
          </p:nvSpPr>
          <p:spPr>
            <a:xfrm>
              <a:off x="1406800" y="1757250"/>
              <a:ext cx="101625" cy="101150"/>
            </a:xfrm>
            <a:custGeom>
              <a:avLst/>
              <a:gdLst/>
              <a:ahLst/>
              <a:cxnLst/>
              <a:rect l="l" t="t" r="r" b="b"/>
              <a:pathLst>
                <a:path w="4065" h="4046" extrusionOk="0">
                  <a:moveTo>
                    <a:pt x="1355" y="1"/>
                  </a:moveTo>
                  <a:lnTo>
                    <a:pt x="0" y="1355"/>
                  </a:lnTo>
                  <a:lnTo>
                    <a:pt x="2691" y="4046"/>
                  </a:lnTo>
                  <a:lnTo>
                    <a:pt x="4064" y="2691"/>
                  </a:lnTo>
                  <a:lnTo>
                    <a:pt x="2881" y="1164"/>
                  </a:lnTo>
                  <a:lnTo>
                    <a:pt x="1355" y="1"/>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3"/>
            <p:cNvSpPr/>
            <p:nvPr/>
          </p:nvSpPr>
          <p:spPr>
            <a:xfrm>
              <a:off x="1440175" y="1724325"/>
              <a:ext cx="100675" cy="100675"/>
            </a:xfrm>
            <a:custGeom>
              <a:avLst/>
              <a:gdLst/>
              <a:ahLst/>
              <a:cxnLst/>
              <a:rect l="l" t="t" r="r" b="b"/>
              <a:pathLst>
                <a:path w="4027" h="4027" extrusionOk="0">
                  <a:moveTo>
                    <a:pt x="1337" y="1"/>
                  </a:moveTo>
                  <a:lnTo>
                    <a:pt x="1" y="1337"/>
                  </a:lnTo>
                  <a:lnTo>
                    <a:pt x="2691" y="4027"/>
                  </a:lnTo>
                  <a:lnTo>
                    <a:pt x="4027" y="2691"/>
                  </a:lnTo>
                  <a:lnTo>
                    <a:pt x="1337"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3"/>
            <p:cNvSpPr/>
            <p:nvPr/>
          </p:nvSpPr>
          <p:spPr>
            <a:xfrm>
              <a:off x="1435900" y="1772050"/>
              <a:ext cx="57250" cy="57250"/>
            </a:xfrm>
            <a:custGeom>
              <a:avLst/>
              <a:gdLst/>
              <a:ahLst/>
              <a:cxnLst/>
              <a:rect l="l" t="t" r="r" b="b"/>
              <a:pathLst>
                <a:path w="2290" h="2290" extrusionOk="0">
                  <a:moveTo>
                    <a:pt x="763" y="0"/>
                  </a:moveTo>
                  <a:lnTo>
                    <a:pt x="0" y="763"/>
                  </a:lnTo>
                  <a:lnTo>
                    <a:pt x="1527" y="2290"/>
                  </a:lnTo>
                  <a:lnTo>
                    <a:pt x="2290" y="1526"/>
                  </a:lnTo>
                  <a:lnTo>
                    <a:pt x="1794" y="668"/>
                  </a:lnTo>
                  <a:lnTo>
                    <a:pt x="763"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3"/>
            <p:cNvSpPr/>
            <p:nvPr/>
          </p:nvSpPr>
          <p:spPr>
            <a:xfrm>
              <a:off x="1454975" y="1753425"/>
              <a:ext cx="57275" cy="57275"/>
            </a:xfrm>
            <a:custGeom>
              <a:avLst/>
              <a:gdLst/>
              <a:ahLst/>
              <a:cxnLst/>
              <a:rect l="l" t="t" r="r" b="b"/>
              <a:pathLst>
                <a:path w="2291" h="2291" extrusionOk="0">
                  <a:moveTo>
                    <a:pt x="764" y="1"/>
                  </a:moveTo>
                  <a:lnTo>
                    <a:pt x="0" y="764"/>
                  </a:lnTo>
                  <a:lnTo>
                    <a:pt x="1527" y="2291"/>
                  </a:lnTo>
                  <a:lnTo>
                    <a:pt x="2290" y="1527"/>
                  </a:lnTo>
                  <a:lnTo>
                    <a:pt x="764"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856"/>
        <p:cNvGrpSpPr/>
        <p:nvPr/>
      </p:nvGrpSpPr>
      <p:grpSpPr>
        <a:xfrm>
          <a:off x="0" y="0"/>
          <a:ext cx="0" cy="0"/>
          <a:chOff x="0" y="0"/>
          <a:chExt cx="0" cy="0"/>
        </a:xfrm>
      </p:grpSpPr>
      <p:sp>
        <p:nvSpPr>
          <p:cNvPr id="2857" name="Google Shape;2857;p64"/>
          <p:cNvSpPr txBox="1">
            <a:spLocks noGrp="1"/>
          </p:cNvSpPr>
          <p:nvPr>
            <p:ph type="ctrTitle"/>
          </p:nvPr>
        </p:nvSpPr>
        <p:spPr>
          <a:xfrm>
            <a:off x="1454600" y="791675"/>
            <a:ext cx="6234600" cy="51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RECURSOS </a:t>
            </a:r>
            <a:r>
              <a:rPr lang="en">
                <a:solidFill>
                  <a:schemeClr val="dk2"/>
                </a:solidFill>
              </a:rPr>
              <a:t>ALTERNATIVOS</a:t>
            </a:r>
            <a:endParaRPr>
              <a:solidFill>
                <a:schemeClr val="dk2"/>
              </a:solidFill>
            </a:endParaRPr>
          </a:p>
        </p:txBody>
      </p:sp>
      <p:sp>
        <p:nvSpPr>
          <p:cNvPr id="2858" name="Google Shape;2858;p64"/>
          <p:cNvSpPr txBox="1">
            <a:spLocks noGrp="1"/>
          </p:cNvSpPr>
          <p:nvPr>
            <p:ph type="subTitle" idx="1"/>
          </p:nvPr>
        </p:nvSpPr>
        <p:spPr>
          <a:xfrm>
            <a:off x="1165425" y="1423888"/>
            <a:ext cx="3949500" cy="4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Aqui está uma variedade de recursos alternativos cujo estilo combinam com o deste modelo:</a:t>
            </a:r>
            <a:endParaRPr/>
          </a:p>
          <a:p>
            <a:pPr marL="0" lvl="0" indent="0" algn="l" rtl="0">
              <a:spcBef>
                <a:spcPts val="0"/>
              </a:spcBef>
              <a:spcAft>
                <a:spcPts val="0"/>
              </a:spcAft>
              <a:buNone/>
            </a:pPr>
            <a:endParaRPr/>
          </a:p>
          <a:p>
            <a:pPr marL="0" lvl="0" indent="0" algn="ctr" rtl="0">
              <a:spcBef>
                <a:spcPts val="0"/>
              </a:spcBef>
              <a:spcAft>
                <a:spcPts val="0"/>
              </a:spcAft>
              <a:buNone/>
            </a:pPr>
            <a:r>
              <a:rPr lang="en" sz="1700">
                <a:solidFill>
                  <a:schemeClr val="accent6"/>
                </a:solidFill>
                <a:highlight>
                  <a:schemeClr val="accent3"/>
                </a:highlight>
                <a:latin typeface="Playfair Display SemiBold"/>
                <a:ea typeface="Playfair Display SemiBold"/>
                <a:cs typeface="Playfair Display SemiBold"/>
                <a:sym typeface="Playfair Display SemiBold"/>
              </a:rPr>
              <a:t>Vetores</a:t>
            </a:r>
            <a:endParaRPr sz="2500">
              <a:solidFill>
                <a:srgbClr val="191919"/>
              </a:solidFill>
              <a:latin typeface="Bebas Neue"/>
              <a:ea typeface="Bebas Neue"/>
              <a:cs typeface="Bebas Neue"/>
              <a:sym typeface="Bebas Neue"/>
            </a:endParaRPr>
          </a:p>
          <a:p>
            <a:pPr marL="457200" lvl="0" indent="-304800" algn="l" rtl="0">
              <a:spcBef>
                <a:spcPts val="1000"/>
              </a:spcBef>
              <a:spcAft>
                <a:spcPts val="0"/>
              </a:spcAft>
              <a:buSzPts val="1200"/>
              <a:buFont typeface="Arvo"/>
              <a:buChar char="●"/>
            </a:pPr>
            <a:r>
              <a:rPr lang="en">
                <a:uFill>
                  <a:noFill/>
                </a:uFill>
                <a:hlinkClick r:id="rId3"/>
              </a:rPr>
              <a:t>Avatars icons set</a:t>
            </a:r>
            <a:endParaRPr/>
          </a:p>
          <a:p>
            <a:pPr marL="457200" lvl="0" indent="-304800" algn="l" rtl="0">
              <a:spcBef>
                <a:spcPts val="0"/>
              </a:spcBef>
              <a:spcAft>
                <a:spcPts val="0"/>
              </a:spcAft>
              <a:buSzPts val="1200"/>
              <a:buFont typeface="Anaheim"/>
              <a:buChar char="●"/>
            </a:pPr>
            <a:r>
              <a:rPr lang="en">
                <a:uFill>
                  <a:noFill/>
                </a:uFill>
                <a:hlinkClick r:id="rId4"/>
              </a:rPr>
              <a:t>Schedule with elements</a:t>
            </a:r>
            <a:endParaRPr/>
          </a:p>
          <a:p>
            <a:pPr marL="457200" lvl="0" indent="-304800" algn="l" rtl="0">
              <a:spcBef>
                <a:spcPts val="0"/>
              </a:spcBef>
              <a:spcAft>
                <a:spcPts val="0"/>
              </a:spcAft>
              <a:buSzPts val="1200"/>
              <a:buFont typeface="Anaheim"/>
              <a:buChar char="●"/>
            </a:pPr>
            <a:r>
              <a:rPr lang="en">
                <a:uFill>
                  <a:noFill/>
                </a:uFill>
                <a:hlinkClick r:id="rId5"/>
              </a:rPr>
              <a:t>Pack of notebooks</a:t>
            </a:r>
            <a:endParaRPr/>
          </a:p>
        </p:txBody>
      </p:sp>
      <p:grpSp>
        <p:nvGrpSpPr>
          <p:cNvPr id="2859" name="Google Shape;2859;p64"/>
          <p:cNvGrpSpPr/>
          <p:nvPr/>
        </p:nvGrpSpPr>
        <p:grpSpPr>
          <a:xfrm>
            <a:off x="3374719" y="2864947"/>
            <a:ext cx="2202815" cy="1483552"/>
            <a:chOff x="1131712" y="2342764"/>
            <a:chExt cx="2740501" cy="1845444"/>
          </a:xfrm>
        </p:grpSpPr>
        <p:sp>
          <p:nvSpPr>
            <p:cNvPr id="2860" name="Google Shape;2860;p64"/>
            <p:cNvSpPr/>
            <p:nvPr/>
          </p:nvSpPr>
          <p:spPr>
            <a:xfrm>
              <a:off x="1182325" y="2372200"/>
              <a:ext cx="2466619" cy="1760288"/>
            </a:xfrm>
            <a:custGeom>
              <a:avLst/>
              <a:gdLst/>
              <a:ahLst/>
              <a:cxnLst/>
              <a:rect l="l" t="t" r="r" b="b"/>
              <a:pathLst>
                <a:path w="82118" h="58603" extrusionOk="0">
                  <a:moveTo>
                    <a:pt x="1568" y="0"/>
                  </a:moveTo>
                  <a:cubicBezTo>
                    <a:pt x="706" y="0"/>
                    <a:pt x="0" y="693"/>
                    <a:pt x="0" y="1568"/>
                  </a:cubicBezTo>
                  <a:lnTo>
                    <a:pt x="0" y="57035"/>
                  </a:lnTo>
                  <a:cubicBezTo>
                    <a:pt x="0" y="57898"/>
                    <a:pt x="706" y="58603"/>
                    <a:pt x="1568" y="58603"/>
                  </a:cubicBezTo>
                  <a:lnTo>
                    <a:pt x="80550" y="58603"/>
                  </a:lnTo>
                  <a:cubicBezTo>
                    <a:pt x="81425" y="58603"/>
                    <a:pt x="82117" y="57898"/>
                    <a:pt x="82117" y="57035"/>
                  </a:cubicBezTo>
                  <a:lnTo>
                    <a:pt x="82104" y="57035"/>
                  </a:lnTo>
                  <a:lnTo>
                    <a:pt x="82104" y="1568"/>
                  </a:lnTo>
                  <a:cubicBezTo>
                    <a:pt x="82104" y="693"/>
                    <a:pt x="81399" y="0"/>
                    <a:pt x="80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4"/>
            <p:cNvSpPr/>
            <p:nvPr/>
          </p:nvSpPr>
          <p:spPr>
            <a:xfrm>
              <a:off x="2421492" y="2412601"/>
              <a:ext cx="1196844" cy="1678315"/>
            </a:xfrm>
            <a:custGeom>
              <a:avLst/>
              <a:gdLst/>
              <a:ahLst/>
              <a:cxnLst/>
              <a:rect l="l" t="t" r="r" b="b"/>
              <a:pathLst>
                <a:path w="39845" h="55874" extrusionOk="0">
                  <a:moveTo>
                    <a:pt x="1" y="1"/>
                  </a:moveTo>
                  <a:lnTo>
                    <a:pt x="1" y="55873"/>
                  </a:lnTo>
                  <a:lnTo>
                    <a:pt x="39844" y="55873"/>
                  </a:lnTo>
                  <a:lnTo>
                    <a:pt x="39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4"/>
            <p:cNvSpPr/>
            <p:nvPr/>
          </p:nvSpPr>
          <p:spPr>
            <a:xfrm>
              <a:off x="2645572" y="2652360"/>
              <a:ext cx="871929" cy="4746"/>
            </a:xfrm>
            <a:custGeom>
              <a:avLst/>
              <a:gdLst/>
              <a:ahLst/>
              <a:cxnLst/>
              <a:rect l="l" t="t" r="r" b="b"/>
              <a:pathLst>
                <a:path w="29028" h="158" extrusionOk="0">
                  <a:moveTo>
                    <a:pt x="0" y="1"/>
                  </a:moveTo>
                  <a:lnTo>
                    <a:pt x="0" y="157"/>
                  </a:lnTo>
                  <a:lnTo>
                    <a:pt x="29027" y="157"/>
                  </a:lnTo>
                  <a:lnTo>
                    <a:pt x="29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4"/>
            <p:cNvSpPr/>
            <p:nvPr/>
          </p:nvSpPr>
          <p:spPr>
            <a:xfrm>
              <a:off x="2645572" y="2717902"/>
              <a:ext cx="871929" cy="4325"/>
            </a:xfrm>
            <a:custGeom>
              <a:avLst/>
              <a:gdLst/>
              <a:ahLst/>
              <a:cxnLst/>
              <a:rect l="l" t="t" r="r" b="b"/>
              <a:pathLst>
                <a:path w="29028" h="144" extrusionOk="0">
                  <a:moveTo>
                    <a:pt x="0" y="0"/>
                  </a:moveTo>
                  <a:lnTo>
                    <a:pt x="0" y="144"/>
                  </a:lnTo>
                  <a:lnTo>
                    <a:pt x="29027" y="144"/>
                  </a:lnTo>
                  <a:lnTo>
                    <a:pt x="290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4"/>
            <p:cNvSpPr/>
            <p:nvPr/>
          </p:nvSpPr>
          <p:spPr>
            <a:xfrm>
              <a:off x="2645572" y="2783414"/>
              <a:ext cx="871929" cy="4746"/>
            </a:xfrm>
            <a:custGeom>
              <a:avLst/>
              <a:gdLst/>
              <a:ahLst/>
              <a:cxnLst/>
              <a:rect l="l" t="t" r="r" b="b"/>
              <a:pathLst>
                <a:path w="29028" h="158" extrusionOk="0">
                  <a:moveTo>
                    <a:pt x="0" y="1"/>
                  </a:moveTo>
                  <a:lnTo>
                    <a:pt x="0" y="158"/>
                  </a:lnTo>
                  <a:lnTo>
                    <a:pt x="29027" y="158"/>
                  </a:lnTo>
                  <a:lnTo>
                    <a:pt x="29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4"/>
            <p:cNvSpPr/>
            <p:nvPr/>
          </p:nvSpPr>
          <p:spPr>
            <a:xfrm>
              <a:off x="2645572" y="2848565"/>
              <a:ext cx="871929" cy="4746"/>
            </a:xfrm>
            <a:custGeom>
              <a:avLst/>
              <a:gdLst/>
              <a:ahLst/>
              <a:cxnLst/>
              <a:rect l="l" t="t" r="r" b="b"/>
              <a:pathLst>
                <a:path w="29028" h="158" extrusionOk="0">
                  <a:moveTo>
                    <a:pt x="0" y="0"/>
                  </a:moveTo>
                  <a:lnTo>
                    <a:pt x="0" y="157"/>
                  </a:lnTo>
                  <a:lnTo>
                    <a:pt x="29027" y="157"/>
                  </a:lnTo>
                  <a:lnTo>
                    <a:pt x="290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4"/>
            <p:cNvSpPr/>
            <p:nvPr/>
          </p:nvSpPr>
          <p:spPr>
            <a:xfrm>
              <a:off x="2645572" y="2914497"/>
              <a:ext cx="871929" cy="4325"/>
            </a:xfrm>
            <a:custGeom>
              <a:avLst/>
              <a:gdLst/>
              <a:ahLst/>
              <a:cxnLst/>
              <a:rect l="l" t="t" r="r" b="b"/>
              <a:pathLst>
                <a:path w="29028" h="144" extrusionOk="0">
                  <a:moveTo>
                    <a:pt x="0" y="0"/>
                  </a:moveTo>
                  <a:lnTo>
                    <a:pt x="0" y="144"/>
                  </a:lnTo>
                  <a:lnTo>
                    <a:pt x="29027" y="144"/>
                  </a:lnTo>
                  <a:lnTo>
                    <a:pt x="290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4"/>
            <p:cNvSpPr/>
            <p:nvPr/>
          </p:nvSpPr>
          <p:spPr>
            <a:xfrm>
              <a:off x="2645572" y="2979619"/>
              <a:ext cx="871929" cy="5136"/>
            </a:xfrm>
            <a:custGeom>
              <a:avLst/>
              <a:gdLst/>
              <a:ahLst/>
              <a:cxnLst/>
              <a:rect l="l" t="t" r="r" b="b"/>
              <a:pathLst>
                <a:path w="29028" h="171" extrusionOk="0">
                  <a:moveTo>
                    <a:pt x="0" y="1"/>
                  </a:moveTo>
                  <a:lnTo>
                    <a:pt x="0" y="157"/>
                  </a:lnTo>
                  <a:lnTo>
                    <a:pt x="29027" y="170"/>
                  </a:lnTo>
                  <a:lnTo>
                    <a:pt x="29027" y="27"/>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4"/>
            <p:cNvSpPr/>
            <p:nvPr/>
          </p:nvSpPr>
          <p:spPr>
            <a:xfrm>
              <a:off x="2645572" y="3045551"/>
              <a:ext cx="871929" cy="4325"/>
            </a:xfrm>
            <a:custGeom>
              <a:avLst/>
              <a:gdLst/>
              <a:ahLst/>
              <a:cxnLst/>
              <a:rect l="l" t="t" r="r" b="b"/>
              <a:pathLst>
                <a:path w="29028" h="144" extrusionOk="0">
                  <a:moveTo>
                    <a:pt x="0" y="0"/>
                  </a:moveTo>
                  <a:lnTo>
                    <a:pt x="0" y="144"/>
                  </a:lnTo>
                  <a:lnTo>
                    <a:pt x="29027" y="144"/>
                  </a:lnTo>
                  <a:lnTo>
                    <a:pt x="290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4"/>
            <p:cNvSpPr/>
            <p:nvPr/>
          </p:nvSpPr>
          <p:spPr>
            <a:xfrm>
              <a:off x="2645572" y="3111063"/>
              <a:ext cx="871929" cy="4355"/>
            </a:xfrm>
            <a:custGeom>
              <a:avLst/>
              <a:gdLst/>
              <a:ahLst/>
              <a:cxnLst/>
              <a:rect l="l" t="t" r="r" b="b"/>
              <a:pathLst>
                <a:path w="29028" h="145" extrusionOk="0">
                  <a:moveTo>
                    <a:pt x="0" y="1"/>
                  </a:moveTo>
                  <a:lnTo>
                    <a:pt x="0" y="145"/>
                  </a:lnTo>
                  <a:lnTo>
                    <a:pt x="29027" y="145"/>
                  </a:lnTo>
                  <a:lnTo>
                    <a:pt x="29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4"/>
            <p:cNvSpPr/>
            <p:nvPr/>
          </p:nvSpPr>
          <p:spPr>
            <a:xfrm>
              <a:off x="2645572" y="3176605"/>
              <a:ext cx="871929" cy="4355"/>
            </a:xfrm>
            <a:custGeom>
              <a:avLst/>
              <a:gdLst/>
              <a:ahLst/>
              <a:cxnLst/>
              <a:rect l="l" t="t" r="r" b="b"/>
              <a:pathLst>
                <a:path w="29028" h="145" extrusionOk="0">
                  <a:moveTo>
                    <a:pt x="0" y="0"/>
                  </a:moveTo>
                  <a:lnTo>
                    <a:pt x="0" y="144"/>
                  </a:lnTo>
                  <a:lnTo>
                    <a:pt x="29027" y="144"/>
                  </a:lnTo>
                  <a:lnTo>
                    <a:pt x="290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4"/>
            <p:cNvSpPr/>
            <p:nvPr/>
          </p:nvSpPr>
          <p:spPr>
            <a:xfrm>
              <a:off x="2645572" y="3242146"/>
              <a:ext cx="871929" cy="4325"/>
            </a:xfrm>
            <a:custGeom>
              <a:avLst/>
              <a:gdLst/>
              <a:ahLst/>
              <a:cxnLst/>
              <a:rect l="l" t="t" r="r" b="b"/>
              <a:pathLst>
                <a:path w="29028" h="144" extrusionOk="0">
                  <a:moveTo>
                    <a:pt x="0" y="0"/>
                  </a:moveTo>
                  <a:lnTo>
                    <a:pt x="0" y="144"/>
                  </a:lnTo>
                  <a:lnTo>
                    <a:pt x="29027" y="144"/>
                  </a:lnTo>
                  <a:lnTo>
                    <a:pt x="290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4"/>
            <p:cNvSpPr/>
            <p:nvPr/>
          </p:nvSpPr>
          <p:spPr>
            <a:xfrm>
              <a:off x="2645572" y="3307268"/>
              <a:ext cx="871929" cy="4355"/>
            </a:xfrm>
            <a:custGeom>
              <a:avLst/>
              <a:gdLst/>
              <a:ahLst/>
              <a:cxnLst/>
              <a:rect l="l" t="t" r="r" b="b"/>
              <a:pathLst>
                <a:path w="29028" h="145" extrusionOk="0">
                  <a:moveTo>
                    <a:pt x="0" y="1"/>
                  </a:moveTo>
                  <a:lnTo>
                    <a:pt x="0" y="144"/>
                  </a:lnTo>
                  <a:lnTo>
                    <a:pt x="29027" y="144"/>
                  </a:lnTo>
                  <a:lnTo>
                    <a:pt x="29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4"/>
            <p:cNvSpPr/>
            <p:nvPr/>
          </p:nvSpPr>
          <p:spPr>
            <a:xfrm>
              <a:off x="2645572" y="3373200"/>
              <a:ext cx="871929" cy="4325"/>
            </a:xfrm>
            <a:custGeom>
              <a:avLst/>
              <a:gdLst/>
              <a:ahLst/>
              <a:cxnLst/>
              <a:rect l="l" t="t" r="r" b="b"/>
              <a:pathLst>
                <a:path w="29028" h="144" extrusionOk="0">
                  <a:moveTo>
                    <a:pt x="0" y="0"/>
                  </a:moveTo>
                  <a:lnTo>
                    <a:pt x="0" y="144"/>
                  </a:lnTo>
                  <a:lnTo>
                    <a:pt x="29027" y="144"/>
                  </a:lnTo>
                  <a:lnTo>
                    <a:pt x="290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4"/>
            <p:cNvSpPr/>
            <p:nvPr/>
          </p:nvSpPr>
          <p:spPr>
            <a:xfrm>
              <a:off x="2645572" y="3438712"/>
              <a:ext cx="871929" cy="4746"/>
            </a:xfrm>
            <a:custGeom>
              <a:avLst/>
              <a:gdLst/>
              <a:ahLst/>
              <a:cxnLst/>
              <a:rect l="l" t="t" r="r" b="b"/>
              <a:pathLst>
                <a:path w="29028" h="158" extrusionOk="0">
                  <a:moveTo>
                    <a:pt x="0" y="1"/>
                  </a:moveTo>
                  <a:lnTo>
                    <a:pt x="0" y="158"/>
                  </a:lnTo>
                  <a:lnTo>
                    <a:pt x="29027" y="158"/>
                  </a:lnTo>
                  <a:lnTo>
                    <a:pt x="29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4"/>
            <p:cNvSpPr/>
            <p:nvPr/>
          </p:nvSpPr>
          <p:spPr>
            <a:xfrm>
              <a:off x="2645572" y="3504254"/>
              <a:ext cx="871929" cy="4355"/>
            </a:xfrm>
            <a:custGeom>
              <a:avLst/>
              <a:gdLst/>
              <a:ahLst/>
              <a:cxnLst/>
              <a:rect l="l" t="t" r="r" b="b"/>
              <a:pathLst>
                <a:path w="29028" h="145" extrusionOk="0">
                  <a:moveTo>
                    <a:pt x="0" y="0"/>
                  </a:moveTo>
                  <a:lnTo>
                    <a:pt x="0" y="144"/>
                  </a:lnTo>
                  <a:lnTo>
                    <a:pt x="29027" y="144"/>
                  </a:lnTo>
                  <a:lnTo>
                    <a:pt x="290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4"/>
            <p:cNvSpPr/>
            <p:nvPr/>
          </p:nvSpPr>
          <p:spPr>
            <a:xfrm>
              <a:off x="2645572" y="3569765"/>
              <a:ext cx="871929" cy="4355"/>
            </a:xfrm>
            <a:custGeom>
              <a:avLst/>
              <a:gdLst/>
              <a:ahLst/>
              <a:cxnLst/>
              <a:rect l="l" t="t" r="r" b="b"/>
              <a:pathLst>
                <a:path w="29028" h="145" extrusionOk="0">
                  <a:moveTo>
                    <a:pt x="0" y="1"/>
                  </a:moveTo>
                  <a:lnTo>
                    <a:pt x="0" y="145"/>
                  </a:lnTo>
                  <a:lnTo>
                    <a:pt x="29027" y="145"/>
                  </a:lnTo>
                  <a:lnTo>
                    <a:pt x="29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4"/>
            <p:cNvSpPr/>
            <p:nvPr/>
          </p:nvSpPr>
          <p:spPr>
            <a:xfrm>
              <a:off x="2645572" y="3634917"/>
              <a:ext cx="871929" cy="4746"/>
            </a:xfrm>
            <a:custGeom>
              <a:avLst/>
              <a:gdLst/>
              <a:ahLst/>
              <a:cxnLst/>
              <a:rect l="l" t="t" r="r" b="b"/>
              <a:pathLst>
                <a:path w="29028" h="158" extrusionOk="0">
                  <a:moveTo>
                    <a:pt x="0" y="1"/>
                  </a:moveTo>
                  <a:lnTo>
                    <a:pt x="0" y="157"/>
                  </a:lnTo>
                  <a:lnTo>
                    <a:pt x="29027" y="157"/>
                  </a:lnTo>
                  <a:lnTo>
                    <a:pt x="29027" y="27"/>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4"/>
            <p:cNvSpPr/>
            <p:nvPr/>
          </p:nvSpPr>
          <p:spPr>
            <a:xfrm>
              <a:off x="2645572" y="3700849"/>
              <a:ext cx="871929" cy="4325"/>
            </a:xfrm>
            <a:custGeom>
              <a:avLst/>
              <a:gdLst/>
              <a:ahLst/>
              <a:cxnLst/>
              <a:rect l="l" t="t" r="r" b="b"/>
              <a:pathLst>
                <a:path w="29028" h="144" extrusionOk="0">
                  <a:moveTo>
                    <a:pt x="0" y="0"/>
                  </a:moveTo>
                  <a:lnTo>
                    <a:pt x="0" y="144"/>
                  </a:lnTo>
                  <a:lnTo>
                    <a:pt x="29027" y="144"/>
                  </a:lnTo>
                  <a:lnTo>
                    <a:pt x="290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4"/>
            <p:cNvSpPr/>
            <p:nvPr/>
          </p:nvSpPr>
          <p:spPr>
            <a:xfrm>
              <a:off x="2645572" y="3766361"/>
              <a:ext cx="871929" cy="4746"/>
            </a:xfrm>
            <a:custGeom>
              <a:avLst/>
              <a:gdLst/>
              <a:ahLst/>
              <a:cxnLst/>
              <a:rect l="l" t="t" r="r" b="b"/>
              <a:pathLst>
                <a:path w="29028" h="158" extrusionOk="0">
                  <a:moveTo>
                    <a:pt x="0" y="1"/>
                  </a:moveTo>
                  <a:lnTo>
                    <a:pt x="0" y="158"/>
                  </a:lnTo>
                  <a:lnTo>
                    <a:pt x="29027" y="158"/>
                  </a:lnTo>
                  <a:lnTo>
                    <a:pt x="29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4"/>
            <p:cNvSpPr/>
            <p:nvPr/>
          </p:nvSpPr>
          <p:spPr>
            <a:xfrm>
              <a:off x="2645572" y="3831903"/>
              <a:ext cx="871929" cy="4355"/>
            </a:xfrm>
            <a:custGeom>
              <a:avLst/>
              <a:gdLst/>
              <a:ahLst/>
              <a:cxnLst/>
              <a:rect l="l" t="t" r="r" b="b"/>
              <a:pathLst>
                <a:path w="29028" h="145" extrusionOk="0">
                  <a:moveTo>
                    <a:pt x="0" y="0"/>
                  </a:moveTo>
                  <a:lnTo>
                    <a:pt x="0" y="144"/>
                  </a:lnTo>
                  <a:lnTo>
                    <a:pt x="29027" y="144"/>
                  </a:lnTo>
                  <a:lnTo>
                    <a:pt x="290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4"/>
            <p:cNvSpPr/>
            <p:nvPr/>
          </p:nvSpPr>
          <p:spPr>
            <a:xfrm>
              <a:off x="2645572" y="3897415"/>
              <a:ext cx="871929" cy="4355"/>
            </a:xfrm>
            <a:custGeom>
              <a:avLst/>
              <a:gdLst/>
              <a:ahLst/>
              <a:cxnLst/>
              <a:rect l="l" t="t" r="r" b="b"/>
              <a:pathLst>
                <a:path w="29028" h="145" extrusionOk="0">
                  <a:moveTo>
                    <a:pt x="0" y="1"/>
                  </a:moveTo>
                  <a:lnTo>
                    <a:pt x="0" y="145"/>
                  </a:lnTo>
                  <a:lnTo>
                    <a:pt x="29027" y="145"/>
                  </a:lnTo>
                  <a:lnTo>
                    <a:pt x="29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4"/>
            <p:cNvSpPr/>
            <p:nvPr/>
          </p:nvSpPr>
          <p:spPr>
            <a:xfrm>
              <a:off x="2645572" y="3962566"/>
              <a:ext cx="871929" cy="4746"/>
            </a:xfrm>
            <a:custGeom>
              <a:avLst/>
              <a:gdLst/>
              <a:ahLst/>
              <a:cxnLst/>
              <a:rect l="l" t="t" r="r" b="b"/>
              <a:pathLst>
                <a:path w="29028" h="158" extrusionOk="0">
                  <a:moveTo>
                    <a:pt x="0" y="0"/>
                  </a:moveTo>
                  <a:lnTo>
                    <a:pt x="0" y="157"/>
                  </a:lnTo>
                  <a:lnTo>
                    <a:pt x="29027" y="157"/>
                  </a:lnTo>
                  <a:lnTo>
                    <a:pt x="290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4"/>
            <p:cNvSpPr/>
            <p:nvPr/>
          </p:nvSpPr>
          <p:spPr>
            <a:xfrm>
              <a:off x="1182325" y="2372200"/>
              <a:ext cx="1233310" cy="1760288"/>
            </a:xfrm>
            <a:custGeom>
              <a:avLst/>
              <a:gdLst/>
              <a:ahLst/>
              <a:cxnLst/>
              <a:rect l="l" t="t" r="r" b="b"/>
              <a:pathLst>
                <a:path w="41059" h="58603" extrusionOk="0">
                  <a:moveTo>
                    <a:pt x="1568" y="0"/>
                  </a:moveTo>
                  <a:cubicBezTo>
                    <a:pt x="1124" y="0"/>
                    <a:pt x="732" y="170"/>
                    <a:pt x="458" y="458"/>
                  </a:cubicBezTo>
                  <a:cubicBezTo>
                    <a:pt x="183" y="732"/>
                    <a:pt x="0" y="1124"/>
                    <a:pt x="0" y="1568"/>
                  </a:cubicBezTo>
                  <a:lnTo>
                    <a:pt x="0" y="29302"/>
                  </a:lnTo>
                  <a:lnTo>
                    <a:pt x="0" y="57035"/>
                  </a:lnTo>
                  <a:cubicBezTo>
                    <a:pt x="0" y="57479"/>
                    <a:pt x="183" y="57871"/>
                    <a:pt x="458" y="58146"/>
                  </a:cubicBezTo>
                  <a:cubicBezTo>
                    <a:pt x="732" y="58420"/>
                    <a:pt x="1124" y="58603"/>
                    <a:pt x="1568" y="58603"/>
                  </a:cubicBezTo>
                  <a:lnTo>
                    <a:pt x="41059" y="58603"/>
                  </a:lnTo>
                  <a:lnTo>
                    <a:pt x="410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4"/>
            <p:cNvSpPr/>
            <p:nvPr/>
          </p:nvSpPr>
          <p:spPr>
            <a:xfrm>
              <a:off x="2471324" y="2478143"/>
              <a:ext cx="43194" cy="43194"/>
            </a:xfrm>
            <a:custGeom>
              <a:avLst/>
              <a:gdLst/>
              <a:ahLst/>
              <a:cxnLst/>
              <a:rect l="l" t="t" r="r" b="b"/>
              <a:pathLst>
                <a:path w="1438" h="1438" extrusionOk="0">
                  <a:moveTo>
                    <a:pt x="719" y="0"/>
                  </a:moveTo>
                  <a:cubicBezTo>
                    <a:pt x="327" y="0"/>
                    <a:pt x="1" y="327"/>
                    <a:pt x="1" y="719"/>
                  </a:cubicBezTo>
                  <a:cubicBezTo>
                    <a:pt x="1" y="1111"/>
                    <a:pt x="327" y="1437"/>
                    <a:pt x="719" y="1437"/>
                  </a:cubicBezTo>
                  <a:cubicBezTo>
                    <a:pt x="1111" y="1437"/>
                    <a:pt x="1438" y="1111"/>
                    <a:pt x="1438" y="719"/>
                  </a:cubicBezTo>
                  <a:cubicBezTo>
                    <a:pt x="1438" y="327"/>
                    <a:pt x="1111" y="0"/>
                    <a:pt x="719" y="0"/>
                  </a:cubicBezTo>
                  <a:close/>
                </a:path>
              </a:pathLst>
            </a:custGeom>
            <a:solidFill>
              <a:srgbClr val="283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4"/>
            <p:cNvSpPr/>
            <p:nvPr/>
          </p:nvSpPr>
          <p:spPr>
            <a:xfrm>
              <a:off x="2471324" y="2577417"/>
              <a:ext cx="43194" cy="43194"/>
            </a:xfrm>
            <a:custGeom>
              <a:avLst/>
              <a:gdLst/>
              <a:ahLst/>
              <a:cxnLst/>
              <a:rect l="l" t="t" r="r" b="b"/>
              <a:pathLst>
                <a:path w="1438" h="1438" extrusionOk="0">
                  <a:moveTo>
                    <a:pt x="719" y="1"/>
                  </a:moveTo>
                  <a:cubicBezTo>
                    <a:pt x="327" y="1"/>
                    <a:pt x="1" y="327"/>
                    <a:pt x="1" y="719"/>
                  </a:cubicBezTo>
                  <a:cubicBezTo>
                    <a:pt x="1" y="1111"/>
                    <a:pt x="327" y="1438"/>
                    <a:pt x="719" y="1438"/>
                  </a:cubicBezTo>
                  <a:cubicBezTo>
                    <a:pt x="1111" y="1438"/>
                    <a:pt x="1438" y="1111"/>
                    <a:pt x="1438" y="719"/>
                  </a:cubicBezTo>
                  <a:cubicBezTo>
                    <a:pt x="1438" y="327"/>
                    <a:pt x="1111" y="1"/>
                    <a:pt x="719" y="1"/>
                  </a:cubicBezTo>
                  <a:close/>
                </a:path>
              </a:pathLst>
            </a:custGeom>
            <a:solidFill>
              <a:srgbClr val="283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4"/>
            <p:cNvSpPr/>
            <p:nvPr/>
          </p:nvSpPr>
          <p:spPr>
            <a:xfrm>
              <a:off x="2471324" y="2677081"/>
              <a:ext cx="43194" cy="43194"/>
            </a:xfrm>
            <a:custGeom>
              <a:avLst/>
              <a:gdLst/>
              <a:ahLst/>
              <a:cxnLst/>
              <a:rect l="l" t="t" r="r" b="b"/>
              <a:pathLst>
                <a:path w="1438" h="1438" extrusionOk="0">
                  <a:moveTo>
                    <a:pt x="719" y="1"/>
                  </a:moveTo>
                  <a:cubicBezTo>
                    <a:pt x="327" y="1"/>
                    <a:pt x="1" y="327"/>
                    <a:pt x="1" y="719"/>
                  </a:cubicBezTo>
                  <a:cubicBezTo>
                    <a:pt x="1" y="1111"/>
                    <a:pt x="327" y="1438"/>
                    <a:pt x="719" y="1438"/>
                  </a:cubicBezTo>
                  <a:cubicBezTo>
                    <a:pt x="1111" y="1438"/>
                    <a:pt x="1438" y="1111"/>
                    <a:pt x="1438" y="719"/>
                  </a:cubicBezTo>
                  <a:cubicBezTo>
                    <a:pt x="1438" y="327"/>
                    <a:pt x="1111" y="14"/>
                    <a:pt x="719" y="1"/>
                  </a:cubicBezTo>
                  <a:close/>
                </a:path>
              </a:pathLst>
            </a:custGeom>
            <a:solidFill>
              <a:srgbClr val="283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4"/>
            <p:cNvSpPr/>
            <p:nvPr/>
          </p:nvSpPr>
          <p:spPr>
            <a:xfrm>
              <a:off x="2471324" y="2777136"/>
              <a:ext cx="43194" cy="43194"/>
            </a:xfrm>
            <a:custGeom>
              <a:avLst/>
              <a:gdLst/>
              <a:ahLst/>
              <a:cxnLst/>
              <a:rect l="l" t="t" r="r" b="b"/>
              <a:pathLst>
                <a:path w="1438" h="1438" extrusionOk="0">
                  <a:moveTo>
                    <a:pt x="719" y="1"/>
                  </a:moveTo>
                  <a:cubicBezTo>
                    <a:pt x="327" y="1"/>
                    <a:pt x="1" y="327"/>
                    <a:pt x="1" y="719"/>
                  </a:cubicBezTo>
                  <a:cubicBezTo>
                    <a:pt x="1" y="1111"/>
                    <a:pt x="327" y="1438"/>
                    <a:pt x="719" y="1438"/>
                  </a:cubicBezTo>
                  <a:cubicBezTo>
                    <a:pt x="1111" y="1438"/>
                    <a:pt x="1438" y="1111"/>
                    <a:pt x="1438" y="719"/>
                  </a:cubicBezTo>
                  <a:cubicBezTo>
                    <a:pt x="1438" y="314"/>
                    <a:pt x="1111" y="1"/>
                    <a:pt x="719" y="1"/>
                  </a:cubicBezTo>
                  <a:close/>
                </a:path>
              </a:pathLst>
            </a:custGeom>
            <a:solidFill>
              <a:srgbClr val="283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4"/>
            <p:cNvSpPr/>
            <p:nvPr/>
          </p:nvSpPr>
          <p:spPr>
            <a:xfrm>
              <a:off x="2471324" y="2876800"/>
              <a:ext cx="43194" cy="43194"/>
            </a:xfrm>
            <a:custGeom>
              <a:avLst/>
              <a:gdLst/>
              <a:ahLst/>
              <a:cxnLst/>
              <a:rect l="l" t="t" r="r" b="b"/>
              <a:pathLst>
                <a:path w="1438" h="1438" extrusionOk="0">
                  <a:moveTo>
                    <a:pt x="719" y="1"/>
                  </a:moveTo>
                  <a:cubicBezTo>
                    <a:pt x="327" y="1"/>
                    <a:pt x="1" y="328"/>
                    <a:pt x="1" y="719"/>
                  </a:cubicBezTo>
                  <a:cubicBezTo>
                    <a:pt x="1" y="1111"/>
                    <a:pt x="327" y="1438"/>
                    <a:pt x="719" y="1438"/>
                  </a:cubicBezTo>
                  <a:cubicBezTo>
                    <a:pt x="1111" y="1438"/>
                    <a:pt x="1438" y="1111"/>
                    <a:pt x="1438" y="719"/>
                  </a:cubicBezTo>
                  <a:cubicBezTo>
                    <a:pt x="1438" y="328"/>
                    <a:pt x="1111" y="1"/>
                    <a:pt x="719" y="1"/>
                  </a:cubicBezTo>
                  <a:close/>
                </a:path>
              </a:pathLst>
            </a:custGeom>
            <a:solidFill>
              <a:srgbClr val="283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4"/>
            <p:cNvSpPr/>
            <p:nvPr/>
          </p:nvSpPr>
          <p:spPr>
            <a:xfrm>
              <a:off x="2471324" y="2976495"/>
              <a:ext cx="43194" cy="43194"/>
            </a:xfrm>
            <a:custGeom>
              <a:avLst/>
              <a:gdLst/>
              <a:ahLst/>
              <a:cxnLst/>
              <a:rect l="l" t="t" r="r" b="b"/>
              <a:pathLst>
                <a:path w="1438" h="1438" extrusionOk="0">
                  <a:moveTo>
                    <a:pt x="719" y="0"/>
                  </a:moveTo>
                  <a:cubicBezTo>
                    <a:pt x="327" y="0"/>
                    <a:pt x="1" y="327"/>
                    <a:pt x="1" y="719"/>
                  </a:cubicBezTo>
                  <a:cubicBezTo>
                    <a:pt x="1" y="1110"/>
                    <a:pt x="327" y="1437"/>
                    <a:pt x="719" y="1437"/>
                  </a:cubicBezTo>
                  <a:cubicBezTo>
                    <a:pt x="1111" y="1437"/>
                    <a:pt x="1438" y="1110"/>
                    <a:pt x="1438" y="719"/>
                  </a:cubicBezTo>
                  <a:cubicBezTo>
                    <a:pt x="1438" y="327"/>
                    <a:pt x="1111" y="0"/>
                    <a:pt x="719" y="0"/>
                  </a:cubicBezTo>
                  <a:close/>
                </a:path>
              </a:pathLst>
            </a:custGeom>
            <a:solidFill>
              <a:srgbClr val="283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4"/>
            <p:cNvSpPr/>
            <p:nvPr/>
          </p:nvSpPr>
          <p:spPr>
            <a:xfrm>
              <a:off x="2471324" y="3075769"/>
              <a:ext cx="43194" cy="43194"/>
            </a:xfrm>
            <a:custGeom>
              <a:avLst/>
              <a:gdLst/>
              <a:ahLst/>
              <a:cxnLst/>
              <a:rect l="l" t="t" r="r" b="b"/>
              <a:pathLst>
                <a:path w="1438" h="1438" extrusionOk="0">
                  <a:moveTo>
                    <a:pt x="719" y="0"/>
                  </a:moveTo>
                  <a:cubicBezTo>
                    <a:pt x="327" y="0"/>
                    <a:pt x="1" y="327"/>
                    <a:pt x="1" y="719"/>
                  </a:cubicBezTo>
                  <a:cubicBezTo>
                    <a:pt x="1" y="1111"/>
                    <a:pt x="327" y="1437"/>
                    <a:pt x="719" y="1437"/>
                  </a:cubicBezTo>
                  <a:cubicBezTo>
                    <a:pt x="1111" y="1437"/>
                    <a:pt x="1438" y="1111"/>
                    <a:pt x="1438" y="719"/>
                  </a:cubicBezTo>
                  <a:cubicBezTo>
                    <a:pt x="1438" y="327"/>
                    <a:pt x="1111" y="26"/>
                    <a:pt x="719" y="0"/>
                  </a:cubicBezTo>
                  <a:close/>
                </a:path>
              </a:pathLst>
            </a:custGeom>
            <a:solidFill>
              <a:srgbClr val="283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4"/>
            <p:cNvSpPr/>
            <p:nvPr/>
          </p:nvSpPr>
          <p:spPr>
            <a:xfrm>
              <a:off x="2471324" y="3175824"/>
              <a:ext cx="43194" cy="43194"/>
            </a:xfrm>
            <a:custGeom>
              <a:avLst/>
              <a:gdLst/>
              <a:ahLst/>
              <a:cxnLst/>
              <a:rect l="l" t="t" r="r" b="b"/>
              <a:pathLst>
                <a:path w="1438" h="1438" extrusionOk="0">
                  <a:moveTo>
                    <a:pt x="719" y="0"/>
                  </a:moveTo>
                  <a:cubicBezTo>
                    <a:pt x="327" y="0"/>
                    <a:pt x="1" y="327"/>
                    <a:pt x="1" y="719"/>
                  </a:cubicBezTo>
                  <a:cubicBezTo>
                    <a:pt x="1" y="1111"/>
                    <a:pt x="327" y="1437"/>
                    <a:pt x="719" y="1437"/>
                  </a:cubicBezTo>
                  <a:cubicBezTo>
                    <a:pt x="1111" y="1437"/>
                    <a:pt x="1438" y="1111"/>
                    <a:pt x="1438" y="719"/>
                  </a:cubicBezTo>
                  <a:cubicBezTo>
                    <a:pt x="1438" y="327"/>
                    <a:pt x="1111" y="0"/>
                    <a:pt x="719" y="0"/>
                  </a:cubicBezTo>
                  <a:close/>
                </a:path>
              </a:pathLst>
            </a:custGeom>
            <a:solidFill>
              <a:srgbClr val="283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4"/>
            <p:cNvSpPr/>
            <p:nvPr/>
          </p:nvSpPr>
          <p:spPr>
            <a:xfrm>
              <a:off x="2471324" y="3275488"/>
              <a:ext cx="43194" cy="43194"/>
            </a:xfrm>
            <a:custGeom>
              <a:avLst/>
              <a:gdLst/>
              <a:ahLst/>
              <a:cxnLst/>
              <a:rect l="l" t="t" r="r" b="b"/>
              <a:pathLst>
                <a:path w="1438" h="1438" extrusionOk="0">
                  <a:moveTo>
                    <a:pt x="719" y="0"/>
                  </a:moveTo>
                  <a:cubicBezTo>
                    <a:pt x="327" y="0"/>
                    <a:pt x="1" y="327"/>
                    <a:pt x="1" y="719"/>
                  </a:cubicBezTo>
                  <a:cubicBezTo>
                    <a:pt x="1" y="1111"/>
                    <a:pt x="327" y="1437"/>
                    <a:pt x="719" y="1437"/>
                  </a:cubicBezTo>
                  <a:cubicBezTo>
                    <a:pt x="1111" y="1437"/>
                    <a:pt x="1438" y="1111"/>
                    <a:pt x="1438" y="719"/>
                  </a:cubicBezTo>
                  <a:cubicBezTo>
                    <a:pt x="1438" y="327"/>
                    <a:pt x="1111" y="0"/>
                    <a:pt x="719" y="0"/>
                  </a:cubicBezTo>
                  <a:close/>
                </a:path>
              </a:pathLst>
            </a:custGeom>
            <a:solidFill>
              <a:srgbClr val="283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4"/>
            <p:cNvSpPr/>
            <p:nvPr/>
          </p:nvSpPr>
          <p:spPr>
            <a:xfrm>
              <a:off x="2471324" y="3375153"/>
              <a:ext cx="43194" cy="43194"/>
            </a:xfrm>
            <a:custGeom>
              <a:avLst/>
              <a:gdLst/>
              <a:ahLst/>
              <a:cxnLst/>
              <a:rect l="l" t="t" r="r" b="b"/>
              <a:pathLst>
                <a:path w="1438" h="1438" extrusionOk="0">
                  <a:moveTo>
                    <a:pt x="719" y="1"/>
                  </a:moveTo>
                  <a:cubicBezTo>
                    <a:pt x="327" y="1"/>
                    <a:pt x="1" y="327"/>
                    <a:pt x="1" y="719"/>
                  </a:cubicBezTo>
                  <a:cubicBezTo>
                    <a:pt x="1" y="1111"/>
                    <a:pt x="327" y="1437"/>
                    <a:pt x="719" y="1437"/>
                  </a:cubicBezTo>
                  <a:cubicBezTo>
                    <a:pt x="1111" y="1437"/>
                    <a:pt x="1438" y="1111"/>
                    <a:pt x="1438" y="719"/>
                  </a:cubicBezTo>
                  <a:cubicBezTo>
                    <a:pt x="1438" y="327"/>
                    <a:pt x="1111" y="1"/>
                    <a:pt x="719" y="1"/>
                  </a:cubicBezTo>
                  <a:close/>
                </a:path>
              </a:pathLst>
            </a:custGeom>
            <a:solidFill>
              <a:srgbClr val="283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4"/>
            <p:cNvSpPr/>
            <p:nvPr/>
          </p:nvSpPr>
          <p:spPr>
            <a:xfrm>
              <a:off x="2471324" y="3474817"/>
              <a:ext cx="43194" cy="43194"/>
            </a:xfrm>
            <a:custGeom>
              <a:avLst/>
              <a:gdLst/>
              <a:ahLst/>
              <a:cxnLst/>
              <a:rect l="l" t="t" r="r" b="b"/>
              <a:pathLst>
                <a:path w="1438" h="1438" extrusionOk="0">
                  <a:moveTo>
                    <a:pt x="719" y="1"/>
                  </a:moveTo>
                  <a:cubicBezTo>
                    <a:pt x="327" y="1"/>
                    <a:pt x="1" y="327"/>
                    <a:pt x="1" y="719"/>
                  </a:cubicBezTo>
                  <a:cubicBezTo>
                    <a:pt x="1" y="1111"/>
                    <a:pt x="327" y="1438"/>
                    <a:pt x="719" y="1438"/>
                  </a:cubicBezTo>
                  <a:cubicBezTo>
                    <a:pt x="1111" y="1438"/>
                    <a:pt x="1438" y="1111"/>
                    <a:pt x="1438" y="719"/>
                  </a:cubicBezTo>
                  <a:cubicBezTo>
                    <a:pt x="1438" y="327"/>
                    <a:pt x="1111" y="14"/>
                    <a:pt x="719" y="1"/>
                  </a:cubicBezTo>
                  <a:close/>
                </a:path>
              </a:pathLst>
            </a:custGeom>
            <a:solidFill>
              <a:srgbClr val="283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4"/>
            <p:cNvSpPr/>
            <p:nvPr/>
          </p:nvSpPr>
          <p:spPr>
            <a:xfrm>
              <a:off x="2471324" y="3574872"/>
              <a:ext cx="43194" cy="43194"/>
            </a:xfrm>
            <a:custGeom>
              <a:avLst/>
              <a:gdLst/>
              <a:ahLst/>
              <a:cxnLst/>
              <a:rect l="l" t="t" r="r" b="b"/>
              <a:pathLst>
                <a:path w="1438" h="1438" extrusionOk="0">
                  <a:moveTo>
                    <a:pt x="719" y="1"/>
                  </a:moveTo>
                  <a:cubicBezTo>
                    <a:pt x="327" y="1"/>
                    <a:pt x="1" y="327"/>
                    <a:pt x="1" y="719"/>
                  </a:cubicBezTo>
                  <a:cubicBezTo>
                    <a:pt x="1" y="1111"/>
                    <a:pt x="327" y="1438"/>
                    <a:pt x="719" y="1438"/>
                  </a:cubicBezTo>
                  <a:cubicBezTo>
                    <a:pt x="1111" y="1438"/>
                    <a:pt x="1438" y="1111"/>
                    <a:pt x="1438" y="719"/>
                  </a:cubicBezTo>
                  <a:cubicBezTo>
                    <a:pt x="1438" y="327"/>
                    <a:pt x="1111" y="1"/>
                    <a:pt x="719" y="1"/>
                  </a:cubicBezTo>
                  <a:close/>
                </a:path>
              </a:pathLst>
            </a:custGeom>
            <a:solidFill>
              <a:srgbClr val="283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4"/>
            <p:cNvSpPr/>
            <p:nvPr/>
          </p:nvSpPr>
          <p:spPr>
            <a:xfrm>
              <a:off x="2471324" y="3674146"/>
              <a:ext cx="43194" cy="43194"/>
            </a:xfrm>
            <a:custGeom>
              <a:avLst/>
              <a:gdLst/>
              <a:ahLst/>
              <a:cxnLst/>
              <a:rect l="l" t="t" r="r" b="b"/>
              <a:pathLst>
                <a:path w="1438" h="1438" extrusionOk="0">
                  <a:moveTo>
                    <a:pt x="719" y="1"/>
                  </a:moveTo>
                  <a:cubicBezTo>
                    <a:pt x="327" y="1"/>
                    <a:pt x="1" y="327"/>
                    <a:pt x="1" y="719"/>
                  </a:cubicBezTo>
                  <a:cubicBezTo>
                    <a:pt x="1" y="1111"/>
                    <a:pt x="327" y="1438"/>
                    <a:pt x="719" y="1438"/>
                  </a:cubicBezTo>
                  <a:cubicBezTo>
                    <a:pt x="1111" y="1438"/>
                    <a:pt x="1438" y="1111"/>
                    <a:pt x="1438" y="719"/>
                  </a:cubicBezTo>
                  <a:cubicBezTo>
                    <a:pt x="1438" y="327"/>
                    <a:pt x="1111" y="1"/>
                    <a:pt x="719" y="1"/>
                  </a:cubicBezTo>
                  <a:close/>
                </a:path>
              </a:pathLst>
            </a:custGeom>
            <a:solidFill>
              <a:srgbClr val="283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4"/>
            <p:cNvSpPr/>
            <p:nvPr/>
          </p:nvSpPr>
          <p:spPr>
            <a:xfrm>
              <a:off x="2471324" y="3773810"/>
              <a:ext cx="43194" cy="43194"/>
            </a:xfrm>
            <a:custGeom>
              <a:avLst/>
              <a:gdLst/>
              <a:ahLst/>
              <a:cxnLst/>
              <a:rect l="l" t="t" r="r" b="b"/>
              <a:pathLst>
                <a:path w="1438" h="1438" extrusionOk="0">
                  <a:moveTo>
                    <a:pt x="719" y="1"/>
                  </a:moveTo>
                  <a:cubicBezTo>
                    <a:pt x="327" y="1"/>
                    <a:pt x="1" y="328"/>
                    <a:pt x="1" y="719"/>
                  </a:cubicBezTo>
                  <a:cubicBezTo>
                    <a:pt x="1" y="1111"/>
                    <a:pt x="327" y="1438"/>
                    <a:pt x="719" y="1438"/>
                  </a:cubicBezTo>
                  <a:cubicBezTo>
                    <a:pt x="1111" y="1438"/>
                    <a:pt x="1438" y="1111"/>
                    <a:pt x="1438" y="719"/>
                  </a:cubicBezTo>
                  <a:cubicBezTo>
                    <a:pt x="1438" y="328"/>
                    <a:pt x="1111" y="14"/>
                    <a:pt x="719" y="1"/>
                  </a:cubicBezTo>
                  <a:close/>
                </a:path>
              </a:pathLst>
            </a:custGeom>
            <a:solidFill>
              <a:srgbClr val="283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4"/>
            <p:cNvSpPr/>
            <p:nvPr/>
          </p:nvSpPr>
          <p:spPr>
            <a:xfrm>
              <a:off x="2471324" y="3873505"/>
              <a:ext cx="43194" cy="43194"/>
            </a:xfrm>
            <a:custGeom>
              <a:avLst/>
              <a:gdLst/>
              <a:ahLst/>
              <a:cxnLst/>
              <a:rect l="l" t="t" r="r" b="b"/>
              <a:pathLst>
                <a:path w="1438" h="1438" extrusionOk="0">
                  <a:moveTo>
                    <a:pt x="719" y="0"/>
                  </a:moveTo>
                  <a:cubicBezTo>
                    <a:pt x="327" y="0"/>
                    <a:pt x="1" y="327"/>
                    <a:pt x="1" y="719"/>
                  </a:cubicBezTo>
                  <a:cubicBezTo>
                    <a:pt x="1" y="1110"/>
                    <a:pt x="327" y="1437"/>
                    <a:pt x="719" y="1437"/>
                  </a:cubicBezTo>
                  <a:cubicBezTo>
                    <a:pt x="1111" y="1437"/>
                    <a:pt x="1438" y="1110"/>
                    <a:pt x="1438" y="719"/>
                  </a:cubicBezTo>
                  <a:cubicBezTo>
                    <a:pt x="1438" y="327"/>
                    <a:pt x="1111" y="13"/>
                    <a:pt x="719" y="0"/>
                  </a:cubicBezTo>
                  <a:close/>
                </a:path>
              </a:pathLst>
            </a:custGeom>
            <a:solidFill>
              <a:srgbClr val="283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4"/>
            <p:cNvSpPr/>
            <p:nvPr/>
          </p:nvSpPr>
          <p:spPr>
            <a:xfrm>
              <a:off x="2471324" y="3973560"/>
              <a:ext cx="43194" cy="43194"/>
            </a:xfrm>
            <a:custGeom>
              <a:avLst/>
              <a:gdLst/>
              <a:ahLst/>
              <a:cxnLst/>
              <a:rect l="l" t="t" r="r" b="b"/>
              <a:pathLst>
                <a:path w="1438" h="1438" extrusionOk="0">
                  <a:moveTo>
                    <a:pt x="719" y="0"/>
                  </a:moveTo>
                  <a:cubicBezTo>
                    <a:pt x="327" y="0"/>
                    <a:pt x="1" y="327"/>
                    <a:pt x="1" y="719"/>
                  </a:cubicBezTo>
                  <a:cubicBezTo>
                    <a:pt x="1" y="1111"/>
                    <a:pt x="327" y="1437"/>
                    <a:pt x="719" y="1437"/>
                  </a:cubicBezTo>
                  <a:cubicBezTo>
                    <a:pt x="1111" y="1437"/>
                    <a:pt x="1438" y="1111"/>
                    <a:pt x="1438" y="719"/>
                  </a:cubicBezTo>
                  <a:cubicBezTo>
                    <a:pt x="1438" y="327"/>
                    <a:pt x="1111" y="0"/>
                    <a:pt x="719" y="0"/>
                  </a:cubicBezTo>
                  <a:close/>
                </a:path>
              </a:pathLst>
            </a:custGeom>
            <a:solidFill>
              <a:srgbClr val="283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4"/>
            <p:cNvSpPr/>
            <p:nvPr/>
          </p:nvSpPr>
          <p:spPr>
            <a:xfrm>
              <a:off x="1214495" y="2412601"/>
              <a:ext cx="1194471" cy="1677925"/>
            </a:xfrm>
            <a:custGeom>
              <a:avLst/>
              <a:gdLst/>
              <a:ahLst/>
              <a:cxnLst/>
              <a:rect l="l" t="t" r="r" b="b"/>
              <a:pathLst>
                <a:path w="39766" h="55861" extrusionOk="0">
                  <a:moveTo>
                    <a:pt x="1" y="1"/>
                  </a:moveTo>
                  <a:lnTo>
                    <a:pt x="1" y="55860"/>
                  </a:lnTo>
                  <a:lnTo>
                    <a:pt x="39766" y="55860"/>
                  </a:lnTo>
                  <a:lnTo>
                    <a:pt x="397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4"/>
            <p:cNvSpPr/>
            <p:nvPr/>
          </p:nvSpPr>
          <p:spPr>
            <a:xfrm>
              <a:off x="1316923" y="2652360"/>
              <a:ext cx="871929" cy="4746"/>
            </a:xfrm>
            <a:custGeom>
              <a:avLst/>
              <a:gdLst/>
              <a:ahLst/>
              <a:cxnLst/>
              <a:rect l="l" t="t" r="r" b="b"/>
              <a:pathLst>
                <a:path w="29028" h="158" extrusionOk="0">
                  <a:moveTo>
                    <a:pt x="0" y="1"/>
                  </a:moveTo>
                  <a:lnTo>
                    <a:pt x="0" y="157"/>
                  </a:lnTo>
                  <a:lnTo>
                    <a:pt x="29027" y="157"/>
                  </a:lnTo>
                  <a:lnTo>
                    <a:pt x="29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4"/>
            <p:cNvSpPr/>
            <p:nvPr/>
          </p:nvSpPr>
          <p:spPr>
            <a:xfrm>
              <a:off x="1316923" y="2717902"/>
              <a:ext cx="871929" cy="4325"/>
            </a:xfrm>
            <a:custGeom>
              <a:avLst/>
              <a:gdLst/>
              <a:ahLst/>
              <a:cxnLst/>
              <a:rect l="l" t="t" r="r" b="b"/>
              <a:pathLst>
                <a:path w="29028" h="144" extrusionOk="0">
                  <a:moveTo>
                    <a:pt x="0" y="0"/>
                  </a:moveTo>
                  <a:lnTo>
                    <a:pt x="0" y="144"/>
                  </a:lnTo>
                  <a:lnTo>
                    <a:pt x="29027" y="144"/>
                  </a:lnTo>
                  <a:lnTo>
                    <a:pt x="290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4"/>
            <p:cNvSpPr/>
            <p:nvPr/>
          </p:nvSpPr>
          <p:spPr>
            <a:xfrm>
              <a:off x="1316923" y="2783414"/>
              <a:ext cx="871929" cy="4746"/>
            </a:xfrm>
            <a:custGeom>
              <a:avLst/>
              <a:gdLst/>
              <a:ahLst/>
              <a:cxnLst/>
              <a:rect l="l" t="t" r="r" b="b"/>
              <a:pathLst>
                <a:path w="29028" h="158" extrusionOk="0">
                  <a:moveTo>
                    <a:pt x="0" y="1"/>
                  </a:moveTo>
                  <a:lnTo>
                    <a:pt x="0" y="158"/>
                  </a:lnTo>
                  <a:lnTo>
                    <a:pt x="29027" y="158"/>
                  </a:lnTo>
                  <a:lnTo>
                    <a:pt x="29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4"/>
            <p:cNvSpPr/>
            <p:nvPr/>
          </p:nvSpPr>
          <p:spPr>
            <a:xfrm>
              <a:off x="1316923" y="2848565"/>
              <a:ext cx="871929" cy="4746"/>
            </a:xfrm>
            <a:custGeom>
              <a:avLst/>
              <a:gdLst/>
              <a:ahLst/>
              <a:cxnLst/>
              <a:rect l="l" t="t" r="r" b="b"/>
              <a:pathLst>
                <a:path w="29028" h="158" extrusionOk="0">
                  <a:moveTo>
                    <a:pt x="0" y="0"/>
                  </a:moveTo>
                  <a:lnTo>
                    <a:pt x="0" y="157"/>
                  </a:lnTo>
                  <a:lnTo>
                    <a:pt x="29027" y="157"/>
                  </a:lnTo>
                  <a:lnTo>
                    <a:pt x="290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4"/>
            <p:cNvSpPr/>
            <p:nvPr/>
          </p:nvSpPr>
          <p:spPr>
            <a:xfrm>
              <a:off x="1316923" y="2914497"/>
              <a:ext cx="871929" cy="4325"/>
            </a:xfrm>
            <a:custGeom>
              <a:avLst/>
              <a:gdLst/>
              <a:ahLst/>
              <a:cxnLst/>
              <a:rect l="l" t="t" r="r" b="b"/>
              <a:pathLst>
                <a:path w="29028" h="144" extrusionOk="0">
                  <a:moveTo>
                    <a:pt x="0" y="0"/>
                  </a:moveTo>
                  <a:lnTo>
                    <a:pt x="0" y="144"/>
                  </a:lnTo>
                  <a:lnTo>
                    <a:pt x="29027" y="144"/>
                  </a:lnTo>
                  <a:lnTo>
                    <a:pt x="290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4"/>
            <p:cNvSpPr/>
            <p:nvPr/>
          </p:nvSpPr>
          <p:spPr>
            <a:xfrm>
              <a:off x="1316923" y="2979619"/>
              <a:ext cx="871929" cy="5136"/>
            </a:xfrm>
            <a:custGeom>
              <a:avLst/>
              <a:gdLst/>
              <a:ahLst/>
              <a:cxnLst/>
              <a:rect l="l" t="t" r="r" b="b"/>
              <a:pathLst>
                <a:path w="29028" h="171" extrusionOk="0">
                  <a:moveTo>
                    <a:pt x="0" y="1"/>
                  </a:moveTo>
                  <a:lnTo>
                    <a:pt x="0" y="157"/>
                  </a:lnTo>
                  <a:lnTo>
                    <a:pt x="29027" y="170"/>
                  </a:lnTo>
                  <a:lnTo>
                    <a:pt x="29027" y="27"/>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4"/>
            <p:cNvSpPr/>
            <p:nvPr/>
          </p:nvSpPr>
          <p:spPr>
            <a:xfrm>
              <a:off x="1316923" y="3045551"/>
              <a:ext cx="871929" cy="4325"/>
            </a:xfrm>
            <a:custGeom>
              <a:avLst/>
              <a:gdLst/>
              <a:ahLst/>
              <a:cxnLst/>
              <a:rect l="l" t="t" r="r" b="b"/>
              <a:pathLst>
                <a:path w="29028" h="144" extrusionOk="0">
                  <a:moveTo>
                    <a:pt x="0" y="0"/>
                  </a:moveTo>
                  <a:lnTo>
                    <a:pt x="0" y="144"/>
                  </a:lnTo>
                  <a:lnTo>
                    <a:pt x="29027" y="144"/>
                  </a:lnTo>
                  <a:lnTo>
                    <a:pt x="290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4"/>
            <p:cNvSpPr/>
            <p:nvPr/>
          </p:nvSpPr>
          <p:spPr>
            <a:xfrm>
              <a:off x="1316923" y="3111063"/>
              <a:ext cx="871929" cy="4355"/>
            </a:xfrm>
            <a:custGeom>
              <a:avLst/>
              <a:gdLst/>
              <a:ahLst/>
              <a:cxnLst/>
              <a:rect l="l" t="t" r="r" b="b"/>
              <a:pathLst>
                <a:path w="29028" h="145" extrusionOk="0">
                  <a:moveTo>
                    <a:pt x="0" y="1"/>
                  </a:moveTo>
                  <a:lnTo>
                    <a:pt x="0" y="145"/>
                  </a:lnTo>
                  <a:lnTo>
                    <a:pt x="29027" y="145"/>
                  </a:lnTo>
                  <a:lnTo>
                    <a:pt x="29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4"/>
            <p:cNvSpPr/>
            <p:nvPr/>
          </p:nvSpPr>
          <p:spPr>
            <a:xfrm>
              <a:off x="1316923" y="3176605"/>
              <a:ext cx="871929" cy="4355"/>
            </a:xfrm>
            <a:custGeom>
              <a:avLst/>
              <a:gdLst/>
              <a:ahLst/>
              <a:cxnLst/>
              <a:rect l="l" t="t" r="r" b="b"/>
              <a:pathLst>
                <a:path w="29028" h="145" extrusionOk="0">
                  <a:moveTo>
                    <a:pt x="0" y="0"/>
                  </a:moveTo>
                  <a:lnTo>
                    <a:pt x="0" y="144"/>
                  </a:lnTo>
                  <a:lnTo>
                    <a:pt x="29027" y="144"/>
                  </a:lnTo>
                  <a:lnTo>
                    <a:pt x="290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4"/>
            <p:cNvSpPr/>
            <p:nvPr/>
          </p:nvSpPr>
          <p:spPr>
            <a:xfrm>
              <a:off x="1316923" y="3242146"/>
              <a:ext cx="871929" cy="4325"/>
            </a:xfrm>
            <a:custGeom>
              <a:avLst/>
              <a:gdLst/>
              <a:ahLst/>
              <a:cxnLst/>
              <a:rect l="l" t="t" r="r" b="b"/>
              <a:pathLst>
                <a:path w="29028" h="144" extrusionOk="0">
                  <a:moveTo>
                    <a:pt x="0" y="0"/>
                  </a:moveTo>
                  <a:lnTo>
                    <a:pt x="0" y="144"/>
                  </a:lnTo>
                  <a:lnTo>
                    <a:pt x="29027" y="144"/>
                  </a:lnTo>
                  <a:lnTo>
                    <a:pt x="290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4"/>
            <p:cNvSpPr/>
            <p:nvPr/>
          </p:nvSpPr>
          <p:spPr>
            <a:xfrm>
              <a:off x="1316923" y="3307268"/>
              <a:ext cx="871929" cy="4355"/>
            </a:xfrm>
            <a:custGeom>
              <a:avLst/>
              <a:gdLst/>
              <a:ahLst/>
              <a:cxnLst/>
              <a:rect l="l" t="t" r="r" b="b"/>
              <a:pathLst>
                <a:path w="29028" h="145" extrusionOk="0">
                  <a:moveTo>
                    <a:pt x="0" y="1"/>
                  </a:moveTo>
                  <a:lnTo>
                    <a:pt x="0" y="144"/>
                  </a:lnTo>
                  <a:lnTo>
                    <a:pt x="29027" y="144"/>
                  </a:lnTo>
                  <a:lnTo>
                    <a:pt x="29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4"/>
            <p:cNvSpPr/>
            <p:nvPr/>
          </p:nvSpPr>
          <p:spPr>
            <a:xfrm>
              <a:off x="1316923" y="3373200"/>
              <a:ext cx="871929" cy="4325"/>
            </a:xfrm>
            <a:custGeom>
              <a:avLst/>
              <a:gdLst/>
              <a:ahLst/>
              <a:cxnLst/>
              <a:rect l="l" t="t" r="r" b="b"/>
              <a:pathLst>
                <a:path w="29028" h="144" extrusionOk="0">
                  <a:moveTo>
                    <a:pt x="0" y="0"/>
                  </a:moveTo>
                  <a:lnTo>
                    <a:pt x="0" y="144"/>
                  </a:lnTo>
                  <a:lnTo>
                    <a:pt x="29027" y="144"/>
                  </a:lnTo>
                  <a:lnTo>
                    <a:pt x="290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4"/>
            <p:cNvSpPr/>
            <p:nvPr/>
          </p:nvSpPr>
          <p:spPr>
            <a:xfrm>
              <a:off x="1316923" y="3438712"/>
              <a:ext cx="871929" cy="4746"/>
            </a:xfrm>
            <a:custGeom>
              <a:avLst/>
              <a:gdLst/>
              <a:ahLst/>
              <a:cxnLst/>
              <a:rect l="l" t="t" r="r" b="b"/>
              <a:pathLst>
                <a:path w="29028" h="158" extrusionOk="0">
                  <a:moveTo>
                    <a:pt x="0" y="1"/>
                  </a:moveTo>
                  <a:lnTo>
                    <a:pt x="0" y="158"/>
                  </a:lnTo>
                  <a:lnTo>
                    <a:pt x="29027" y="158"/>
                  </a:lnTo>
                  <a:lnTo>
                    <a:pt x="29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4"/>
            <p:cNvSpPr/>
            <p:nvPr/>
          </p:nvSpPr>
          <p:spPr>
            <a:xfrm>
              <a:off x="1316923" y="3504254"/>
              <a:ext cx="871929" cy="4355"/>
            </a:xfrm>
            <a:custGeom>
              <a:avLst/>
              <a:gdLst/>
              <a:ahLst/>
              <a:cxnLst/>
              <a:rect l="l" t="t" r="r" b="b"/>
              <a:pathLst>
                <a:path w="29028" h="145" extrusionOk="0">
                  <a:moveTo>
                    <a:pt x="0" y="0"/>
                  </a:moveTo>
                  <a:lnTo>
                    <a:pt x="0" y="144"/>
                  </a:lnTo>
                  <a:lnTo>
                    <a:pt x="29027" y="144"/>
                  </a:lnTo>
                  <a:lnTo>
                    <a:pt x="290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4"/>
            <p:cNvSpPr/>
            <p:nvPr/>
          </p:nvSpPr>
          <p:spPr>
            <a:xfrm>
              <a:off x="1316923" y="3569765"/>
              <a:ext cx="871929" cy="4355"/>
            </a:xfrm>
            <a:custGeom>
              <a:avLst/>
              <a:gdLst/>
              <a:ahLst/>
              <a:cxnLst/>
              <a:rect l="l" t="t" r="r" b="b"/>
              <a:pathLst>
                <a:path w="29028" h="145" extrusionOk="0">
                  <a:moveTo>
                    <a:pt x="0" y="1"/>
                  </a:moveTo>
                  <a:lnTo>
                    <a:pt x="0" y="145"/>
                  </a:lnTo>
                  <a:lnTo>
                    <a:pt x="29027" y="145"/>
                  </a:lnTo>
                  <a:lnTo>
                    <a:pt x="29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4"/>
            <p:cNvSpPr/>
            <p:nvPr/>
          </p:nvSpPr>
          <p:spPr>
            <a:xfrm>
              <a:off x="1316142" y="3634917"/>
              <a:ext cx="872710" cy="4746"/>
            </a:xfrm>
            <a:custGeom>
              <a:avLst/>
              <a:gdLst/>
              <a:ahLst/>
              <a:cxnLst/>
              <a:rect l="l" t="t" r="r" b="b"/>
              <a:pathLst>
                <a:path w="29054" h="158" extrusionOk="0">
                  <a:moveTo>
                    <a:pt x="26" y="1"/>
                  </a:moveTo>
                  <a:lnTo>
                    <a:pt x="0" y="157"/>
                  </a:lnTo>
                  <a:lnTo>
                    <a:pt x="29053" y="157"/>
                  </a:lnTo>
                  <a:lnTo>
                    <a:pt x="29053" y="27"/>
                  </a:lnTo>
                  <a:lnTo>
                    <a:pt x="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4"/>
            <p:cNvSpPr/>
            <p:nvPr/>
          </p:nvSpPr>
          <p:spPr>
            <a:xfrm>
              <a:off x="1316142" y="3700849"/>
              <a:ext cx="872319" cy="4325"/>
            </a:xfrm>
            <a:custGeom>
              <a:avLst/>
              <a:gdLst/>
              <a:ahLst/>
              <a:cxnLst/>
              <a:rect l="l" t="t" r="r" b="b"/>
              <a:pathLst>
                <a:path w="29041" h="144" extrusionOk="0">
                  <a:moveTo>
                    <a:pt x="0" y="0"/>
                  </a:moveTo>
                  <a:lnTo>
                    <a:pt x="0" y="144"/>
                  </a:lnTo>
                  <a:lnTo>
                    <a:pt x="29040" y="144"/>
                  </a:lnTo>
                  <a:lnTo>
                    <a:pt x="29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4"/>
            <p:cNvSpPr/>
            <p:nvPr/>
          </p:nvSpPr>
          <p:spPr>
            <a:xfrm>
              <a:off x="1316142" y="3766361"/>
              <a:ext cx="872319" cy="4746"/>
            </a:xfrm>
            <a:custGeom>
              <a:avLst/>
              <a:gdLst/>
              <a:ahLst/>
              <a:cxnLst/>
              <a:rect l="l" t="t" r="r" b="b"/>
              <a:pathLst>
                <a:path w="29041" h="158" extrusionOk="0">
                  <a:moveTo>
                    <a:pt x="0" y="1"/>
                  </a:moveTo>
                  <a:lnTo>
                    <a:pt x="0" y="158"/>
                  </a:lnTo>
                  <a:lnTo>
                    <a:pt x="29040" y="158"/>
                  </a:lnTo>
                  <a:lnTo>
                    <a:pt x="29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4"/>
            <p:cNvSpPr/>
            <p:nvPr/>
          </p:nvSpPr>
          <p:spPr>
            <a:xfrm>
              <a:off x="1316142" y="3831903"/>
              <a:ext cx="872710" cy="4355"/>
            </a:xfrm>
            <a:custGeom>
              <a:avLst/>
              <a:gdLst/>
              <a:ahLst/>
              <a:cxnLst/>
              <a:rect l="l" t="t" r="r" b="b"/>
              <a:pathLst>
                <a:path w="29054" h="145" extrusionOk="0">
                  <a:moveTo>
                    <a:pt x="0" y="0"/>
                  </a:moveTo>
                  <a:lnTo>
                    <a:pt x="0" y="144"/>
                  </a:lnTo>
                  <a:lnTo>
                    <a:pt x="29053" y="144"/>
                  </a:lnTo>
                  <a:lnTo>
                    <a:pt x="290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4"/>
            <p:cNvSpPr/>
            <p:nvPr/>
          </p:nvSpPr>
          <p:spPr>
            <a:xfrm>
              <a:off x="1316142" y="3897415"/>
              <a:ext cx="872319" cy="4355"/>
            </a:xfrm>
            <a:custGeom>
              <a:avLst/>
              <a:gdLst/>
              <a:ahLst/>
              <a:cxnLst/>
              <a:rect l="l" t="t" r="r" b="b"/>
              <a:pathLst>
                <a:path w="29041" h="145" extrusionOk="0">
                  <a:moveTo>
                    <a:pt x="0" y="1"/>
                  </a:moveTo>
                  <a:lnTo>
                    <a:pt x="0" y="145"/>
                  </a:lnTo>
                  <a:lnTo>
                    <a:pt x="29040" y="145"/>
                  </a:lnTo>
                  <a:lnTo>
                    <a:pt x="29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4"/>
            <p:cNvSpPr/>
            <p:nvPr/>
          </p:nvSpPr>
          <p:spPr>
            <a:xfrm>
              <a:off x="1316142" y="3962566"/>
              <a:ext cx="872710" cy="4746"/>
            </a:xfrm>
            <a:custGeom>
              <a:avLst/>
              <a:gdLst/>
              <a:ahLst/>
              <a:cxnLst/>
              <a:rect l="l" t="t" r="r" b="b"/>
              <a:pathLst>
                <a:path w="29054" h="158" extrusionOk="0">
                  <a:moveTo>
                    <a:pt x="0" y="0"/>
                  </a:moveTo>
                  <a:lnTo>
                    <a:pt x="0" y="157"/>
                  </a:lnTo>
                  <a:lnTo>
                    <a:pt x="29053" y="157"/>
                  </a:lnTo>
                  <a:lnTo>
                    <a:pt x="290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4"/>
            <p:cNvSpPr/>
            <p:nvPr/>
          </p:nvSpPr>
          <p:spPr>
            <a:xfrm>
              <a:off x="3297716" y="2822673"/>
              <a:ext cx="339063" cy="117747"/>
            </a:xfrm>
            <a:custGeom>
              <a:avLst/>
              <a:gdLst/>
              <a:ahLst/>
              <a:cxnLst/>
              <a:rect l="l" t="t" r="r" b="b"/>
              <a:pathLst>
                <a:path w="11288" h="3920" extrusionOk="0">
                  <a:moveTo>
                    <a:pt x="2078" y="0"/>
                  </a:moveTo>
                  <a:lnTo>
                    <a:pt x="1" y="1960"/>
                  </a:lnTo>
                  <a:lnTo>
                    <a:pt x="2078" y="3919"/>
                  </a:lnTo>
                  <a:lnTo>
                    <a:pt x="11287" y="3919"/>
                  </a:lnTo>
                  <a:lnTo>
                    <a:pt x="11287" y="1960"/>
                  </a:lnTo>
                  <a:lnTo>
                    <a:pt x="112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4"/>
            <p:cNvSpPr/>
            <p:nvPr/>
          </p:nvSpPr>
          <p:spPr>
            <a:xfrm>
              <a:off x="3374222" y="2955679"/>
              <a:ext cx="262558" cy="117747"/>
            </a:xfrm>
            <a:custGeom>
              <a:avLst/>
              <a:gdLst/>
              <a:ahLst/>
              <a:cxnLst/>
              <a:rect l="l" t="t" r="r" b="b"/>
              <a:pathLst>
                <a:path w="8741" h="3920" extrusionOk="0">
                  <a:moveTo>
                    <a:pt x="2078" y="1"/>
                  </a:moveTo>
                  <a:lnTo>
                    <a:pt x="1" y="1960"/>
                  </a:lnTo>
                  <a:lnTo>
                    <a:pt x="2078" y="3920"/>
                  </a:lnTo>
                  <a:lnTo>
                    <a:pt x="8740" y="3920"/>
                  </a:lnTo>
                  <a:lnTo>
                    <a:pt x="8740" y="1960"/>
                  </a:lnTo>
                  <a:lnTo>
                    <a:pt x="87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4"/>
            <p:cNvSpPr/>
            <p:nvPr/>
          </p:nvSpPr>
          <p:spPr>
            <a:xfrm>
              <a:off x="2101713" y="2394158"/>
              <a:ext cx="116966" cy="1794050"/>
            </a:xfrm>
            <a:custGeom>
              <a:avLst/>
              <a:gdLst/>
              <a:ahLst/>
              <a:cxnLst/>
              <a:rect l="l" t="t" r="r" b="b"/>
              <a:pathLst>
                <a:path w="3894" h="59727" extrusionOk="0">
                  <a:moveTo>
                    <a:pt x="0" y="1"/>
                  </a:moveTo>
                  <a:lnTo>
                    <a:pt x="0" y="57167"/>
                  </a:lnTo>
                  <a:lnTo>
                    <a:pt x="0" y="57376"/>
                  </a:lnTo>
                  <a:lnTo>
                    <a:pt x="0" y="59727"/>
                  </a:lnTo>
                  <a:lnTo>
                    <a:pt x="1960" y="58682"/>
                  </a:lnTo>
                  <a:lnTo>
                    <a:pt x="3893" y="59727"/>
                  </a:lnTo>
                  <a:lnTo>
                    <a:pt x="3893" y="57376"/>
                  </a:lnTo>
                  <a:lnTo>
                    <a:pt x="3893" y="57167"/>
                  </a:lnTo>
                  <a:lnTo>
                    <a:pt x="38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4"/>
            <p:cNvSpPr/>
            <p:nvPr/>
          </p:nvSpPr>
          <p:spPr>
            <a:xfrm>
              <a:off x="2135445" y="2394158"/>
              <a:ext cx="49472" cy="1776027"/>
            </a:xfrm>
            <a:custGeom>
              <a:avLst/>
              <a:gdLst/>
              <a:ahLst/>
              <a:cxnLst/>
              <a:rect l="l" t="t" r="r" b="b"/>
              <a:pathLst>
                <a:path w="1647" h="59127" extrusionOk="0">
                  <a:moveTo>
                    <a:pt x="1" y="1"/>
                  </a:moveTo>
                  <a:lnTo>
                    <a:pt x="1" y="57167"/>
                  </a:lnTo>
                  <a:lnTo>
                    <a:pt x="1" y="57376"/>
                  </a:lnTo>
                  <a:lnTo>
                    <a:pt x="1" y="59126"/>
                  </a:lnTo>
                  <a:lnTo>
                    <a:pt x="837" y="58682"/>
                  </a:lnTo>
                  <a:lnTo>
                    <a:pt x="1647" y="59126"/>
                  </a:lnTo>
                  <a:lnTo>
                    <a:pt x="1647" y="57376"/>
                  </a:lnTo>
                  <a:lnTo>
                    <a:pt x="1647" y="57167"/>
                  </a:lnTo>
                  <a:lnTo>
                    <a:pt x="16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4"/>
            <p:cNvSpPr/>
            <p:nvPr/>
          </p:nvSpPr>
          <p:spPr>
            <a:xfrm>
              <a:off x="2324591" y="2478143"/>
              <a:ext cx="43194" cy="43194"/>
            </a:xfrm>
            <a:custGeom>
              <a:avLst/>
              <a:gdLst/>
              <a:ahLst/>
              <a:cxnLst/>
              <a:rect l="l" t="t" r="r" b="b"/>
              <a:pathLst>
                <a:path w="1438" h="1438" extrusionOk="0">
                  <a:moveTo>
                    <a:pt x="719" y="0"/>
                  </a:moveTo>
                  <a:cubicBezTo>
                    <a:pt x="314" y="0"/>
                    <a:pt x="0" y="327"/>
                    <a:pt x="0" y="719"/>
                  </a:cubicBezTo>
                  <a:cubicBezTo>
                    <a:pt x="0" y="1111"/>
                    <a:pt x="327" y="1437"/>
                    <a:pt x="719" y="1437"/>
                  </a:cubicBezTo>
                  <a:cubicBezTo>
                    <a:pt x="1111" y="1437"/>
                    <a:pt x="1437" y="1111"/>
                    <a:pt x="1437" y="719"/>
                  </a:cubicBezTo>
                  <a:cubicBezTo>
                    <a:pt x="1437" y="327"/>
                    <a:pt x="1111" y="0"/>
                    <a:pt x="719" y="0"/>
                  </a:cubicBezTo>
                  <a:close/>
                </a:path>
              </a:pathLst>
            </a:custGeom>
            <a:solidFill>
              <a:srgbClr val="2C3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4"/>
            <p:cNvSpPr/>
            <p:nvPr/>
          </p:nvSpPr>
          <p:spPr>
            <a:xfrm>
              <a:off x="2324591" y="2577417"/>
              <a:ext cx="43194" cy="43194"/>
            </a:xfrm>
            <a:custGeom>
              <a:avLst/>
              <a:gdLst/>
              <a:ahLst/>
              <a:cxnLst/>
              <a:rect l="l" t="t" r="r" b="b"/>
              <a:pathLst>
                <a:path w="1438" h="1438" extrusionOk="0">
                  <a:moveTo>
                    <a:pt x="719" y="1"/>
                  </a:moveTo>
                  <a:cubicBezTo>
                    <a:pt x="314" y="1"/>
                    <a:pt x="0" y="327"/>
                    <a:pt x="0" y="719"/>
                  </a:cubicBezTo>
                  <a:cubicBezTo>
                    <a:pt x="0" y="1111"/>
                    <a:pt x="327" y="1438"/>
                    <a:pt x="719" y="1438"/>
                  </a:cubicBezTo>
                  <a:cubicBezTo>
                    <a:pt x="1111" y="1438"/>
                    <a:pt x="1437" y="1111"/>
                    <a:pt x="1437" y="719"/>
                  </a:cubicBezTo>
                  <a:cubicBezTo>
                    <a:pt x="1437" y="327"/>
                    <a:pt x="1111" y="1"/>
                    <a:pt x="719" y="1"/>
                  </a:cubicBezTo>
                  <a:close/>
                </a:path>
              </a:pathLst>
            </a:custGeom>
            <a:solidFill>
              <a:srgbClr val="2C3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4"/>
            <p:cNvSpPr/>
            <p:nvPr/>
          </p:nvSpPr>
          <p:spPr>
            <a:xfrm>
              <a:off x="2324591" y="2677081"/>
              <a:ext cx="43194" cy="43194"/>
            </a:xfrm>
            <a:custGeom>
              <a:avLst/>
              <a:gdLst/>
              <a:ahLst/>
              <a:cxnLst/>
              <a:rect l="l" t="t" r="r" b="b"/>
              <a:pathLst>
                <a:path w="1438" h="1438" extrusionOk="0">
                  <a:moveTo>
                    <a:pt x="719" y="1"/>
                  </a:moveTo>
                  <a:cubicBezTo>
                    <a:pt x="314" y="14"/>
                    <a:pt x="0" y="327"/>
                    <a:pt x="0" y="719"/>
                  </a:cubicBezTo>
                  <a:cubicBezTo>
                    <a:pt x="0" y="1111"/>
                    <a:pt x="327" y="1438"/>
                    <a:pt x="719" y="1438"/>
                  </a:cubicBezTo>
                  <a:cubicBezTo>
                    <a:pt x="1111" y="1438"/>
                    <a:pt x="1437" y="1111"/>
                    <a:pt x="1437" y="719"/>
                  </a:cubicBezTo>
                  <a:cubicBezTo>
                    <a:pt x="1437" y="327"/>
                    <a:pt x="1111" y="1"/>
                    <a:pt x="719" y="1"/>
                  </a:cubicBezTo>
                  <a:close/>
                </a:path>
              </a:pathLst>
            </a:custGeom>
            <a:solidFill>
              <a:srgbClr val="2C3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4"/>
            <p:cNvSpPr/>
            <p:nvPr/>
          </p:nvSpPr>
          <p:spPr>
            <a:xfrm>
              <a:off x="2324591" y="2777136"/>
              <a:ext cx="43194" cy="43194"/>
            </a:xfrm>
            <a:custGeom>
              <a:avLst/>
              <a:gdLst/>
              <a:ahLst/>
              <a:cxnLst/>
              <a:rect l="l" t="t" r="r" b="b"/>
              <a:pathLst>
                <a:path w="1438" h="1438" extrusionOk="0">
                  <a:moveTo>
                    <a:pt x="719" y="1"/>
                  </a:moveTo>
                  <a:cubicBezTo>
                    <a:pt x="314" y="1"/>
                    <a:pt x="0" y="314"/>
                    <a:pt x="0" y="719"/>
                  </a:cubicBezTo>
                  <a:cubicBezTo>
                    <a:pt x="0" y="1111"/>
                    <a:pt x="327" y="1438"/>
                    <a:pt x="719" y="1438"/>
                  </a:cubicBezTo>
                  <a:cubicBezTo>
                    <a:pt x="1111" y="1438"/>
                    <a:pt x="1437" y="1111"/>
                    <a:pt x="1437" y="719"/>
                  </a:cubicBezTo>
                  <a:cubicBezTo>
                    <a:pt x="1437" y="327"/>
                    <a:pt x="1111" y="1"/>
                    <a:pt x="719" y="1"/>
                  </a:cubicBezTo>
                  <a:close/>
                </a:path>
              </a:pathLst>
            </a:custGeom>
            <a:solidFill>
              <a:srgbClr val="2C3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4"/>
            <p:cNvSpPr/>
            <p:nvPr/>
          </p:nvSpPr>
          <p:spPr>
            <a:xfrm>
              <a:off x="2324591" y="2876800"/>
              <a:ext cx="43194" cy="43194"/>
            </a:xfrm>
            <a:custGeom>
              <a:avLst/>
              <a:gdLst/>
              <a:ahLst/>
              <a:cxnLst/>
              <a:rect l="l" t="t" r="r" b="b"/>
              <a:pathLst>
                <a:path w="1438" h="1438" extrusionOk="0">
                  <a:moveTo>
                    <a:pt x="719" y="1"/>
                  </a:moveTo>
                  <a:cubicBezTo>
                    <a:pt x="314" y="1"/>
                    <a:pt x="0" y="328"/>
                    <a:pt x="0" y="719"/>
                  </a:cubicBezTo>
                  <a:cubicBezTo>
                    <a:pt x="0" y="1111"/>
                    <a:pt x="327" y="1438"/>
                    <a:pt x="719" y="1438"/>
                  </a:cubicBezTo>
                  <a:cubicBezTo>
                    <a:pt x="1111" y="1438"/>
                    <a:pt x="1437" y="1111"/>
                    <a:pt x="1437" y="719"/>
                  </a:cubicBezTo>
                  <a:cubicBezTo>
                    <a:pt x="1437" y="328"/>
                    <a:pt x="1111" y="1"/>
                    <a:pt x="719" y="1"/>
                  </a:cubicBezTo>
                  <a:close/>
                </a:path>
              </a:pathLst>
            </a:custGeom>
            <a:solidFill>
              <a:srgbClr val="2C3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4"/>
            <p:cNvSpPr/>
            <p:nvPr/>
          </p:nvSpPr>
          <p:spPr>
            <a:xfrm>
              <a:off x="2324591" y="2976495"/>
              <a:ext cx="43194" cy="43194"/>
            </a:xfrm>
            <a:custGeom>
              <a:avLst/>
              <a:gdLst/>
              <a:ahLst/>
              <a:cxnLst/>
              <a:rect l="l" t="t" r="r" b="b"/>
              <a:pathLst>
                <a:path w="1438" h="1438" extrusionOk="0">
                  <a:moveTo>
                    <a:pt x="719" y="0"/>
                  </a:moveTo>
                  <a:cubicBezTo>
                    <a:pt x="314" y="0"/>
                    <a:pt x="0" y="327"/>
                    <a:pt x="0" y="719"/>
                  </a:cubicBezTo>
                  <a:cubicBezTo>
                    <a:pt x="0" y="1110"/>
                    <a:pt x="327" y="1437"/>
                    <a:pt x="719" y="1437"/>
                  </a:cubicBezTo>
                  <a:cubicBezTo>
                    <a:pt x="1111" y="1437"/>
                    <a:pt x="1437" y="1110"/>
                    <a:pt x="1437" y="719"/>
                  </a:cubicBezTo>
                  <a:cubicBezTo>
                    <a:pt x="1437" y="327"/>
                    <a:pt x="1111" y="0"/>
                    <a:pt x="719" y="0"/>
                  </a:cubicBezTo>
                  <a:close/>
                </a:path>
              </a:pathLst>
            </a:custGeom>
            <a:solidFill>
              <a:srgbClr val="2C3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4"/>
            <p:cNvSpPr/>
            <p:nvPr/>
          </p:nvSpPr>
          <p:spPr>
            <a:xfrm>
              <a:off x="2324591" y="3075769"/>
              <a:ext cx="43194" cy="43194"/>
            </a:xfrm>
            <a:custGeom>
              <a:avLst/>
              <a:gdLst/>
              <a:ahLst/>
              <a:cxnLst/>
              <a:rect l="l" t="t" r="r" b="b"/>
              <a:pathLst>
                <a:path w="1438" h="1438" extrusionOk="0">
                  <a:moveTo>
                    <a:pt x="719" y="0"/>
                  </a:moveTo>
                  <a:cubicBezTo>
                    <a:pt x="314" y="26"/>
                    <a:pt x="0" y="327"/>
                    <a:pt x="0" y="719"/>
                  </a:cubicBezTo>
                  <a:cubicBezTo>
                    <a:pt x="0" y="1111"/>
                    <a:pt x="327" y="1437"/>
                    <a:pt x="719" y="1437"/>
                  </a:cubicBezTo>
                  <a:cubicBezTo>
                    <a:pt x="1111" y="1437"/>
                    <a:pt x="1437" y="1111"/>
                    <a:pt x="1437" y="719"/>
                  </a:cubicBezTo>
                  <a:cubicBezTo>
                    <a:pt x="1437" y="327"/>
                    <a:pt x="1111" y="0"/>
                    <a:pt x="719" y="0"/>
                  </a:cubicBezTo>
                  <a:close/>
                </a:path>
              </a:pathLst>
            </a:custGeom>
            <a:solidFill>
              <a:srgbClr val="2C3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4"/>
            <p:cNvSpPr/>
            <p:nvPr/>
          </p:nvSpPr>
          <p:spPr>
            <a:xfrm>
              <a:off x="2324591" y="3175824"/>
              <a:ext cx="43194" cy="43194"/>
            </a:xfrm>
            <a:custGeom>
              <a:avLst/>
              <a:gdLst/>
              <a:ahLst/>
              <a:cxnLst/>
              <a:rect l="l" t="t" r="r" b="b"/>
              <a:pathLst>
                <a:path w="1438" h="1438" extrusionOk="0">
                  <a:moveTo>
                    <a:pt x="719" y="0"/>
                  </a:moveTo>
                  <a:cubicBezTo>
                    <a:pt x="314" y="0"/>
                    <a:pt x="0" y="327"/>
                    <a:pt x="0" y="719"/>
                  </a:cubicBezTo>
                  <a:cubicBezTo>
                    <a:pt x="0" y="1111"/>
                    <a:pt x="327" y="1437"/>
                    <a:pt x="719" y="1437"/>
                  </a:cubicBezTo>
                  <a:cubicBezTo>
                    <a:pt x="1111" y="1437"/>
                    <a:pt x="1437" y="1111"/>
                    <a:pt x="1437" y="719"/>
                  </a:cubicBezTo>
                  <a:cubicBezTo>
                    <a:pt x="1437" y="327"/>
                    <a:pt x="1111" y="0"/>
                    <a:pt x="719" y="0"/>
                  </a:cubicBezTo>
                  <a:close/>
                </a:path>
              </a:pathLst>
            </a:custGeom>
            <a:solidFill>
              <a:srgbClr val="2C3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4"/>
            <p:cNvSpPr/>
            <p:nvPr/>
          </p:nvSpPr>
          <p:spPr>
            <a:xfrm>
              <a:off x="2324591" y="3275488"/>
              <a:ext cx="43194" cy="43194"/>
            </a:xfrm>
            <a:custGeom>
              <a:avLst/>
              <a:gdLst/>
              <a:ahLst/>
              <a:cxnLst/>
              <a:rect l="l" t="t" r="r" b="b"/>
              <a:pathLst>
                <a:path w="1438" h="1438" extrusionOk="0">
                  <a:moveTo>
                    <a:pt x="719" y="0"/>
                  </a:moveTo>
                  <a:cubicBezTo>
                    <a:pt x="314" y="0"/>
                    <a:pt x="0" y="327"/>
                    <a:pt x="0" y="719"/>
                  </a:cubicBezTo>
                  <a:cubicBezTo>
                    <a:pt x="0" y="1111"/>
                    <a:pt x="327" y="1437"/>
                    <a:pt x="719" y="1437"/>
                  </a:cubicBezTo>
                  <a:cubicBezTo>
                    <a:pt x="1111" y="1437"/>
                    <a:pt x="1437" y="1111"/>
                    <a:pt x="1437" y="719"/>
                  </a:cubicBezTo>
                  <a:cubicBezTo>
                    <a:pt x="1437" y="327"/>
                    <a:pt x="1111" y="0"/>
                    <a:pt x="719" y="0"/>
                  </a:cubicBezTo>
                  <a:close/>
                </a:path>
              </a:pathLst>
            </a:custGeom>
            <a:solidFill>
              <a:srgbClr val="2C3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4"/>
            <p:cNvSpPr/>
            <p:nvPr/>
          </p:nvSpPr>
          <p:spPr>
            <a:xfrm>
              <a:off x="2324591" y="3375153"/>
              <a:ext cx="43194" cy="43194"/>
            </a:xfrm>
            <a:custGeom>
              <a:avLst/>
              <a:gdLst/>
              <a:ahLst/>
              <a:cxnLst/>
              <a:rect l="l" t="t" r="r" b="b"/>
              <a:pathLst>
                <a:path w="1438" h="1438" extrusionOk="0">
                  <a:moveTo>
                    <a:pt x="719" y="1"/>
                  </a:moveTo>
                  <a:cubicBezTo>
                    <a:pt x="314" y="1"/>
                    <a:pt x="0" y="327"/>
                    <a:pt x="0" y="719"/>
                  </a:cubicBezTo>
                  <a:cubicBezTo>
                    <a:pt x="0" y="1111"/>
                    <a:pt x="327" y="1437"/>
                    <a:pt x="719" y="1437"/>
                  </a:cubicBezTo>
                  <a:cubicBezTo>
                    <a:pt x="1111" y="1437"/>
                    <a:pt x="1437" y="1111"/>
                    <a:pt x="1437" y="719"/>
                  </a:cubicBezTo>
                  <a:cubicBezTo>
                    <a:pt x="1437" y="327"/>
                    <a:pt x="1111" y="1"/>
                    <a:pt x="719" y="1"/>
                  </a:cubicBezTo>
                  <a:close/>
                </a:path>
              </a:pathLst>
            </a:custGeom>
            <a:solidFill>
              <a:srgbClr val="2C3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4"/>
            <p:cNvSpPr/>
            <p:nvPr/>
          </p:nvSpPr>
          <p:spPr>
            <a:xfrm>
              <a:off x="2324591" y="3474817"/>
              <a:ext cx="43194" cy="43194"/>
            </a:xfrm>
            <a:custGeom>
              <a:avLst/>
              <a:gdLst/>
              <a:ahLst/>
              <a:cxnLst/>
              <a:rect l="l" t="t" r="r" b="b"/>
              <a:pathLst>
                <a:path w="1438" h="1438" extrusionOk="0">
                  <a:moveTo>
                    <a:pt x="719" y="1"/>
                  </a:moveTo>
                  <a:cubicBezTo>
                    <a:pt x="314" y="14"/>
                    <a:pt x="0" y="327"/>
                    <a:pt x="0" y="719"/>
                  </a:cubicBezTo>
                  <a:cubicBezTo>
                    <a:pt x="0" y="1111"/>
                    <a:pt x="327" y="1438"/>
                    <a:pt x="719" y="1438"/>
                  </a:cubicBezTo>
                  <a:cubicBezTo>
                    <a:pt x="1111" y="1438"/>
                    <a:pt x="1437" y="1111"/>
                    <a:pt x="1437" y="719"/>
                  </a:cubicBezTo>
                  <a:cubicBezTo>
                    <a:pt x="1437" y="327"/>
                    <a:pt x="1111" y="1"/>
                    <a:pt x="719" y="1"/>
                  </a:cubicBezTo>
                  <a:close/>
                </a:path>
              </a:pathLst>
            </a:custGeom>
            <a:solidFill>
              <a:srgbClr val="2C3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4"/>
            <p:cNvSpPr/>
            <p:nvPr/>
          </p:nvSpPr>
          <p:spPr>
            <a:xfrm>
              <a:off x="2324591" y="3574872"/>
              <a:ext cx="43194" cy="43194"/>
            </a:xfrm>
            <a:custGeom>
              <a:avLst/>
              <a:gdLst/>
              <a:ahLst/>
              <a:cxnLst/>
              <a:rect l="l" t="t" r="r" b="b"/>
              <a:pathLst>
                <a:path w="1438" h="1438" extrusionOk="0">
                  <a:moveTo>
                    <a:pt x="719" y="1"/>
                  </a:moveTo>
                  <a:cubicBezTo>
                    <a:pt x="314" y="1"/>
                    <a:pt x="0" y="327"/>
                    <a:pt x="0" y="719"/>
                  </a:cubicBezTo>
                  <a:cubicBezTo>
                    <a:pt x="0" y="1111"/>
                    <a:pt x="327" y="1438"/>
                    <a:pt x="719" y="1438"/>
                  </a:cubicBezTo>
                  <a:cubicBezTo>
                    <a:pt x="1111" y="1438"/>
                    <a:pt x="1437" y="1111"/>
                    <a:pt x="1437" y="719"/>
                  </a:cubicBezTo>
                  <a:cubicBezTo>
                    <a:pt x="1437" y="327"/>
                    <a:pt x="1111" y="1"/>
                    <a:pt x="719" y="1"/>
                  </a:cubicBezTo>
                  <a:close/>
                </a:path>
              </a:pathLst>
            </a:custGeom>
            <a:solidFill>
              <a:srgbClr val="2C3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4"/>
            <p:cNvSpPr/>
            <p:nvPr/>
          </p:nvSpPr>
          <p:spPr>
            <a:xfrm>
              <a:off x="2324591" y="3674146"/>
              <a:ext cx="43194" cy="43194"/>
            </a:xfrm>
            <a:custGeom>
              <a:avLst/>
              <a:gdLst/>
              <a:ahLst/>
              <a:cxnLst/>
              <a:rect l="l" t="t" r="r" b="b"/>
              <a:pathLst>
                <a:path w="1438" h="1438" extrusionOk="0">
                  <a:moveTo>
                    <a:pt x="719" y="1"/>
                  </a:moveTo>
                  <a:cubicBezTo>
                    <a:pt x="314" y="1"/>
                    <a:pt x="0" y="327"/>
                    <a:pt x="0" y="719"/>
                  </a:cubicBezTo>
                  <a:cubicBezTo>
                    <a:pt x="0" y="1111"/>
                    <a:pt x="327" y="1438"/>
                    <a:pt x="719" y="1438"/>
                  </a:cubicBezTo>
                  <a:cubicBezTo>
                    <a:pt x="1111" y="1438"/>
                    <a:pt x="1437" y="1111"/>
                    <a:pt x="1437" y="719"/>
                  </a:cubicBezTo>
                  <a:cubicBezTo>
                    <a:pt x="1437" y="327"/>
                    <a:pt x="1111" y="1"/>
                    <a:pt x="719" y="1"/>
                  </a:cubicBezTo>
                  <a:close/>
                </a:path>
              </a:pathLst>
            </a:custGeom>
            <a:solidFill>
              <a:srgbClr val="2C3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4"/>
            <p:cNvSpPr/>
            <p:nvPr/>
          </p:nvSpPr>
          <p:spPr>
            <a:xfrm>
              <a:off x="2324591" y="3773810"/>
              <a:ext cx="43194" cy="43194"/>
            </a:xfrm>
            <a:custGeom>
              <a:avLst/>
              <a:gdLst/>
              <a:ahLst/>
              <a:cxnLst/>
              <a:rect l="l" t="t" r="r" b="b"/>
              <a:pathLst>
                <a:path w="1438" h="1438" extrusionOk="0">
                  <a:moveTo>
                    <a:pt x="719" y="1"/>
                  </a:moveTo>
                  <a:cubicBezTo>
                    <a:pt x="314" y="14"/>
                    <a:pt x="0" y="328"/>
                    <a:pt x="0" y="719"/>
                  </a:cubicBezTo>
                  <a:cubicBezTo>
                    <a:pt x="0" y="1111"/>
                    <a:pt x="327" y="1438"/>
                    <a:pt x="719" y="1438"/>
                  </a:cubicBezTo>
                  <a:cubicBezTo>
                    <a:pt x="1111" y="1438"/>
                    <a:pt x="1437" y="1111"/>
                    <a:pt x="1437" y="719"/>
                  </a:cubicBezTo>
                  <a:cubicBezTo>
                    <a:pt x="1437" y="328"/>
                    <a:pt x="1111" y="1"/>
                    <a:pt x="719" y="1"/>
                  </a:cubicBezTo>
                  <a:close/>
                </a:path>
              </a:pathLst>
            </a:custGeom>
            <a:solidFill>
              <a:srgbClr val="2C3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4"/>
            <p:cNvSpPr/>
            <p:nvPr/>
          </p:nvSpPr>
          <p:spPr>
            <a:xfrm>
              <a:off x="2324591" y="3873505"/>
              <a:ext cx="43194" cy="43194"/>
            </a:xfrm>
            <a:custGeom>
              <a:avLst/>
              <a:gdLst/>
              <a:ahLst/>
              <a:cxnLst/>
              <a:rect l="l" t="t" r="r" b="b"/>
              <a:pathLst>
                <a:path w="1438" h="1438" extrusionOk="0">
                  <a:moveTo>
                    <a:pt x="719" y="0"/>
                  </a:moveTo>
                  <a:cubicBezTo>
                    <a:pt x="314" y="13"/>
                    <a:pt x="0" y="327"/>
                    <a:pt x="0" y="719"/>
                  </a:cubicBezTo>
                  <a:cubicBezTo>
                    <a:pt x="0" y="1110"/>
                    <a:pt x="327" y="1437"/>
                    <a:pt x="719" y="1437"/>
                  </a:cubicBezTo>
                  <a:cubicBezTo>
                    <a:pt x="1111" y="1437"/>
                    <a:pt x="1437" y="1110"/>
                    <a:pt x="1437" y="719"/>
                  </a:cubicBezTo>
                  <a:cubicBezTo>
                    <a:pt x="1437" y="327"/>
                    <a:pt x="1111" y="0"/>
                    <a:pt x="719" y="0"/>
                  </a:cubicBezTo>
                  <a:close/>
                </a:path>
              </a:pathLst>
            </a:custGeom>
            <a:solidFill>
              <a:srgbClr val="2C3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4"/>
            <p:cNvSpPr/>
            <p:nvPr/>
          </p:nvSpPr>
          <p:spPr>
            <a:xfrm>
              <a:off x="2324591" y="3973560"/>
              <a:ext cx="43194" cy="43194"/>
            </a:xfrm>
            <a:custGeom>
              <a:avLst/>
              <a:gdLst/>
              <a:ahLst/>
              <a:cxnLst/>
              <a:rect l="l" t="t" r="r" b="b"/>
              <a:pathLst>
                <a:path w="1438" h="1438" extrusionOk="0">
                  <a:moveTo>
                    <a:pt x="719" y="0"/>
                  </a:moveTo>
                  <a:cubicBezTo>
                    <a:pt x="314" y="0"/>
                    <a:pt x="0" y="327"/>
                    <a:pt x="0" y="719"/>
                  </a:cubicBezTo>
                  <a:cubicBezTo>
                    <a:pt x="0" y="1111"/>
                    <a:pt x="327" y="1437"/>
                    <a:pt x="719" y="1437"/>
                  </a:cubicBezTo>
                  <a:cubicBezTo>
                    <a:pt x="1111" y="1437"/>
                    <a:pt x="1437" y="1111"/>
                    <a:pt x="1437" y="719"/>
                  </a:cubicBezTo>
                  <a:cubicBezTo>
                    <a:pt x="1437" y="327"/>
                    <a:pt x="1111" y="0"/>
                    <a:pt x="719" y="0"/>
                  </a:cubicBezTo>
                  <a:close/>
                </a:path>
              </a:pathLst>
            </a:custGeom>
            <a:solidFill>
              <a:srgbClr val="2C3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4"/>
            <p:cNvSpPr/>
            <p:nvPr/>
          </p:nvSpPr>
          <p:spPr>
            <a:xfrm>
              <a:off x="2346549" y="2486763"/>
              <a:ext cx="148746" cy="25562"/>
            </a:xfrm>
            <a:custGeom>
              <a:avLst/>
              <a:gdLst/>
              <a:ahLst/>
              <a:cxnLst/>
              <a:rect l="l" t="t" r="r" b="b"/>
              <a:pathLst>
                <a:path w="4952" h="851" extrusionOk="0">
                  <a:moveTo>
                    <a:pt x="523" y="1"/>
                  </a:moveTo>
                  <a:cubicBezTo>
                    <a:pt x="236" y="1"/>
                    <a:pt x="1" y="197"/>
                    <a:pt x="1" y="432"/>
                  </a:cubicBezTo>
                  <a:cubicBezTo>
                    <a:pt x="1" y="654"/>
                    <a:pt x="236" y="850"/>
                    <a:pt x="523" y="850"/>
                  </a:cubicBezTo>
                  <a:lnTo>
                    <a:pt x="4429" y="850"/>
                  </a:lnTo>
                  <a:cubicBezTo>
                    <a:pt x="4730" y="850"/>
                    <a:pt x="4952" y="654"/>
                    <a:pt x="4952" y="432"/>
                  </a:cubicBezTo>
                  <a:cubicBezTo>
                    <a:pt x="4952" y="197"/>
                    <a:pt x="4730" y="1"/>
                    <a:pt x="4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4"/>
            <p:cNvSpPr/>
            <p:nvPr/>
          </p:nvSpPr>
          <p:spPr>
            <a:xfrm>
              <a:off x="2346549" y="2586458"/>
              <a:ext cx="148746" cy="25532"/>
            </a:xfrm>
            <a:custGeom>
              <a:avLst/>
              <a:gdLst/>
              <a:ahLst/>
              <a:cxnLst/>
              <a:rect l="l" t="t" r="r" b="b"/>
              <a:pathLst>
                <a:path w="4952" h="850" extrusionOk="0">
                  <a:moveTo>
                    <a:pt x="523" y="0"/>
                  </a:moveTo>
                  <a:cubicBezTo>
                    <a:pt x="236" y="0"/>
                    <a:pt x="1" y="196"/>
                    <a:pt x="1" y="418"/>
                  </a:cubicBezTo>
                  <a:cubicBezTo>
                    <a:pt x="1" y="653"/>
                    <a:pt x="236" y="849"/>
                    <a:pt x="523" y="849"/>
                  </a:cubicBezTo>
                  <a:lnTo>
                    <a:pt x="4429" y="849"/>
                  </a:lnTo>
                  <a:cubicBezTo>
                    <a:pt x="4730" y="849"/>
                    <a:pt x="4952" y="653"/>
                    <a:pt x="4952" y="418"/>
                  </a:cubicBezTo>
                  <a:cubicBezTo>
                    <a:pt x="4952" y="196"/>
                    <a:pt x="4730" y="0"/>
                    <a:pt x="4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4"/>
            <p:cNvSpPr/>
            <p:nvPr/>
          </p:nvSpPr>
          <p:spPr>
            <a:xfrm>
              <a:off x="2346549" y="2685732"/>
              <a:ext cx="148746" cy="25922"/>
            </a:xfrm>
            <a:custGeom>
              <a:avLst/>
              <a:gdLst/>
              <a:ahLst/>
              <a:cxnLst/>
              <a:rect l="l" t="t" r="r" b="b"/>
              <a:pathLst>
                <a:path w="4952" h="863" extrusionOk="0">
                  <a:moveTo>
                    <a:pt x="523" y="0"/>
                  </a:moveTo>
                  <a:cubicBezTo>
                    <a:pt x="236" y="0"/>
                    <a:pt x="1" y="209"/>
                    <a:pt x="1" y="431"/>
                  </a:cubicBezTo>
                  <a:cubicBezTo>
                    <a:pt x="1" y="653"/>
                    <a:pt x="236" y="862"/>
                    <a:pt x="523" y="862"/>
                  </a:cubicBezTo>
                  <a:lnTo>
                    <a:pt x="4429" y="862"/>
                  </a:lnTo>
                  <a:cubicBezTo>
                    <a:pt x="4730" y="862"/>
                    <a:pt x="4952" y="679"/>
                    <a:pt x="4952" y="431"/>
                  </a:cubicBezTo>
                  <a:cubicBezTo>
                    <a:pt x="4952" y="209"/>
                    <a:pt x="4730" y="0"/>
                    <a:pt x="4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4"/>
            <p:cNvSpPr/>
            <p:nvPr/>
          </p:nvSpPr>
          <p:spPr>
            <a:xfrm>
              <a:off x="2346549" y="2786177"/>
              <a:ext cx="148746" cy="25532"/>
            </a:xfrm>
            <a:custGeom>
              <a:avLst/>
              <a:gdLst/>
              <a:ahLst/>
              <a:cxnLst/>
              <a:rect l="l" t="t" r="r" b="b"/>
              <a:pathLst>
                <a:path w="4952" h="850" extrusionOk="0">
                  <a:moveTo>
                    <a:pt x="523" y="0"/>
                  </a:moveTo>
                  <a:cubicBezTo>
                    <a:pt x="236" y="0"/>
                    <a:pt x="1" y="196"/>
                    <a:pt x="1" y="418"/>
                  </a:cubicBezTo>
                  <a:cubicBezTo>
                    <a:pt x="1" y="653"/>
                    <a:pt x="236" y="849"/>
                    <a:pt x="523" y="849"/>
                  </a:cubicBezTo>
                  <a:lnTo>
                    <a:pt x="4429" y="849"/>
                  </a:lnTo>
                  <a:cubicBezTo>
                    <a:pt x="4730" y="849"/>
                    <a:pt x="4952" y="653"/>
                    <a:pt x="4952" y="418"/>
                  </a:cubicBezTo>
                  <a:cubicBezTo>
                    <a:pt x="4952" y="196"/>
                    <a:pt x="4730" y="0"/>
                    <a:pt x="4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4"/>
            <p:cNvSpPr/>
            <p:nvPr/>
          </p:nvSpPr>
          <p:spPr>
            <a:xfrm>
              <a:off x="2346549" y="2885451"/>
              <a:ext cx="148746" cy="25532"/>
            </a:xfrm>
            <a:custGeom>
              <a:avLst/>
              <a:gdLst/>
              <a:ahLst/>
              <a:cxnLst/>
              <a:rect l="l" t="t" r="r" b="b"/>
              <a:pathLst>
                <a:path w="4952" h="850" extrusionOk="0">
                  <a:moveTo>
                    <a:pt x="523" y="0"/>
                  </a:moveTo>
                  <a:cubicBezTo>
                    <a:pt x="236" y="0"/>
                    <a:pt x="1" y="196"/>
                    <a:pt x="1" y="431"/>
                  </a:cubicBezTo>
                  <a:cubicBezTo>
                    <a:pt x="1" y="654"/>
                    <a:pt x="236" y="849"/>
                    <a:pt x="523" y="849"/>
                  </a:cubicBezTo>
                  <a:lnTo>
                    <a:pt x="4429" y="849"/>
                  </a:lnTo>
                  <a:cubicBezTo>
                    <a:pt x="4730" y="849"/>
                    <a:pt x="4952" y="654"/>
                    <a:pt x="4952" y="431"/>
                  </a:cubicBezTo>
                  <a:cubicBezTo>
                    <a:pt x="4952" y="196"/>
                    <a:pt x="4730" y="0"/>
                    <a:pt x="4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4"/>
            <p:cNvSpPr/>
            <p:nvPr/>
          </p:nvSpPr>
          <p:spPr>
            <a:xfrm>
              <a:off x="2346549" y="2985116"/>
              <a:ext cx="148746" cy="25532"/>
            </a:xfrm>
            <a:custGeom>
              <a:avLst/>
              <a:gdLst/>
              <a:ahLst/>
              <a:cxnLst/>
              <a:rect l="l" t="t" r="r" b="b"/>
              <a:pathLst>
                <a:path w="4952" h="850" extrusionOk="0">
                  <a:moveTo>
                    <a:pt x="523" y="0"/>
                  </a:moveTo>
                  <a:cubicBezTo>
                    <a:pt x="236" y="0"/>
                    <a:pt x="1" y="196"/>
                    <a:pt x="1" y="432"/>
                  </a:cubicBezTo>
                  <a:cubicBezTo>
                    <a:pt x="1" y="654"/>
                    <a:pt x="236" y="850"/>
                    <a:pt x="523" y="850"/>
                  </a:cubicBezTo>
                  <a:lnTo>
                    <a:pt x="4429" y="850"/>
                  </a:lnTo>
                  <a:cubicBezTo>
                    <a:pt x="4730" y="850"/>
                    <a:pt x="4952" y="667"/>
                    <a:pt x="4952" y="432"/>
                  </a:cubicBezTo>
                  <a:cubicBezTo>
                    <a:pt x="4952" y="196"/>
                    <a:pt x="4730" y="0"/>
                    <a:pt x="4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4"/>
            <p:cNvSpPr/>
            <p:nvPr/>
          </p:nvSpPr>
          <p:spPr>
            <a:xfrm>
              <a:off x="2346549" y="3084780"/>
              <a:ext cx="148746" cy="25532"/>
            </a:xfrm>
            <a:custGeom>
              <a:avLst/>
              <a:gdLst/>
              <a:ahLst/>
              <a:cxnLst/>
              <a:rect l="l" t="t" r="r" b="b"/>
              <a:pathLst>
                <a:path w="4952" h="850" extrusionOk="0">
                  <a:moveTo>
                    <a:pt x="523" y="1"/>
                  </a:moveTo>
                  <a:cubicBezTo>
                    <a:pt x="236" y="1"/>
                    <a:pt x="1" y="197"/>
                    <a:pt x="1" y="419"/>
                  </a:cubicBezTo>
                  <a:cubicBezTo>
                    <a:pt x="1" y="654"/>
                    <a:pt x="236" y="850"/>
                    <a:pt x="523" y="850"/>
                  </a:cubicBezTo>
                  <a:lnTo>
                    <a:pt x="4429" y="850"/>
                  </a:lnTo>
                  <a:cubicBezTo>
                    <a:pt x="4730" y="850"/>
                    <a:pt x="4952" y="667"/>
                    <a:pt x="4952" y="419"/>
                  </a:cubicBezTo>
                  <a:cubicBezTo>
                    <a:pt x="4952" y="197"/>
                    <a:pt x="4730" y="1"/>
                    <a:pt x="4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4"/>
            <p:cNvSpPr/>
            <p:nvPr/>
          </p:nvSpPr>
          <p:spPr>
            <a:xfrm>
              <a:off x="2346549" y="3184835"/>
              <a:ext cx="148746" cy="25532"/>
            </a:xfrm>
            <a:custGeom>
              <a:avLst/>
              <a:gdLst/>
              <a:ahLst/>
              <a:cxnLst/>
              <a:rect l="l" t="t" r="r" b="b"/>
              <a:pathLst>
                <a:path w="4952" h="850" extrusionOk="0">
                  <a:moveTo>
                    <a:pt x="523" y="1"/>
                  </a:moveTo>
                  <a:cubicBezTo>
                    <a:pt x="236" y="1"/>
                    <a:pt x="1" y="197"/>
                    <a:pt x="1" y="419"/>
                  </a:cubicBezTo>
                  <a:cubicBezTo>
                    <a:pt x="1" y="654"/>
                    <a:pt x="236" y="850"/>
                    <a:pt x="523" y="850"/>
                  </a:cubicBezTo>
                  <a:lnTo>
                    <a:pt x="4429" y="850"/>
                  </a:lnTo>
                  <a:cubicBezTo>
                    <a:pt x="4730" y="850"/>
                    <a:pt x="4952" y="654"/>
                    <a:pt x="4952" y="419"/>
                  </a:cubicBezTo>
                  <a:cubicBezTo>
                    <a:pt x="4952" y="197"/>
                    <a:pt x="4730" y="1"/>
                    <a:pt x="4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4"/>
            <p:cNvSpPr/>
            <p:nvPr/>
          </p:nvSpPr>
          <p:spPr>
            <a:xfrm>
              <a:off x="2346549" y="3284109"/>
              <a:ext cx="148746" cy="25922"/>
            </a:xfrm>
            <a:custGeom>
              <a:avLst/>
              <a:gdLst/>
              <a:ahLst/>
              <a:cxnLst/>
              <a:rect l="l" t="t" r="r" b="b"/>
              <a:pathLst>
                <a:path w="4952" h="863" extrusionOk="0">
                  <a:moveTo>
                    <a:pt x="523" y="1"/>
                  </a:moveTo>
                  <a:cubicBezTo>
                    <a:pt x="236" y="1"/>
                    <a:pt x="1" y="210"/>
                    <a:pt x="1" y="432"/>
                  </a:cubicBezTo>
                  <a:cubicBezTo>
                    <a:pt x="1" y="654"/>
                    <a:pt x="236" y="863"/>
                    <a:pt x="523" y="863"/>
                  </a:cubicBezTo>
                  <a:lnTo>
                    <a:pt x="4429" y="863"/>
                  </a:lnTo>
                  <a:cubicBezTo>
                    <a:pt x="4730" y="863"/>
                    <a:pt x="4952" y="667"/>
                    <a:pt x="4952" y="432"/>
                  </a:cubicBezTo>
                  <a:cubicBezTo>
                    <a:pt x="4952" y="210"/>
                    <a:pt x="4730" y="1"/>
                    <a:pt x="4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4"/>
            <p:cNvSpPr/>
            <p:nvPr/>
          </p:nvSpPr>
          <p:spPr>
            <a:xfrm>
              <a:off x="2346549" y="3383773"/>
              <a:ext cx="148746" cy="25562"/>
            </a:xfrm>
            <a:custGeom>
              <a:avLst/>
              <a:gdLst/>
              <a:ahLst/>
              <a:cxnLst/>
              <a:rect l="l" t="t" r="r" b="b"/>
              <a:pathLst>
                <a:path w="4952" h="851" extrusionOk="0">
                  <a:moveTo>
                    <a:pt x="523" y="1"/>
                  </a:moveTo>
                  <a:cubicBezTo>
                    <a:pt x="236" y="1"/>
                    <a:pt x="1" y="197"/>
                    <a:pt x="1" y="432"/>
                  </a:cubicBezTo>
                  <a:cubicBezTo>
                    <a:pt x="1" y="654"/>
                    <a:pt x="236" y="850"/>
                    <a:pt x="523" y="850"/>
                  </a:cubicBezTo>
                  <a:lnTo>
                    <a:pt x="4429" y="850"/>
                  </a:lnTo>
                  <a:cubicBezTo>
                    <a:pt x="4730" y="850"/>
                    <a:pt x="4952" y="680"/>
                    <a:pt x="4952" y="432"/>
                  </a:cubicBezTo>
                  <a:cubicBezTo>
                    <a:pt x="4952" y="197"/>
                    <a:pt x="4730" y="1"/>
                    <a:pt x="4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4"/>
            <p:cNvSpPr/>
            <p:nvPr/>
          </p:nvSpPr>
          <p:spPr>
            <a:xfrm>
              <a:off x="2346549" y="3483468"/>
              <a:ext cx="148746" cy="25532"/>
            </a:xfrm>
            <a:custGeom>
              <a:avLst/>
              <a:gdLst/>
              <a:ahLst/>
              <a:cxnLst/>
              <a:rect l="l" t="t" r="r" b="b"/>
              <a:pathLst>
                <a:path w="4952" h="850" extrusionOk="0">
                  <a:moveTo>
                    <a:pt x="523" y="0"/>
                  </a:moveTo>
                  <a:cubicBezTo>
                    <a:pt x="236" y="0"/>
                    <a:pt x="1" y="196"/>
                    <a:pt x="1" y="431"/>
                  </a:cubicBezTo>
                  <a:cubicBezTo>
                    <a:pt x="1" y="653"/>
                    <a:pt x="236" y="849"/>
                    <a:pt x="523" y="849"/>
                  </a:cubicBezTo>
                  <a:lnTo>
                    <a:pt x="4429" y="849"/>
                  </a:lnTo>
                  <a:cubicBezTo>
                    <a:pt x="4730" y="849"/>
                    <a:pt x="4952" y="666"/>
                    <a:pt x="4952" y="431"/>
                  </a:cubicBezTo>
                  <a:cubicBezTo>
                    <a:pt x="4952" y="196"/>
                    <a:pt x="4730" y="0"/>
                    <a:pt x="4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4"/>
            <p:cNvSpPr/>
            <p:nvPr/>
          </p:nvSpPr>
          <p:spPr>
            <a:xfrm>
              <a:off x="2346549" y="3583523"/>
              <a:ext cx="148746" cy="25532"/>
            </a:xfrm>
            <a:custGeom>
              <a:avLst/>
              <a:gdLst/>
              <a:ahLst/>
              <a:cxnLst/>
              <a:rect l="l" t="t" r="r" b="b"/>
              <a:pathLst>
                <a:path w="4952" h="850" extrusionOk="0">
                  <a:moveTo>
                    <a:pt x="523" y="0"/>
                  </a:moveTo>
                  <a:cubicBezTo>
                    <a:pt x="236" y="0"/>
                    <a:pt x="1" y="196"/>
                    <a:pt x="1" y="431"/>
                  </a:cubicBezTo>
                  <a:cubicBezTo>
                    <a:pt x="1" y="653"/>
                    <a:pt x="236" y="849"/>
                    <a:pt x="523" y="849"/>
                  </a:cubicBezTo>
                  <a:lnTo>
                    <a:pt x="4429" y="849"/>
                  </a:lnTo>
                  <a:cubicBezTo>
                    <a:pt x="4730" y="849"/>
                    <a:pt x="4952" y="653"/>
                    <a:pt x="4952" y="431"/>
                  </a:cubicBezTo>
                  <a:cubicBezTo>
                    <a:pt x="4952" y="196"/>
                    <a:pt x="4730" y="0"/>
                    <a:pt x="4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4"/>
            <p:cNvSpPr/>
            <p:nvPr/>
          </p:nvSpPr>
          <p:spPr>
            <a:xfrm>
              <a:off x="2346549" y="3683187"/>
              <a:ext cx="148746" cy="25532"/>
            </a:xfrm>
            <a:custGeom>
              <a:avLst/>
              <a:gdLst/>
              <a:ahLst/>
              <a:cxnLst/>
              <a:rect l="l" t="t" r="r" b="b"/>
              <a:pathLst>
                <a:path w="4952" h="850" extrusionOk="0">
                  <a:moveTo>
                    <a:pt x="523" y="0"/>
                  </a:moveTo>
                  <a:cubicBezTo>
                    <a:pt x="236" y="0"/>
                    <a:pt x="1" y="196"/>
                    <a:pt x="1" y="418"/>
                  </a:cubicBezTo>
                  <a:cubicBezTo>
                    <a:pt x="1" y="653"/>
                    <a:pt x="236" y="849"/>
                    <a:pt x="523" y="849"/>
                  </a:cubicBezTo>
                  <a:lnTo>
                    <a:pt x="4429" y="849"/>
                  </a:lnTo>
                  <a:cubicBezTo>
                    <a:pt x="4730" y="849"/>
                    <a:pt x="4952" y="653"/>
                    <a:pt x="4952" y="418"/>
                  </a:cubicBezTo>
                  <a:cubicBezTo>
                    <a:pt x="4952" y="196"/>
                    <a:pt x="4730" y="0"/>
                    <a:pt x="4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4"/>
            <p:cNvSpPr/>
            <p:nvPr/>
          </p:nvSpPr>
          <p:spPr>
            <a:xfrm>
              <a:off x="2346549" y="3782851"/>
              <a:ext cx="148746" cy="25532"/>
            </a:xfrm>
            <a:custGeom>
              <a:avLst/>
              <a:gdLst/>
              <a:ahLst/>
              <a:cxnLst/>
              <a:rect l="l" t="t" r="r" b="b"/>
              <a:pathLst>
                <a:path w="4952" h="850" extrusionOk="0">
                  <a:moveTo>
                    <a:pt x="523" y="0"/>
                  </a:moveTo>
                  <a:cubicBezTo>
                    <a:pt x="236" y="0"/>
                    <a:pt x="1" y="196"/>
                    <a:pt x="1" y="418"/>
                  </a:cubicBezTo>
                  <a:cubicBezTo>
                    <a:pt x="1" y="654"/>
                    <a:pt x="236" y="850"/>
                    <a:pt x="523" y="850"/>
                  </a:cubicBezTo>
                  <a:lnTo>
                    <a:pt x="4429" y="850"/>
                  </a:lnTo>
                  <a:cubicBezTo>
                    <a:pt x="4730" y="850"/>
                    <a:pt x="4952" y="667"/>
                    <a:pt x="4952" y="418"/>
                  </a:cubicBezTo>
                  <a:cubicBezTo>
                    <a:pt x="4952" y="196"/>
                    <a:pt x="4730" y="0"/>
                    <a:pt x="4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4"/>
            <p:cNvSpPr/>
            <p:nvPr/>
          </p:nvSpPr>
          <p:spPr>
            <a:xfrm>
              <a:off x="2346549" y="3882516"/>
              <a:ext cx="148746" cy="25922"/>
            </a:xfrm>
            <a:custGeom>
              <a:avLst/>
              <a:gdLst/>
              <a:ahLst/>
              <a:cxnLst/>
              <a:rect l="l" t="t" r="r" b="b"/>
              <a:pathLst>
                <a:path w="4952" h="863" extrusionOk="0">
                  <a:moveTo>
                    <a:pt x="523" y="1"/>
                  </a:moveTo>
                  <a:cubicBezTo>
                    <a:pt x="236" y="1"/>
                    <a:pt x="1" y="210"/>
                    <a:pt x="1" y="432"/>
                  </a:cubicBezTo>
                  <a:cubicBezTo>
                    <a:pt x="1" y="654"/>
                    <a:pt x="236" y="863"/>
                    <a:pt x="523" y="863"/>
                  </a:cubicBezTo>
                  <a:lnTo>
                    <a:pt x="4429" y="863"/>
                  </a:lnTo>
                  <a:cubicBezTo>
                    <a:pt x="4730" y="863"/>
                    <a:pt x="4952" y="667"/>
                    <a:pt x="4952" y="432"/>
                  </a:cubicBezTo>
                  <a:cubicBezTo>
                    <a:pt x="4952" y="210"/>
                    <a:pt x="4730" y="1"/>
                    <a:pt x="4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4"/>
            <p:cNvSpPr/>
            <p:nvPr/>
          </p:nvSpPr>
          <p:spPr>
            <a:xfrm>
              <a:off x="2346549" y="3982180"/>
              <a:ext cx="148746" cy="25532"/>
            </a:xfrm>
            <a:custGeom>
              <a:avLst/>
              <a:gdLst/>
              <a:ahLst/>
              <a:cxnLst/>
              <a:rect l="l" t="t" r="r" b="b"/>
              <a:pathLst>
                <a:path w="4952" h="850" extrusionOk="0">
                  <a:moveTo>
                    <a:pt x="523" y="1"/>
                  </a:moveTo>
                  <a:cubicBezTo>
                    <a:pt x="236" y="1"/>
                    <a:pt x="1" y="197"/>
                    <a:pt x="1" y="432"/>
                  </a:cubicBezTo>
                  <a:cubicBezTo>
                    <a:pt x="1" y="654"/>
                    <a:pt x="236" y="850"/>
                    <a:pt x="523" y="850"/>
                  </a:cubicBezTo>
                  <a:lnTo>
                    <a:pt x="4429" y="850"/>
                  </a:lnTo>
                  <a:cubicBezTo>
                    <a:pt x="4730" y="850"/>
                    <a:pt x="4952" y="654"/>
                    <a:pt x="4952" y="432"/>
                  </a:cubicBezTo>
                  <a:cubicBezTo>
                    <a:pt x="4952" y="197"/>
                    <a:pt x="4730" y="1"/>
                    <a:pt x="4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4"/>
            <p:cNvSpPr/>
            <p:nvPr/>
          </p:nvSpPr>
          <p:spPr>
            <a:xfrm>
              <a:off x="3618306" y="3834636"/>
              <a:ext cx="253907" cy="95790"/>
            </a:xfrm>
            <a:custGeom>
              <a:avLst/>
              <a:gdLst/>
              <a:ahLst/>
              <a:cxnLst/>
              <a:rect l="l" t="t" r="r" b="b"/>
              <a:pathLst>
                <a:path w="8453" h="3189" extrusionOk="0">
                  <a:moveTo>
                    <a:pt x="0" y="1"/>
                  </a:moveTo>
                  <a:lnTo>
                    <a:pt x="0" y="3188"/>
                  </a:lnTo>
                  <a:lnTo>
                    <a:pt x="8452" y="3188"/>
                  </a:lnTo>
                  <a:lnTo>
                    <a:pt x="845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4"/>
            <p:cNvSpPr/>
            <p:nvPr/>
          </p:nvSpPr>
          <p:spPr>
            <a:xfrm>
              <a:off x="3618306" y="3677690"/>
              <a:ext cx="253907" cy="95760"/>
            </a:xfrm>
            <a:custGeom>
              <a:avLst/>
              <a:gdLst/>
              <a:ahLst/>
              <a:cxnLst/>
              <a:rect l="l" t="t" r="r" b="b"/>
              <a:pathLst>
                <a:path w="8453" h="3188" extrusionOk="0">
                  <a:moveTo>
                    <a:pt x="0" y="0"/>
                  </a:moveTo>
                  <a:lnTo>
                    <a:pt x="0" y="3188"/>
                  </a:lnTo>
                  <a:lnTo>
                    <a:pt x="8452" y="3188"/>
                  </a:lnTo>
                  <a:lnTo>
                    <a:pt x="845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4"/>
            <p:cNvSpPr/>
            <p:nvPr/>
          </p:nvSpPr>
          <p:spPr>
            <a:xfrm>
              <a:off x="3618306" y="3521135"/>
              <a:ext cx="253907" cy="95760"/>
            </a:xfrm>
            <a:custGeom>
              <a:avLst/>
              <a:gdLst/>
              <a:ahLst/>
              <a:cxnLst/>
              <a:rect l="l" t="t" r="r" b="b"/>
              <a:pathLst>
                <a:path w="8453" h="3188" extrusionOk="0">
                  <a:moveTo>
                    <a:pt x="0" y="0"/>
                  </a:moveTo>
                  <a:lnTo>
                    <a:pt x="0" y="3188"/>
                  </a:lnTo>
                  <a:lnTo>
                    <a:pt x="8452" y="3188"/>
                  </a:lnTo>
                  <a:lnTo>
                    <a:pt x="84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4"/>
            <p:cNvSpPr/>
            <p:nvPr/>
          </p:nvSpPr>
          <p:spPr>
            <a:xfrm>
              <a:off x="1131712" y="3816584"/>
              <a:ext cx="82423" cy="164846"/>
            </a:xfrm>
            <a:custGeom>
              <a:avLst/>
              <a:gdLst/>
              <a:ahLst/>
              <a:cxnLst/>
              <a:rect l="l" t="t" r="r" b="b"/>
              <a:pathLst>
                <a:path w="2744" h="5488" extrusionOk="0">
                  <a:moveTo>
                    <a:pt x="2744" y="1"/>
                  </a:moveTo>
                  <a:cubicBezTo>
                    <a:pt x="1228" y="1"/>
                    <a:pt x="0" y="1229"/>
                    <a:pt x="0" y="2744"/>
                  </a:cubicBezTo>
                  <a:cubicBezTo>
                    <a:pt x="0" y="4260"/>
                    <a:pt x="1228" y="5488"/>
                    <a:pt x="2744" y="5488"/>
                  </a:cubicBezTo>
                  <a:lnTo>
                    <a:pt x="27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4"/>
            <p:cNvSpPr/>
            <p:nvPr/>
          </p:nvSpPr>
          <p:spPr>
            <a:xfrm>
              <a:off x="1131712" y="3638461"/>
              <a:ext cx="82423" cy="164816"/>
            </a:xfrm>
            <a:custGeom>
              <a:avLst/>
              <a:gdLst/>
              <a:ahLst/>
              <a:cxnLst/>
              <a:rect l="l" t="t" r="r" b="b"/>
              <a:pathLst>
                <a:path w="2744" h="5487" extrusionOk="0">
                  <a:moveTo>
                    <a:pt x="2744" y="0"/>
                  </a:moveTo>
                  <a:cubicBezTo>
                    <a:pt x="1228" y="0"/>
                    <a:pt x="0" y="1228"/>
                    <a:pt x="0" y="2743"/>
                  </a:cubicBezTo>
                  <a:cubicBezTo>
                    <a:pt x="0" y="4259"/>
                    <a:pt x="1228" y="5487"/>
                    <a:pt x="2744" y="5487"/>
                  </a:cubicBezTo>
                  <a:lnTo>
                    <a:pt x="27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4"/>
            <p:cNvSpPr/>
            <p:nvPr/>
          </p:nvSpPr>
          <p:spPr>
            <a:xfrm>
              <a:off x="3531198" y="2400436"/>
              <a:ext cx="7870" cy="12195"/>
            </a:xfrm>
            <a:custGeom>
              <a:avLst/>
              <a:gdLst/>
              <a:ahLst/>
              <a:cxnLst/>
              <a:rect l="l" t="t" r="r" b="b"/>
              <a:pathLst>
                <a:path w="262" h="406" extrusionOk="0">
                  <a:moveTo>
                    <a:pt x="131" y="1"/>
                  </a:moveTo>
                  <a:cubicBezTo>
                    <a:pt x="53" y="1"/>
                    <a:pt x="0" y="66"/>
                    <a:pt x="0" y="132"/>
                  </a:cubicBezTo>
                  <a:lnTo>
                    <a:pt x="0" y="406"/>
                  </a:lnTo>
                  <a:lnTo>
                    <a:pt x="262" y="406"/>
                  </a:lnTo>
                  <a:lnTo>
                    <a:pt x="262" y="132"/>
                  </a:lnTo>
                  <a:cubicBezTo>
                    <a:pt x="262" y="53"/>
                    <a:pt x="196" y="1"/>
                    <a:pt x="131" y="1"/>
                  </a:cubicBezTo>
                  <a:close/>
                </a:path>
              </a:pathLst>
            </a:custGeom>
            <a:solidFill>
              <a:srgbClr val="EE4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4"/>
            <p:cNvSpPr/>
            <p:nvPr/>
          </p:nvSpPr>
          <p:spPr>
            <a:xfrm>
              <a:off x="3484099" y="2342764"/>
              <a:ext cx="64400" cy="204465"/>
            </a:xfrm>
            <a:custGeom>
              <a:avLst/>
              <a:gdLst/>
              <a:ahLst/>
              <a:cxnLst/>
              <a:rect l="l" t="t" r="r" b="b"/>
              <a:pathLst>
                <a:path w="2144" h="6807" extrusionOk="0">
                  <a:moveTo>
                    <a:pt x="1242" y="1"/>
                  </a:moveTo>
                  <a:cubicBezTo>
                    <a:pt x="706" y="1"/>
                    <a:pt x="471" y="458"/>
                    <a:pt x="432" y="693"/>
                  </a:cubicBezTo>
                  <a:lnTo>
                    <a:pt x="432" y="2326"/>
                  </a:lnTo>
                  <a:lnTo>
                    <a:pt x="693" y="2326"/>
                  </a:lnTo>
                  <a:lnTo>
                    <a:pt x="693" y="732"/>
                  </a:lnTo>
                  <a:cubicBezTo>
                    <a:pt x="706" y="667"/>
                    <a:pt x="824" y="262"/>
                    <a:pt x="1242" y="262"/>
                  </a:cubicBezTo>
                  <a:cubicBezTo>
                    <a:pt x="1647" y="262"/>
                    <a:pt x="1869" y="536"/>
                    <a:pt x="1869" y="1111"/>
                  </a:cubicBezTo>
                  <a:lnTo>
                    <a:pt x="1869" y="5879"/>
                  </a:lnTo>
                  <a:lnTo>
                    <a:pt x="1869" y="5892"/>
                  </a:lnTo>
                  <a:cubicBezTo>
                    <a:pt x="1869" y="5892"/>
                    <a:pt x="1895" y="6153"/>
                    <a:pt x="1712" y="6349"/>
                  </a:cubicBezTo>
                  <a:cubicBezTo>
                    <a:pt x="1607" y="6480"/>
                    <a:pt x="1412" y="6545"/>
                    <a:pt x="1150" y="6545"/>
                  </a:cubicBezTo>
                  <a:cubicBezTo>
                    <a:pt x="406" y="6545"/>
                    <a:pt x="262" y="6036"/>
                    <a:pt x="262" y="5056"/>
                  </a:cubicBezTo>
                  <a:lnTo>
                    <a:pt x="262" y="2248"/>
                  </a:lnTo>
                  <a:cubicBezTo>
                    <a:pt x="262" y="2169"/>
                    <a:pt x="197" y="2117"/>
                    <a:pt x="131" y="2117"/>
                  </a:cubicBezTo>
                  <a:cubicBezTo>
                    <a:pt x="66" y="2117"/>
                    <a:pt x="1" y="2182"/>
                    <a:pt x="1" y="2248"/>
                  </a:cubicBezTo>
                  <a:lnTo>
                    <a:pt x="1" y="5056"/>
                  </a:lnTo>
                  <a:cubicBezTo>
                    <a:pt x="1" y="5709"/>
                    <a:pt x="1" y="6807"/>
                    <a:pt x="1150" y="6807"/>
                  </a:cubicBezTo>
                  <a:cubicBezTo>
                    <a:pt x="1490" y="6807"/>
                    <a:pt x="1751" y="6702"/>
                    <a:pt x="1908" y="6506"/>
                  </a:cubicBezTo>
                  <a:cubicBezTo>
                    <a:pt x="2143" y="6271"/>
                    <a:pt x="2130" y="5944"/>
                    <a:pt x="2130" y="5879"/>
                  </a:cubicBezTo>
                  <a:lnTo>
                    <a:pt x="2130" y="1111"/>
                  </a:lnTo>
                  <a:cubicBezTo>
                    <a:pt x="2130" y="406"/>
                    <a:pt x="1803" y="1"/>
                    <a:pt x="12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5" name="Google Shape;2965;p64"/>
          <p:cNvGrpSpPr/>
          <p:nvPr/>
        </p:nvGrpSpPr>
        <p:grpSpPr>
          <a:xfrm>
            <a:off x="5750847" y="1423906"/>
            <a:ext cx="1665035" cy="1199238"/>
            <a:chOff x="4575058" y="2210072"/>
            <a:chExt cx="1319676" cy="950493"/>
          </a:xfrm>
        </p:grpSpPr>
        <p:sp>
          <p:nvSpPr>
            <p:cNvPr id="2966" name="Google Shape;2966;p64"/>
            <p:cNvSpPr/>
            <p:nvPr/>
          </p:nvSpPr>
          <p:spPr>
            <a:xfrm>
              <a:off x="4575058" y="2214956"/>
              <a:ext cx="1319676" cy="902169"/>
            </a:xfrm>
            <a:custGeom>
              <a:avLst/>
              <a:gdLst/>
              <a:ahLst/>
              <a:cxnLst/>
              <a:rect l="l" t="t" r="r" b="b"/>
              <a:pathLst>
                <a:path w="127259" h="86998" extrusionOk="0">
                  <a:moveTo>
                    <a:pt x="4280" y="0"/>
                  </a:moveTo>
                  <a:cubicBezTo>
                    <a:pt x="1927" y="0"/>
                    <a:pt x="1" y="1905"/>
                    <a:pt x="1" y="4279"/>
                  </a:cubicBezTo>
                  <a:lnTo>
                    <a:pt x="1" y="82695"/>
                  </a:lnTo>
                  <a:cubicBezTo>
                    <a:pt x="1" y="85048"/>
                    <a:pt x="1905" y="86997"/>
                    <a:pt x="4280" y="86997"/>
                  </a:cubicBezTo>
                  <a:lnTo>
                    <a:pt x="122957" y="86997"/>
                  </a:lnTo>
                  <a:cubicBezTo>
                    <a:pt x="125354" y="86997"/>
                    <a:pt x="127258" y="85048"/>
                    <a:pt x="127258" y="82695"/>
                  </a:cubicBezTo>
                  <a:lnTo>
                    <a:pt x="127258" y="4279"/>
                  </a:lnTo>
                  <a:cubicBezTo>
                    <a:pt x="127258" y="1927"/>
                    <a:pt x="125354" y="0"/>
                    <a:pt x="122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4"/>
            <p:cNvSpPr/>
            <p:nvPr/>
          </p:nvSpPr>
          <p:spPr>
            <a:xfrm>
              <a:off x="5234891" y="2236557"/>
              <a:ext cx="611519" cy="858491"/>
            </a:xfrm>
            <a:custGeom>
              <a:avLst/>
              <a:gdLst/>
              <a:ahLst/>
              <a:cxnLst/>
              <a:rect l="l" t="t" r="r" b="b"/>
              <a:pathLst>
                <a:path w="58970" h="82786" extrusionOk="0">
                  <a:moveTo>
                    <a:pt x="1" y="1"/>
                  </a:moveTo>
                  <a:lnTo>
                    <a:pt x="1" y="82786"/>
                  </a:lnTo>
                  <a:lnTo>
                    <a:pt x="55743" y="82786"/>
                  </a:lnTo>
                  <a:cubicBezTo>
                    <a:pt x="57513" y="82786"/>
                    <a:pt x="58969" y="81352"/>
                    <a:pt x="58969" y="79559"/>
                  </a:cubicBezTo>
                  <a:lnTo>
                    <a:pt x="58969" y="3205"/>
                  </a:lnTo>
                  <a:cubicBezTo>
                    <a:pt x="58969" y="1412"/>
                    <a:pt x="57535" y="1"/>
                    <a:pt x="557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4"/>
            <p:cNvSpPr/>
            <p:nvPr/>
          </p:nvSpPr>
          <p:spPr>
            <a:xfrm>
              <a:off x="4623154" y="2236557"/>
              <a:ext cx="611747" cy="858491"/>
            </a:xfrm>
            <a:custGeom>
              <a:avLst/>
              <a:gdLst/>
              <a:ahLst/>
              <a:cxnLst/>
              <a:rect l="l" t="t" r="r" b="b"/>
              <a:pathLst>
                <a:path w="58992" h="82786" extrusionOk="0">
                  <a:moveTo>
                    <a:pt x="3227" y="1"/>
                  </a:moveTo>
                  <a:cubicBezTo>
                    <a:pt x="1434" y="1"/>
                    <a:pt x="0" y="1412"/>
                    <a:pt x="0" y="3205"/>
                  </a:cubicBezTo>
                  <a:lnTo>
                    <a:pt x="0" y="79559"/>
                  </a:lnTo>
                  <a:cubicBezTo>
                    <a:pt x="0" y="81352"/>
                    <a:pt x="1457" y="82786"/>
                    <a:pt x="3227" y="82786"/>
                  </a:cubicBezTo>
                  <a:lnTo>
                    <a:pt x="58992" y="82786"/>
                  </a:lnTo>
                  <a:lnTo>
                    <a:pt x="589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4"/>
            <p:cNvSpPr/>
            <p:nvPr/>
          </p:nvSpPr>
          <p:spPr>
            <a:xfrm>
              <a:off x="5281359" y="2229589"/>
              <a:ext cx="52514" cy="930977"/>
            </a:xfrm>
            <a:custGeom>
              <a:avLst/>
              <a:gdLst/>
              <a:ahLst/>
              <a:cxnLst/>
              <a:rect l="l" t="t" r="r" b="b"/>
              <a:pathLst>
                <a:path w="5064" h="89776" extrusionOk="0">
                  <a:moveTo>
                    <a:pt x="0" y="1"/>
                  </a:moveTo>
                  <a:lnTo>
                    <a:pt x="0" y="89776"/>
                  </a:lnTo>
                  <a:lnTo>
                    <a:pt x="2510" y="88095"/>
                  </a:lnTo>
                  <a:lnTo>
                    <a:pt x="5064" y="89776"/>
                  </a:lnTo>
                  <a:lnTo>
                    <a:pt x="50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4"/>
            <p:cNvSpPr/>
            <p:nvPr/>
          </p:nvSpPr>
          <p:spPr>
            <a:xfrm>
              <a:off x="5234891" y="2229589"/>
              <a:ext cx="46478" cy="6979"/>
            </a:xfrm>
            <a:custGeom>
              <a:avLst/>
              <a:gdLst/>
              <a:ahLst/>
              <a:cxnLst/>
              <a:rect l="l" t="t" r="r" b="b"/>
              <a:pathLst>
                <a:path w="4482" h="673" extrusionOk="0">
                  <a:moveTo>
                    <a:pt x="4481" y="1"/>
                  </a:moveTo>
                  <a:lnTo>
                    <a:pt x="1" y="673"/>
                  </a:lnTo>
                  <a:lnTo>
                    <a:pt x="4481" y="673"/>
                  </a:lnTo>
                  <a:lnTo>
                    <a:pt x="4481" y="1"/>
                  </a:lnTo>
                  <a:close/>
                </a:path>
              </a:pathLst>
            </a:custGeom>
            <a:solidFill>
              <a:srgbClr val="FF6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4"/>
            <p:cNvSpPr/>
            <p:nvPr/>
          </p:nvSpPr>
          <p:spPr>
            <a:xfrm>
              <a:off x="4662881" y="2210072"/>
              <a:ext cx="40433" cy="911233"/>
            </a:xfrm>
            <a:custGeom>
              <a:avLst/>
              <a:gdLst/>
              <a:ahLst/>
              <a:cxnLst/>
              <a:rect l="l" t="t" r="r" b="b"/>
              <a:pathLst>
                <a:path w="3899" h="87872" extrusionOk="0">
                  <a:moveTo>
                    <a:pt x="314" y="1"/>
                  </a:moveTo>
                  <a:cubicBezTo>
                    <a:pt x="157" y="1"/>
                    <a:pt x="1" y="135"/>
                    <a:pt x="1" y="314"/>
                  </a:cubicBezTo>
                  <a:lnTo>
                    <a:pt x="1" y="87580"/>
                  </a:lnTo>
                  <a:cubicBezTo>
                    <a:pt x="1" y="87737"/>
                    <a:pt x="157" y="87871"/>
                    <a:pt x="314" y="87871"/>
                  </a:cubicBezTo>
                  <a:lnTo>
                    <a:pt x="3585" y="87871"/>
                  </a:lnTo>
                  <a:cubicBezTo>
                    <a:pt x="3765" y="87871"/>
                    <a:pt x="3899" y="87737"/>
                    <a:pt x="3877" y="87580"/>
                  </a:cubicBezTo>
                  <a:lnTo>
                    <a:pt x="3877" y="314"/>
                  </a:lnTo>
                  <a:cubicBezTo>
                    <a:pt x="3877" y="135"/>
                    <a:pt x="3720" y="1"/>
                    <a:pt x="3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2" name="Google Shape;2972;p64"/>
          <p:cNvGrpSpPr/>
          <p:nvPr/>
        </p:nvGrpSpPr>
        <p:grpSpPr>
          <a:xfrm>
            <a:off x="5747519" y="3627483"/>
            <a:ext cx="810723" cy="772254"/>
            <a:chOff x="5990210" y="3793955"/>
            <a:chExt cx="379179" cy="361187"/>
          </a:xfrm>
        </p:grpSpPr>
        <p:sp>
          <p:nvSpPr>
            <p:cNvPr id="2973" name="Google Shape;2973;p64"/>
            <p:cNvSpPr/>
            <p:nvPr/>
          </p:nvSpPr>
          <p:spPr>
            <a:xfrm>
              <a:off x="5990210" y="3793955"/>
              <a:ext cx="379179" cy="361187"/>
            </a:xfrm>
            <a:custGeom>
              <a:avLst/>
              <a:gdLst/>
              <a:ahLst/>
              <a:cxnLst/>
              <a:rect l="l" t="t" r="r" b="b"/>
              <a:pathLst>
                <a:path w="36565" h="34830" extrusionOk="0">
                  <a:moveTo>
                    <a:pt x="18305" y="0"/>
                  </a:moveTo>
                  <a:cubicBezTo>
                    <a:pt x="17735" y="0"/>
                    <a:pt x="17159" y="28"/>
                    <a:pt x="16580" y="85"/>
                  </a:cubicBezTo>
                  <a:cubicBezTo>
                    <a:pt x="7013" y="1026"/>
                    <a:pt x="1" y="9540"/>
                    <a:pt x="942" y="19107"/>
                  </a:cubicBezTo>
                  <a:cubicBezTo>
                    <a:pt x="1826" y="28115"/>
                    <a:pt x="9393" y="34830"/>
                    <a:pt x="18257" y="34830"/>
                  </a:cubicBezTo>
                  <a:cubicBezTo>
                    <a:pt x="18828" y="34830"/>
                    <a:pt x="19405" y="34802"/>
                    <a:pt x="19985" y="34745"/>
                  </a:cubicBezTo>
                  <a:cubicBezTo>
                    <a:pt x="29552" y="33804"/>
                    <a:pt x="36565" y="25290"/>
                    <a:pt x="35624" y="15724"/>
                  </a:cubicBezTo>
                  <a:cubicBezTo>
                    <a:pt x="34740" y="6715"/>
                    <a:pt x="27153" y="0"/>
                    <a:pt x="18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4"/>
            <p:cNvSpPr/>
            <p:nvPr/>
          </p:nvSpPr>
          <p:spPr>
            <a:xfrm>
              <a:off x="6117067" y="3980936"/>
              <a:ext cx="125467" cy="112691"/>
            </a:xfrm>
            <a:custGeom>
              <a:avLst/>
              <a:gdLst/>
              <a:ahLst/>
              <a:cxnLst/>
              <a:rect l="l" t="t" r="r" b="b"/>
              <a:pathLst>
                <a:path w="12099" h="10867" extrusionOk="0">
                  <a:moveTo>
                    <a:pt x="3025" y="0"/>
                  </a:moveTo>
                  <a:lnTo>
                    <a:pt x="2375" y="7259"/>
                  </a:lnTo>
                  <a:cubicBezTo>
                    <a:pt x="2375" y="7259"/>
                    <a:pt x="1345" y="7327"/>
                    <a:pt x="1" y="7506"/>
                  </a:cubicBezTo>
                  <a:cubicBezTo>
                    <a:pt x="1255" y="9388"/>
                    <a:pt x="3473" y="10867"/>
                    <a:pt x="6050" y="10867"/>
                  </a:cubicBezTo>
                  <a:cubicBezTo>
                    <a:pt x="8604" y="10867"/>
                    <a:pt x="10844" y="9365"/>
                    <a:pt x="12099" y="7506"/>
                  </a:cubicBezTo>
                  <a:cubicBezTo>
                    <a:pt x="11292" y="7394"/>
                    <a:pt x="10598" y="7349"/>
                    <a:pt x="10172" y="7282"/>
                  </a:cubicBezTo>
                  <a:cubicBezTo>
                    <a:pt x="9881" y="7259"/>
                    <a:pt x="9702" y="7058"/>
                    <a:pt x="9657" y="6811"/>
                  </a:cubicBezTo>
                  <a:lnTo>
                    <a:pt x="90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4"/>
            <p:cNvSpPr/>
            <p:nvPr/>
          </p:nvSpPr>
          <p:spPr>
            <a:xfrm>
              <a:off x="6227196" y="3949028"/>
              <a:ext cx="26962" cy="40443"/>
            </a:xfrm>
            <a:custGeom>
              <a:avLst/>
              <a:gdLst/>
              <a:ahLst/>
              <a:cxnLst/>
              <a:rect l="l" t="t" r="r" b="b"/>
              <a:pathLst>
                <a:path w="2600" h="3900" extrusionOk="0">
                  <a:moveTo>
                    <a:pt x="1732" y="0"/>
                  </a:moveTo>
                  <a:cubicBezTo>
                    <a:pt x="1261" y="0"/>
                    <a:pt x="714" y="546"/>
                    <a:pt x="381" y="1397"/>
                  </a:cubicBezTo>
                  <a:cubicBezTo>
                    <a:pt x="0" y="2450"/>
                    <a:pt x="45" y="3503"/>
                    <a:pt x="560" y="3817"/>
                  </a:cubicBezTo>
                  <a:cubicBezTo>
                    <a:pt x="649" y="3873"/>
                    <a:pt x="745" y="3900"/>
                    <a:pt x="846" y="3900"/>
                  </a:cubicBezTo>
                  <a:cubicBezTo>
                    <a:pt x="1307" y="3900"/>
                    <a:pt x="1861" y="3341"/>
                    <a:pt x="2174" y="2495"/>
                  </a:cubicBezTo>
                  <a:cubicBezTo>
                    <a:pt x="2599" y="1464"/>
                    <a:pt x="2510" y="389"/>
                    <a:pt x="2017" y="75"/>
                  </a:cubicBezTo>
                  <a:cubicBezTo>
                    <a:pt x="1927" y="24"/>
                    <a:pt x="1831" y="0"/>
                    <a:pt x="17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4"/>
            <p:cNvSpPr/>
            <p:nvPr/>
          </p:nvSpPr>
          <p:spPr>
            <a:xfrm>
              <a:off x="6105214" y="3949028"/>
              <a:ext cx="26962" cy="40443"/>
            </a:xfrm>
            <a:custGeom>
              <a:avLst/>
              <a:gdLst/>
              <a:ahLst/>
              <a:cxnLst/>
              <a:rect l="l" t="t" r="r" b="b"/>
              <a:pathLst>
                <a:path w="2600" h="3900" extrusionOk="0">
                  <a:moveTo>
                    <a:pt x="868" y="0"/>
                  </a:moveTo>
                  <a:cubicBezTo>
                    <a:pt x="769" y="0"/>
                    <a:pt x="673" y="24"/>
                    <a:pt x="583" y="75"/>
                  </a:cubicBezTo>
                  <a:cubicBezTo>
                    <a:pt x="68" y="389"/>
                    <a:pt x="1" y="1464"/>
                    <a:pt x="427" y="2495"/>
                  </a:cubicBezTo>
                  <a:cubicBezTo>
                    <a:pt x="739" y="3341"/>
                    <a:pt x="1293" y="3900"/>
                    <a:pt x="1754" y="3900"/>
                  </a:cubicBezTo>
                  <a:cubicBezTo>
                    <a:pt x="1855" y="3900"/>
                    <a:pt x="1951" y="3873"/>
                    <a:pt x="2040" y="3817"/>
                  </a:cubicBezTo>
                  <a:cubicBezTo>
                    <a:pt x="2555" y="3503"/>
                    <a:pt x="2600" y="2450"/>
                    <a:pt x="2219" y="1397"/>
                  </a:cubicBezTo>
                  <a:cubicBezTo>
                    <a:pt x="1886" y="546"/>
                    <a:pt x="1339" y="0"/>
                    <a:pt x="8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4"/>
            <p:cNvSpPr/>
            <p:nvPr/>
          </p:nvSpPr>
          <p:spPr>
            <a:xfrm>
              <a:off x="6144713" y="4020197"/>
              <a:ext cx="70174" cy="20460"/>
            </a:xfrm>
            <a:custGeom>
              <a:avLst/>
              <a:gdLst/>
              <a:ahLst/>
              <a:cxnLst/>
              <a:rect l="l" t="t" r="r" b="b"/>
              <a:pathLst>
                <a:path w="6767" h="1973" extrusionOk="0">
                  <a:moveTo>
                    <a:pt x="23" y="1"/>
                  </a:moveTo>
                  <a:lnTo>
                    <a:pt x="1" y="404"/>
                  </a:lnTo>
                  <a:cubicBezTo>
                    <a:pt x="1009" y="1367"/>
                    <a:pt x="2151" y="1972"/>
                    <a:pt x="3384" y="1972"/>
                  </a:cubicBezTo>
                  <a:cubicBezTo>
                    <a:pt x="4616" y="1972"/>
                    <a:pt x="5803" y="1367"/>
                    <a:pt x="6767" y="404"/>
                  </a:cubicBezTo>
                  <a:lnTo>
                    <a:pt x="6744" y="1"/>
                  </a:lnTo>
                  <a:cubicBezTo>
                    <a:pt x="5736" y="964"/>
                    <a:pt x="4594" y="1547"/>
                    <a:pt x="3384" y="1547"/>
                  </a:cubicBezTo>
                  <a:cubicBezTo>
                    <a:pt x="2151" y="1547"/>
                    <a:pt x="1009" y="964"/>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4"/>
            <p:cNvSpPr/>
            <p:nvPr/>
          </p:nvSpPr>
          <p:spPr>
            <a:xfrm>
              <a:off x="6042724" y="4058535"/>
              <a:ext cx="273903" cy="96431"/>
            </a:xfrm>
            <a:custGeom>
              <a:avLst/>
              <a:gdLst/>
              <a:ahLst/>
              <a:cxnLst/>
              <a:rect l="l" t="t" r="r" b="b"/>
              <a:pathLst>
                <a:path w="26413" h="9299" extrusionOk="0">
                  <a:moveTo>
                    <a:pt x="7147" y="0"/>
                  </a:moveTo>
                  <a:cubicBezTo>
                    <a:pt x="4951" y="292"/>
                    <a:pt x="1927" y="874"/>
                    <a:pt x="1120" y="1927"/>
                  </a:cubicBezTo>
                  <a:cubicBezTo>
                    <a:pt x="0" y="3384"/>
                    <a:pt x="1120" y="9298"/>
                    <a:pt x="1120" y="9298"/>
                  </a:cubicBezTo>
                  <a:lnTo>
                    <a:pt x="25228" y="9298"/>
                  </a:lnTo>
                  <a:cubicBezTo>
                    <a:pt x="25228" y="9298"/>
                    <a:pt x="25228" y="9298"/>
                    <a:pt x="25228" y="9298"/>
                  </a:cubicBezTo>
                  <a:cubicBezTo>
                    <a:pt x="25277" y="9298"/>
                    <a:pt x="26413" y="3381"/>
                    <a:pt x="25272" y="1927"/>
                  </a:cubicBezTo>
                  <a:cubicBezTo>
                    <a:pt x="24443" y="874"/>
                    <a:pt x="21419" y="292"/>
                    <a:pt x="19246" y="0"/>
                  </a:cubicBezTo>
                  <a:cubicBezTo>
                    <a:pt x="17991" y="1882"/>
                    <a:pt x="15773" y="3361"/>
                    <a:pt x="13196" y="3361"/>
                  </a:cubicBezTo>
                  <a:cubicBezTo>
                    <a:pt x="10642" y="3361"/>
                    <a:pt x="8402" y="1860"/>
                    <a:pt x="71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4"/>
            <p:cNvSpPr/>
            <p:nvPr/>
          </p:nvSpPr>
          <p:spPr>
            <a:xfrm>
              <a:off x="6229052" y="3979536"/>
              <a:ext cx="15348" cy="29171"/>
            </a:xfrm>
            <a:custGeom>
              <a:avLst/>
              <a:gdLst/>
              <a:ahLst/>
              <a:cxnLst/>
              <a:rect l="l" t="t" r="r" b="b"/>
              <a:pathLst>
                <a:path w="1480" h="2813" extrusionOk="0">
                  <a:moveTo>
                    <a:pt x="717" y="1"/>
                  </a:moveTo>
                  <a:lnTo>
                    <a:pt x="68" y="1905"/>
                  </a:lnTo>
                  <a:cubicBezTo>
                    <a:pt x="1" y="2040"/>
                    <a:pt x="1" y="2219"/>
                    <a:pt x="68" y="2353"/>
                  </a:cubicBezTo>
                  <a:cubicBezTo>
                    <a:pt x="157" y="2640"/>
                    <a:pt x="433" y="2812"/>
                    <a:pt x="724" y="2812"/>
                  </a:cubicBezTo>
                  <a:cubicBezTo>
                    <a:pt x="796" y="2812"/>
                    <a:pt x="870" y="2801"/>
                    <a:pt x="941" y="2779"/>
                  </a:cubicBezTo>
                  <a:cubicBezTo>
                    <a:pt x="1300" y="2667"/>
                    <a:pt x="1479" y="2264"/>
                    <a:pt x="1367" y="1905"/>
                  </a:cubicBezTo>
                  <a:lnTo>
                    <a:pt x="7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4"/>
            <p:cNvSpPr/>
            <p:nvPr/>
          </p:nvSpPr>
          <p:spPr>
            <a:xfrm>
              <a:off x="6115677" y="3979536"/>
              <a:ext cx="15109" cy="29171"/>
            </a:xfrm>
            <a:custGeom>
              <a:avLst/>
              <a:gdLst/>
              <a:ahLst/>
              <a:cxnLst/>
              <a:rect l="l" t="t" r="r" b="b"/>
              <a:pathLst>
                <a:path w="1457" h="2813" extrusionOk="0">
                  <a:moveTo>
                    <a:pt x="695" y="1"/>
                  </a:moveTo>
                  <a:lnTo>
                    <a:pt x="45" y="1905"/>
                  </a:lnTo>
                  <a:cubicBezTo>
                    <a:pt x="0" y="2040"/>
                    <a:pt x="0" y="2219"/>
                    <a:pt x="45" y="2353"/>
                  </a:cubicBezTo>
                  <a:cubicBezTo>
                    <a:pt x="135" y="2640"/>
                    <a:pt x="411" y="2812"/>
                    <a:pt x="701" y="2812"/>
                  </a:cubicBezTo>
                  <a:cubicBezTo>
                    <a:pt x="773" y="2812"/>
                    <a:pt x="847" y="2801"/>
                    <a:pt x="919" y="2779"/>
                  </a:cubicBezTo>
                  <a:cubicBezTo>
                    <a:pt x="1277" y="2667"/>
                    <a:pt x="1456" y="2264"/>
                    <a:pt x="1344" y="1905"/>
                  </a:cubicBezTo>
                  <a:lnTo>
                    <a:pt x="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4"/>
            <p:cNvSpPr/>
            <p:nvPr/>
          </p:nvSpPr>
          <p:spPr>
            <a:xfrm>
              <a:off x="6109859" y="3857098"/>
              <a:ext cx="139881" cy="179142"/>
            </a:xfrm>
            <a:custGeom>
              <a:avLst/>
              <a:gdLst/>
              <a:ahLst/>
              <a:cxnLst/>
              <a:rect l="l" t="t" r="r" b="b"/>
              <a:pathLst>
                <a:path w="13489" h="17275" extrusionOk="0">
                  <a:moveTo>
                    <a:pt x="6797" y="1"/>
                  </a:moveTo>
                  <a:cubicBezTo>
                    <a:pt x="6779" y="1"/>
                    <a:pt x="6762" y="1"/>
                    <a:pt x="6745" y="1"/>
                  </a:cubicBezTo>
                  <a:cubicBezTo>
                    <a:pt x="3026" y="1"/>
                    <a:pt x="1" y="2353"/>
                    <a:pt x="1" y="7103"/>
                  </a:cubicBezTo>
                  <a:cubicBezTo>
                    <a:pt x="1" y="11897"/>
                    <a:pt x="3026" y="17275"/>
                    <a:pt x="6745" y="17275"/>
                  </a:cubicBezTo>
                  <a:cubicBezTo>
                    <a:pt x="10464" y="17275"/>
                    <a:pt x="13489" y="11875"/>
                    <a:pt x="13489" y="7103"/>
                  </a:cubicBezTo>
                  <a:cubicBezTo>
                    <a:pt x="13489" y="2375"/>
                    <a:pt x="10492" y="1"/>
                    <a:pt x="67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4"/>
            <p:cNvSpPr/>
            <p:nvPr/>
          </p:nvSpPr>
          <p:spPr>
            <a:xfrm>
              <a:off x="6109859" y="3856870"/>
              <a:ext cx="69946" cy="179370"/>
            </a:xfrm>
            <a:custGeom>
              <a:avLst/>
              <a:gdLst/>
              <a:ahLst/>
              <a:cxnLst/>
              <a:rect l="l" t="t" r="r" b="b"/>
              <a:pathLst>
                <a:path w="6745" h="17297" extrusionOk="0">
                  <a:moveTo>
                    <a:pt x="6745" y="0"/>
                  </a:moveTo>
                  <a:cubicBezTo>
                    <a:pt x="3026" y="0"/>
                    <a:pt x="1" y="2375"/>
                    <a:pt x="1" y="7125"/>
                  </a:cubicBezTo>
                  <a:cubicBezTo>
                    <a:pt x="1" y="11897"/>
                    <a:pt x="3026" y="17297"/>
                    <a:pt x="6745" y="17297"/>
                  </a:cubicBezTo>
                  <a:lnTo>
                    <a:pt x="67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4"/>
            <p:cNvSpPr/>
            <p:nvPr/>
          </p:nvSpPr>
          <p:spPr>
            <a:xfrm>
              <a:off x="6144713" y="3827595"/>
              <a:ext cx="70174" cy="48335"/>
            </a:xfrm>
            <a:custGeom>
              <a:avLst/>
              <a:gdLst/>
              <a:ahLst/>
              <a:cxnLst/>
              <a:rect l="l" t="t" r="r" b="b"/>
              <a:pathLst>
                <a:path w="6767" h="4661" extrusionOk="0">
                  <a:moveTo>
                    <a:pt x="3384" y="0"/>
                  </a:moveTo>
                  <a:cubicBezTo>
                    <a:pt x="1502" y="0"/>
                    <a:pt x="1" y="1053"/>
                    <a:pt x="1" y="2330"/>
                  </a:cubicBezTo>
                  <a:cubicBezTo>
                    <a:pt x="1" y="3607"/>
                    <a:pt x="1502" y="4660"/>
                    <a:pt x="3384" y="4660"/>
                  </a:cubicBezTo>
                  <a:cubicBezTo>
                    <a:pt x="5266" y="4660"/>
                    <a:pt x="6767" y="3630"/>
                    <a:pt x="6767" y="2330"/>
                  </a:cubicBezTo>
                  <a:cubicBezTo>
                    <a:pt x="6767" y="1053"/>
                    <a:pt x="5266" y="0"/>
                    <a:pt x="33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4"/>
            <p:cNvSpPr/>
            <p:nvPr/>
          </p:nvSpPr>
          <p:spPr>
            <a:xfrm>
              <a:off x="6144713" y="3847806"/>
              <a:ext cx="70174" cy="48106"/>
            </a:xfrm>
            <a:custGeom>
              <a:avLst/>
              <a:gdLst/>
              <a:ahLst/>
              <a:cxnLst/>
              <a:rect l="l" t="t" r="r" b="b"/>
              <a:pathLst>
                <a:path w="6767" h="4639" extrusionOk="0">
                  <a:moveTo>
                    <a:pt x="3384" y="0"/>
                  </a:moveTo>
                  <a:cubicBezTo>
                    <a:pt x="1502" y="0"/>
                    <a:pt x="1" y="1031"/>
                    <a:pt x="1" y="2308"/>
                  </a:cubicBezTo>
                  <a:cubicBezTo>
                    <a:pt x="1" y="3608"/>
                    <a:pt x="1502" y="4638"/>
                    <a:pt x="3384" y="4638"/>
                  </a:cubicBezTo>
                  <a:cubicBezTo>
                    <a:pt x="5266" y="4638"/>
                    <a:pt x="6767" y="3608"/>
                    <a:pt x="6767" y="2308"/>
                  </a:cubicBezTo>
                  <a:cubicBezTo>
                    <a:pt x="6767" y="1053"/>
                    <a:pt x="5266" y="23"/>
                    <a:pt x="3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4"/>
            <p:cNvSpPr/>
            <p:nvPr/>
          </p:nvSpPr>
          <p:spPr>
            <a:xfrm>
              <a:off x="6109859" y="3856870"/>
              <a:ext cx="139881" cy="92946"/>
            </a:xfrm>
            <a:custGeom>
              <a:avLst/>
              <a:gdLst/>
              <a:ahLst/>
              <a:cxnLst/>
              <a:rect l="l" t="t" r="r" b="b"/>
              <a:pathLst>
                <a:path w="13489" h="8963" extrusionOk="0">
                  <a:moveTo>
                    <a:pt x="6745" y="0"/>
                  </a:moveTo>
                  <a:cubicBezTo>
                    <a:pt x="3026" y="0"/>
                    <a:pt x="1" y="2353"/>
                    <a:pt x="1" y="7125"/>
                  </a:cubicBezTo>
                  <a:cubicBezTo>
                    <a:pt x="1" y="7752"/>
                    <a:pt x="46" y="8357"/>
                    <a:pt x="135" y="8962"/>
                  </a:cubicBezTo>
                  <a:cubicBezTo>
                    <a:pt x="135" y="8962"/>
                    <a:pt x="830" y="7685"/>
                    <a:pt x="4168" y="7349"/>
                  </a:cubicBezTo>
                  <a:cubicBezTo>
                    <a:pt x="7462" y="6990"/>
                    <a:pt x="9008" y="5109"/>
                    <a:pt x="9008" y="5109"/>
                  </a:cubicBezTo>
                  <a:cubicBezTo>
                    <a:pt x="9008" y="5109"/>
                    <a:pt x="10105" y="7371"/>
                    <a:pt x="13354" y="8895"/>
                  </a:cubicBezTo>
                  <a:cubicBezTo>
                    <a:pt x="13444" y="8312"/>
                    <a:pt x="13489" y="7707"/>
                    <a:pt x="13489" y="7125"/>
                  </a:cubicBezTo>
                  <a:cubicBezTo>
                    <a:pt x="13489" y="2375"/>
                    <a:pt x="10464" y="0"/>
                    <a:pt x="67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6" name="Google Shape;2986;p64"/>
          <p:cNvGrpSpPr/>
          <p:nvPr/>
        </p:nvGrpSpPr>
        <p:grpSpPr>
          <a:xfrm>
            <a:off x="6646726" y="3627372"/>
            <a:ext cx="772476" cy="772476"/>
            <a:chOff x="5538784" y="3329929"/>
            <a:chExt cx="361291" cy="361291"/>
          </a:xfrm>
        </p:grpSpPr>
        <p:sp>
          <p:nvSpPr>
            <p:cNvPr id="2987" name="Google Shape;2987;p64"/>
            <p:cNvSpPr/>
            <p:nvPr/>
          </p:nvSpPr>
          <p:spPr>
            <a:xfrm>
              <a:off x="5538784" y="3329929"/>
              <a:ext cx="361291" cy="361291"/>
            </a:xfrm>
            <a:custGeom>
              <a:avLst/>
              <a:gdLst/>
              <a:ahLst/>
              <a:cxnLst/>
              <a:rect l="l" t="t" r="r" b="b"/>
              <a:pathLst>
                <a:path w="34840" h="34840" extrusionOk="0">
                  <a:moveTo>
                    <a:pt x="17431" y="1"/>
                  </a:moveTo>
                  <a:cubicBezTo>
                    <a:pt x="7797" y="1"/>
                    <a:pt x="1" y="7820"/>
                    <a:pt x="1" y="17409"/>
                  </a:cubicBezTo>
                  <a:cubicBezTo>
                    <a:pt x="1" y="27043"/>
                    <a:pt x="7820" y="34840"/>
                    <a:pt x="17431" y="34840"/>
                  </a:cubicBezTo>
                  <a:cubicBezTo>
                    <a:pt x="27065" y="34840"/>
                    <a:pt x="34840" y="27021"/>
                    <a:pt x="34840" y="17409"/>
                  </a:cubicBezTo>
                  <a:cubicBezTo>
                    <a:pt x="34840" y="7775"/>
                    <a:pt x="27065" y="1"/>
                    <a:pt x="174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4"/>
            <p:cNvSpPr/>
            <p:nvPr/>
          </p:nvSpPr>
          <p:spPr>
            <a:xfrm>
              <a:off x="5670752" y="3592238"/>
              <a:ext cx="96897" cy="98982"/>
            </a:xfrm>
            <a:custGeom>
              <a:avLst/>
              <a:gdLst/>
              <a:ahLst/>
              <a:cxnLst/>
              <a:rect l="l" t="t" r="r" b="b"/>
              <a:pathLst>
                <a:path w="9344" h="9545" extrusionOk="0">
                  <a:moveTo>
                    <a:pt x="919" y="0"/>
                  </a:moveTo>
                  <a:cubicBezTo>
                    <a:pt x="673" y="23"/>
                    <a:pt x="157" y="45"/>
                    <a:pt x="0" y="68"/>
                  </a:cubicBezTo>
                  <a:lnTo>
                    <a:pt x="1277" y="9545"/>
                  </a:lnTo>
                  <a:lnTo>
                    <a:pt x="8066" y="9545"/>
                  </a:lnTo>
                  <a:lnTo>
                    <a:pt x="9343" y="68"/>
                  </a:lnTo>
                  <a:cubicBezTo>
                    <a:pt x="9231" y="45"/>
                    <a:pt x="8738" y="23"/>
                    <a:pt x="8492" y="0"/>
                  </a:cubicBezTo>
                  <a:lnTo>
                    <a:pt x="4705" y="1457"/>
                  </a:lnTo>
                  <a:lnTo>
                    <a:pt x="9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4"/>
            <p:cNvSpPr/>
            <p:nvPr/>
          </p:nvSpPr>
          <p:spPr>
            <a:xfrm>
              <a:off x="5680738" y="3516962"/>
              <a:ext cx="78076" cy="90385"/>
            </a:xfrm>
            <a:custGeom>
              <a:avLst/>
              <a:gdLst/>
              <a:ahLst/>
              <a:cxnLst/>
              <a:rect l="l" t="t" r="r" b="b"/>
              <a:pathLst>
                <a:path w="7529" h="8716" extrusionOk="0">
                  <a:moveTo>
                    <a:pt x="740" y="0"/>
                  </a:moveTo>
                  <a:lnTo>
                    <a:pt x="158" y="7259"/>
                  </a:lnTo>
                  <a:lnTo>
                    <a:pt x="1" y="7259"/>
                  </a:lnTo>
                  <a:lnTo>
                    <a:pt x="3787" y="8716"/>
                  </a:lnTo>
                  <a:lnTo>
                    <a:pt x="7529" y="7259"/>
                  </a:lnTo>
                  <a:lnTo>
                    <a:pt x="7372" y="7259"/>
                  </a:lnTo>
                  <a:lnTo>
                    <a:pt x="678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4"/>
            <p:cNvSpPr/>
            <p:nvPr/>
          </p:nvSpPr>
          <p:spPr>
            <a:xfrm>
              <a:off x="5767172" y="3484711"/>
              <a:ext cx="26962" cy="40339"/>
            </a:xfrm>
            <a:custGeom>
              <a:avLst/>
              <a:gdLst/>
              <a:ahLst/>
              <a:cxnLst/>
              <a:rect l="l" t="t" r="r" b="b"/>
              <a:pathLst>
                <a:path w="2600" h="3890" extrusionOk="0">
                  <a:moveTo>
                    <a:pt x="1717" y="1"/>
                  </a:moveTo>
                  <a:cubicBezTo>
                    <a:pt x="1250" y="1"/>
                    <a:pt x="711" y="547"/>
                    <a:pt x="381" y="1408"/>
                  </a:cubicBezTo>
                  <a:cubicBezTo>
                    <a:pt x="0" y="2438"/>
                    <a:pt x="45" y="3491"/>
                    <a:pt x="560" y="3805"/>
                  </a:cubicBezTo>
                  <a:cubicBezTo>
                    <a:pt x="651" y="3862"/>
                    <a:pt x="749" y="3890"/>
                    <a:pt x="852" y="3890"/>
                  </a:cubicBezTo>
                  <a:cubicBezTo>
                    <a:pt x="1312" y="3890"/>
                    <a:pt x="1862" y="3343"/>
                    <a:pt x="2174" y="2483"/>
                  </a:cubicBezTo>
                  <a:cubicBezTo>
                    <a:pt x="2599" y="1475"/>
                    <a:pt x="2510" y="399"/>
                    <a:pt x="2017" y="86"/>
                  </a:cubicBezTo>
                  <a:cubicBezTo>
                    <a:pt x="1922" y="28"/>
                    <a:pt x="1821" y="1"/>
                    <a:pt x="17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4"/>
            <p:cNvSpPr/>
            <p:nvPr/>
          </p:nvSpPr>
          <p:spPr>
            <a:xfrm>
              <a:off x="5645190" y="3484711"/>
              <a:ext cx="26734" cy="40339"/>
            </a:xfrm>
            <a:custGeom>
              <a:avLst/>
              <a:gdLst/>
              <a:ahLst/>
              <a:cxnLst/>
              <a:rect l="l" t="t" r="r" b="b"/>
              <a:pathLst>
                <a:path w="2578" h="3890" extrusionOk="0">
                  <a:moveTo>
                    <a:pt x="853" y="1"/>
                  </a:moveTo>
                  <a:cubicBezTo>
                    <a:pt x="750" y="1"/>
                    <a:pt x="651" y="28"/>
                    <a:pt x="561" y="86"/>
                  </a:cubicBezTo>
                  <a:cubicBezTo>
                    <a:pt x="91" y="399"/>
                    <a:pt x="1" y="1475"/>
                    <a:pt x="382" y="2483"/>
                  </a:cubicBezTo>
                  <a:cubicBezTo>
                    <a:pt x="711" y="3343"/>
                    <a:pt x="1250" y="3890"/>
                    <a:pt x="1717" y="3890"/>
                  </a:cubicBezTo>
                  <a:cubicBezTo>
                    <a:pt x="1822" y="3890"/>
                    <a:pt x="1923" y="3862"/>
                    <a:pt x="2017" y="3805"/>
                  </a:cubicBezTo>
                  <a:cubicBezTo>
                    <a:pt x="2510" y="3491"/>
                    <a:pt x="2577" y="2438"/>
                    <a:pt x="2174" y="1408"/>
                  </a:cubicBezTo>
                  <a:cubicBezTo>
                    <a:pt x="1863" y="547"/>
                    <a:pt x="1312" y="1"/>
                    <a:pt x="8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4"/>
            <p:cNvSpPr/>
            <p:nvPr/>
          </p:nvSpPr>
          <p:spPr>
            <a:xfrm>
              <a:off x="5649608" y="3392895"/>
              <a:ext cx="139881" cy="179142"/>
            </a:xfrm>
            <a:custGeom>
              <a:avLst/>
              <a:gdLst/>
              <a:ahLst/>
              <a:cxnLst/>
              <a:rect l="l" t="t" r="r" b="b"/>
              <a:pathLst>
                <a:path w="13489" h="17275" extrusionOk="0">
                  <a:moveTo>
                    <a:pt x="6744" y="0"/>
                  </a:moveTo>
                  <a:cubicBezTo>
                    <a:pt x="3025" y="0"/>
                    <a:pt x="1" y="2353"/>
                    <a:pt x="1" y="7103"/>
                  </a:cubicBezTo>
                  <a:cubicBezTo>
                    <a:pt x="1" y="11897"/>
                    <a:pt x="3025" y="17274"/>
                    <a:pt x="6744" y="17274"/>
                  </a:cubicBezTo>
                  <a:cubicBezTo>
                    <a:pt x="10464" y="17274"/>
                    <a:pt x="13488" y="11875"/>
                    <a:pt x="13488" y="7125"/>
                  </a:cubicBezTo>
                  <a:cubicBezTo>
                    <a:pt x="13488" y="2330"/>
                    <a:pt x="10464" y="0"/>
                    <a:pt x="67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4"/>
            <p:cNvSpPr/>
            <p:nvPr/>
          </p:nvSpPr>
          <p:spPr>
            <a:xfrm>
              <a:off x="5649608" y="3392895"/>
              <a:ext cx="69946" cy="179142"/>
            </a:xfrm>
            <a:custGeom>
              <a:avLst/>
              <a:gdLst/>
              <a:ahLst/>
              <a:cxnLst/>
              <a:rect l="l" t="t" r="r" b="b"/>
              <a:pathLst>
                <a:path w="6745" h="17275" extrusionOk="0">
                  <a:moveTo>
                    <a:pt x="6744" y="0"/>
                  </a:moveTo>
                  <a:cubicBezTo>
                    <a:pt x="3025" y="0"/>
                    <a:pt x="1" y="2353"/>
                    <a:pt x="1" y="7125"/>
                  </a:cubicBezTo>
                  <a:cubicBezTo>
                    <a:pt x="1" y="11875"/>
                    <a:pt x="3025" y="17274"/>
                    <a:pt x="6744" y="17274"/>
                  </a:cubicBezTo>
                  <a:lnTo>
                    <a:pt x="67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4"/>
            <p:cNvSpPr/>
            <p:nvPr/>
          </p:nvSpPr>
          <p:spPr>
            <a:xfrm>
              <a:off x="5684461" y="3555756"/>
              <a:ext cx="70174" cy="20460"/>
            </a:xfrm>
            <a:custGeom>
              <a:avLst/>
              <a:gdLst/>
              <a:ahLst/>
              <a:cxnLst/>
              <a:rect l="l" t="t" r="r" b="b"/>
              <a:pathLst>
                <a:path w="6767" h="1973" extrusionOk="0">
                  <a:moveTo>
                    <a:pt x="23" y="1"/>
                  </a:moveTo>
                  <a:lnTo>
                    <a:pt x="0" y="404"/>
                  </a:lnTo>
                  <a:cubicBezTo>
                    <a:pt x="1008" y="1390"/>
                    <a:pt x="2151" y="1973"/>
                    <a:pt x="3383" y="1973"/>
                  </a:cubicBezTo>
                  <a:cubicBezTo>
                    <a:pt x="4616" y="1973"/>
                    <a:pt x="5781" y="1390"/>
                    <a:pt x="6766" y="404"/>
                  </a:cubicBezTo>
                  <a:lnTo>
                    <a:pt x="6744" y="1"/>
                  </a:lnTo>
                  <a:cubicBezTo>
                    <a:pt x="5758" y="964"/>
                    <a:pt x="4616" y="1547"/>
                    <a:pt x="3383" y="1547"/>
                  </a:cubicBezTo>
                  <a:cubicBezTo>
                    <a:pt x="2151" y="1547"/>
                    <a:pt x="1008" y="964"/>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4"/>
            <p:cNvSpPr/>
            <p:nvPr/>
          </p:nvSpPr>
          <p:spPr>
            <a:xfrm>
              <a:off x="5582700" y="3592704"/>
              <a:ext cx="273654" cy="98515"/>
            </a:xfrm>
            <a:custGeom>
              <a:avLst/>
              <a:gdLst/>
              <a:ahLst/>
              <a:cxnLst/>
              <a:rect l="l" t="t" r="r" b="b"/>
              <a:pathLst>
                <a:path w="26389" h="9500" extrusionOk="0">
                  <a:moveTo>
                    <a:pt x="17901" y="0"/>
                  </a:moveTo>
                  <a:lnTo>
                    <a:pt x="16602" y="9455"/>
                  </a:lnTo>
                  <a:lnTo>
                    <a:pt x="25295" y="9455"/>
                  </a:lnTo>
                  <a:cubicBezTo>
                    <a:pt x="25281" y="9433"/>
                    <a:pt x="26388" y="3557"/>
                    <a:pt x="25272" y="2106"/>
                  </a:cubicBezTo>
                  <a:cubicBezTo>
                    <a:pt x="24264" y="784"/>
                    <a:pt x="19918" y="224"/>
                    <a:pt x="17901" y="0"/>
                  </a:cubicBezTo>
                  <a:close/>
                  <a:moveTo>
                    <a:pt x="25295" y="9455"/>
                  </a:moveTo>
                  <a:cubicBezTo>
                    <a:pt x="25295" y="9455"/>
                    <a:pt x="25295" y="9455"/>
                    <a:pt x="25295" y="9455"/>
                  </a:cubicBezTo>
                  <a:cubicBezTo>
                    <a:pt x="25295" y="9455"/>
                    <a:pt x="25295" y="9455"/>
                    <a:pt x="25295" y="9455"/>
                  </a:cubicBezTo>
                  <a:close/>
                  <a:moveTo>
                    <a:pt x="8514" y="23"/>
                  </a:moveTo>
                  <a:cubicBezTo>
                    <a:pt x="6497" y="224"/>
                    <a:pt x="2151" y="784"/>
                    <a:pt x="1120" y="2129"/>
                  </a:cubicBezTo>
                  <a:cubicBezTo>
                    <a:pt x="0" y="3585"/>
                    <a:pt x="1120" y="9500"/>
                    <a:pt x="1120" y="9500"/>
                  </a:cubicBezTo>
                  <a:lnTo>
                    <a:pt x="9813" y="9500"/>
                  </a:lnTo>
                  <a:lnTo>
                    <a:pt x="8514" y="2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4"/>
            <p:cNvSpPr/>
            <p:nvPr/>
          </p:nvSpPr>
          <p:spPr>
            <a:xfrm>
              <a:off x="5754625" y="3592704"/>
              <a:ext cx="54837" cy="98287"/>
            </a:xfrm>
            <a:custGeom>
              <a:avLst/>
              <a:gdLst/>
              <a:ahLst/>
              <a:cxnLst/>
              <a:rect l="l" t="t" r="r" b="b"/>
              <a:pathLst>
                <a:path w="5288" h="9478" extrusionOk="0">
                  <a:moveTo>
                    <a:pt x="1300" y="0"/>
                  </a:moveTo>
                  <a:lnTo>
                    <a:pt x="0" y="9455"/>
                  </a:lnTo>
                  <a:lnTo>
                    <a:pt x="2151" y="9455"/>
                  </a:lnTo>
                  <a:lnTo>
                    <a:pt x="2151" y="9477"/>
                  </a:lnTo>
                  <a:lnTo>
                    <a:pt x="5288" y="3114"/>
                  </a:lnTo>
                  <a:lnTo>
                    <a:pt x="4481" y="3114"/>
                  </a:lnTo>
                  <a:lnTo>
                    <a:pt x="5221" y="2106"/>
                  </a:lnTo>
                  <a:lnTo>
                    <a:pt x="2241" y="112"/>
                  </a:lnTo>
                  <a:cubicBezTo>
                    <a:pt x="1905" y="45"/>
                    <a:pt x="1569" y="23"/>
                    <a:pt x="1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4"/>
            <p:cNvSpPr/>
            <p:nvPr/>
          </p:nvSpPr>
          <p:spPr>
            <a:xfrm>
              <a:off x="5629397" y="3592932"/>
              <a:ext cx="55075" cy="98287"/>
            </a:xfrm>
            <a:custGeom>
              <a:avLst/>
              <a:gdLst/>
              <a:ahLst/>
              <a:cxnLst/>
              <a:rect l="l" t="t" r="r" b="b"/>
              <a:pathLst>
                <a:path w="5311" h="9478" extrusionOk="0">
                  <a:moveTo>
                    <a:pt x="4011" y="1"/>
                  </a:moveTo>
                  <a:cubicBezTo>
                    <a:pt x="3742" y="45"/>
                    <a:pt x="3428" y="68"/>
                    <a:pt x="3070" y="113"/>
                  </a:cubicBezTo>
                  <a:lnTo>
                    <a:pt x="90" y="2107"/>
                  </a:lnTo>
                  <a:lnTo>
                    <a:pt x="829" y="3115"/>
                  </a:lnTo>
                  <a:lnTo>
                    <a:pt x="0" y="3115"/>
                  </a:lnTo>
                  <a:lnTo>
                    <a:pt x="3137" y="9478"/>
                  </a:lnTo>
                  <a:lnTo>
                    <a:pt x="5310" y="9478"/>
                  </a:lnTo>
                  <a:lnTo>
                    <a:pt x="40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4"/>
            <p:cNvSpPr/>
            <p:nvPr/>
          </p:nvSpPr>
          <p:spPr>
            <a:xfrm>
              <a:off x="5644267" y="3384060"/>
              <a:ext cx="150095" cy="109445"/>
            </a:xfrm>
            <a:custGeom>
              <a:avLst/>
              <a:gdLst/>
              <a:ahLst/>
              <a:cxnLst/>
              <a:rect l="l" t="t" r="r" b="b"/>
              <a:pathLst>
                <a:path w="14474" h="10554" extrusionOk="0">
                  <a:moveTo>
                    <a:pt x="7237" y="1"/>
                  </a:moveTo>
                  <a:lnTo>
                    <a:pt x="6587" y="46"/>
                  </a:lnTo>
                  <a:cubicBezTo>
                    <a:pt x="6363" y="68"/>
                    <a:pt x="6117" y="91"/>
                    <a:pt x="5848" y="135"/>
                  </a:cubicBezTo>
                  <a:cubicBezTo>
                    <a:pt x="5377" y="203"/>
                    <a:pt x="4929" y="315"/>
                    <a:pt x="4481" y="471"/>
                  </a:cubicBezTo>
                  <a:cubicBezTo>
                    <a:pt x="3585" y="763"/>
                    <a:pt x="2801" y="1278"/>
                    <a:pt x="2129" y="1883"/>
                  </a:cubicBezTo>
                  <a:cubicBezTo>
                    <a:pt x="1457" y="2510"/>
                    <a:pt x="986" y="3227"/>
                    <a:pt x="650" y="3989"/>
                  </a:cubicBezTo>
                  <a:cubicBezTo>
                    <a:pt x="314" y="4728"/>
                    <a:pt x="180" y="5468"/>
                    <a:pt x="68" y="6140"/>
                  </a:cubicBezTo>
                  <a:cubicBezTo>
                    <a:pt x="23" y="6476"/>
                    <a:pt x="0" y="6812"/>
                    <a:pt x="0" y="7126"/>
                  </a:cubicBezTo>
                  <a:cubicBezTo>
                    <a:pt x="0" y="7439"/>
                    <a:pt x="23" y="7753"/>
                    <a:pt x="23" y="8022"/>
                  </a:cubicBezTo>
                  <a:cubicBezTo>
                    <a:pt x="90" y="8537"/>
                    <a:pt x="135" y="8963"/>
                    <a:pt x="224" y="9366"/>
                  </a:cubicBezTo>
                  <a:cubicBezTo>
                    <a:pt x="426" y="10128"/>
                    <a:pt x="538" y="10554"/>
                    <a:pt x="538" y="10554"/>
                  </a:cubicBezTo>
                  <a:lnTo>
                    <a:pt x="964" y="10464"/>
                  </a:lnTo>
                  <a:cubicBezTo>
                    <a:pt x="964" y="10464"/>
                    <a:pt x="964" y="10038"/>
                    <a:pt x="896" y="9344"/>
                  </a:cubicBezTo>
                  <a:cubicBezTo>
                    <a:pt x="896" y="8963"/>
                    <a:pt x="919" y="8537"/>
                    <a:pt x="919" y="7999"/>
                  </a:cubicBezTo>
                  <a:lnTo>
                    <a:pt x="1009" y="7238"/>
                  </a:lnTo>
                  <a:cubicBezTo>
                    <a:pt x="1076" y="6991"/>
                    <a:pt x="1098" y="6722"/>
                    <a:pt x="1143" y="6453"/>
                  </a:cubicBezTo>
                  <a:cubicBezTo>
                    <a:pt x="1815" y="4986"/>
                    <a:pt x="2990" y="3601"/>
                    <a:pt x="4810" y="3601"/>
                  </a:cubicBezTo>
                  <a:cubicBezTo>
                    <a:pt x="5296" y="3601"/>
                    <a:pt x="5828" y="3700"/>
                    <a:pt x="6408" y="3922"/>
                  </a:cubicBezTo>
                  <a:cubicBezTo>
                    <a:pt x="6632" y="4011"/>
                    <a:pt x="6912" y="4056"/>
                    <a:pt x="7192" y="4056"/>
                  </a:cubicBezTo>
                  <a:cubicBezTo>
                    <a:pt x="7472" y="4056"/>
                    <a:pt x="7752" y="4011"/>
                    <a:pt x="7976" y="3922"/>
                  </a:cubicBezTo>
                  <a:cubicBezTo>
                    <a:pt x="8570" y="3694"/>
                    <a:pt x="9113" y="3593"/>
                    <a:pt x="9607" y="3593"/>
                  </a:cubicBezTo>
                  <a:cubicBezTo>
                    <a:pt x="11442" y="3593"/>
                    <a:pt x="12606" y="4988"/>
                    <a:pt x="13241" y="6453"/>
                  </a:cubicBezTo>
                  <a:cubicBezTo>
                    <a:pt x="13309" y="6700"/>
                    <a:pt x="13353" y="6946"/>
                    <a:pt x="13398" y="7215"/>
                  </a:cubicBezTo>
                  <a:cubicBezTo>
                    <a:pt x="13421" y="7484"/>
                    <a:pt x="13443" y="7775"/>
                    <a:pt x="13465" y="8022"/>
                  </a:cubicBezTo>
                  <a:cubicBezTo>
                    <a:pt x="13465" y="8515"/>
                    <a:pt x="13510" y="8940"/>
                    <a:pt x="13510" y="9299"/>
                  </a:cubicBezTo>
                  <a:cubicBezTo>
                    <a:pt x="13443" y="10061"/>
                    <a:pt x="13443" y="10486"/>
                    <a:pt x="13443" y="10486"/>
                  </a:cubicBezTo>
                  <a:lnTo>
                    <a:pt x="13869" y="10531"/>
                  </a:lnTo>
                  <a:cubicBezTo>
                    <a:pt x="13869" y="10531"/>
                    <a:pt x="13981" y="10128"/>
                    <a:pt x="14182" y="9388"/>
                  </a:cubicBezTo>
                  <a:cubicBezTo>
                    <a:pt x="14250" y="9030"/>
                    <a:pt x="14317" y="8559"/>
                    <a:pt x="14362" y="7999"/>
                  </a:cubicBezTo>
                  <a:cubicBezTo>
                    <a:pt x="14362" y="7731"/>
                    <a:pt x="14406" y="7439"/>
                    <a:pt x="14406" y="7148"/>
                  </a:cubicBezTo>
                  <a:cubicBezTo>
                    <a:pt x="14474" y="6812"/>
                    <a:pt x="14451" y="6476"/>
                    <a:pt x="14429" y="6140"/>
                  </a:cubicBezTo>
                  <a:cubicBezTo>
                    <a:pt x="14317" y="5468"/>
                    <a:pt x="14182" y="4706"/>
                    <a:pt x="13846" y="3989"/>
                  </a:cubicBezTo>
                  <a:cubicBezTo>
                    <a:pt x="13510" y="3272"/>
                    <a:pt x="13017" y="2510"/>
                    <a:pt x="12390" y="1883"/>
                  </a:cubicBezTo>
                  <a:cubicBezTo>
                    <a:pt x="11740" y="1278"/>
                    <a:pt x="10934" y="763"/>
                    <a:pt x="10038" y="471"/>
                  </a:cubicBezTo>
                  <a:cubicBezTo>
                    <a:pt x="9589" y="292"/>
                    <a:pt x="9141" y="203"/>
                    <a:pt x="8648" y="135"/>
                  </a:cubicBezTo>
                  <a:cubicBezTo>
                    <a:pt x="8424" y="91"/>
                    <a:pt x="8178" y="68"/>
                    <a:pt x="7954" y="46"/>
                  </a:cubicBezTo>
                  <a:lnTo>
                    <a:pt x="72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4"/>
            <p:cNvSpPr/>
            <p:nvPr/>
          </p:nvSpPr>
          <p:spPr>
            <a:xfrm>
              <a:off x="5719543" y="3522945"/>
              <a:ext cx="31608" cy="15908"/>
            </a:xfrm>
            <a:custGeom>
              <a:avLst/>
              <a:gdLst/>
              <a:ahLst/>
              <a:cxnLst/>
              <a:rect l="l" t="t" r="r" b="b"/>
              <a:pathLst>
                <a:path w="3048" h="1534" extrusionOk="0">
                  <a:moveTo>
                    <a:pt x="773" y="0"/>
                  </a:moveTo>
                  <a:cubicBezTo>
                    <a:pt x="715" y="0"/>
                    <a:pt x="658" y="2"/>
                    <a:pt x="605" y="6"/>
                  </a:cubicBezTo>
                  <a:cubicBezTo>
                    <a:pt x="426" y="28"/>
                    <a:pt x="269" y="73"/>
                    <a:pt x="157" y="96"/>
                  </a:cubicBezTo>
                  <a:cubicBezTo>
                    <a:pt x="45" y="118"/>
                    <a:pt x="0" y="140"/>
                    <a:pt x="0" y="140"/>
                  </a:cubicBezTo>
                  <a:cubicBezTo>
                    <a:pt x="0" y="140"/>
                    <a:pt x="23" y="208"/>
                    <a:pt x="90" y="297"/>
                  </a:cubicBezTo>
                  <a:cubicBezTo>
                    <a:pt x="135" y="364"/>
                    <a:pt x="224" y="521"/>
                    <a:pt x="336" y="656"/>
                  </a:cubicBezTo>
                  <a:cubicBezTo>
                    <a:pt x="560" y="924"/>
                    <a:pt x="897" y="1193"/>
                    <a:pt x="1277" y="1350"/>
                  </a:cubicBezTo>
                  <a:cubicBezTo>
                    <a:pt x="1610" y="1468"/>
                    <a:pt x="1994" y="1534"/>
                    <a:pt x="2309" y="1534"/>
                  </a:cubicBezTo>
                  <a:cubicBezTo>
                    <a:pt x="2355" y="1534"/>
                    <a:pt x="2400" y="1532"/>
                    <a:pt x="2442" y="1529"/>
                  </a:cubicBezTo>
                  <a:cubicBezTo>
                    <a:pt x="2622" y="1485"/>
                    <a:pt x="2779" y="1462"/>
                    <a:pt x="2891" y="1440"/>
                  </a:cubicBezTo>
                  <a:cubicBezTo>
                    <a:pt x="3003" y="1417"/>
                    <a:pt x="3047" y="1373"/>
                    <a:pt x="3047" y="1373"/>
                  </a:cubicBezTo>
                  <a:lnTo>
                    <a:pt x="2958" y="1216"/>
                  </a:lnTo>
                  <a:cubicBezTo>
                    <a:pt x="2913" y="1126"/>
                    <a:pt x="2823" y="992"/>
                    <a:pt x="2711" y="857"/>
                  </a:cubicBezTo>
                  <a:cubicBezTo>
                    <a:pt x="2487" y="588"/>
                    <a:pt x="2151" y="342"/>
                    <a:pt x="1770" y="185"/>
                  </a:cubicBezTo>
                  <a:cubicBezTo>
                    <a:pt x="1450" y="53"/>
                    <a:pt x="1082" y="0"/>
                    <a:pt x="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4"/>
            <p:cNvSpPr/>
            <p:nvPr/>
          </p:nvSpPr>
          <p:spPr>
            <a:xfrm>
              <a:off x="5687707" y="3523070"/>
              <a:ext cx="31846" cy="16136"/>
            </a:xfrm>
            <a:custGeom>
              <a:avLst/>
              <a:gdLst/>
              <a:ahLst/>
              <a:cxnLst/>
              <a:rect l="l" t="t" r="r" b="b"/>
              <a:pathLst>
                <a:path w="3071" h="1556" extrusionOk="0">
                  <a:moveTo>
                    <a:pt x="2192" y="0"/>
                  </a:moveTo>
                  <a:cubicBezTo>
                    <a:pt x="1908" y="0"/>
                    <a:pt x="1591" y="59"/>
                    <a:pt x="1300" y="196"/>
                  </a:cubicBezTo>
                  <a:cubicBezTo>
                    <a:pt x="897" y="330"/>
                    <a:pt x="561" y="576"/>
                    <a:pt x="337" y="868"/>
                  </a:cubicBezTo>
                  <a:cubicBezTo>
                    <a:pt x="247" y="1002"/>
                    <a:pt x="158" y="1114"/>
                    <a:pt x="91" y="1226"/>
                  </a:cubicBezTo>
                  <a:cubicBezTo>
                    <a:pt x="46" y="1316"/>
                    <a:pt x="1" y="1405"/>
                    <a:pt x="1" y="1405"/>
                  </a:cubicBezTo>
                  <a:cubicBezTo>
                    <a:pt x="1" y="1405"/>
                    <a:pt x="68" y="1428"/>
                    <a:pt x="180" y="1450"/>
                  </a:cubicBezTo>
                  <a:cubicBezTo>
                    <a:pt x="292" y="1473"/>
                    <a:pt x="471" y="1517"/>
                    <a:pt x="628" y="1540"/>
                  </a:cubicBezTo>
                  <a:cubicBezTo>
                    <a:pt x="708" y="1550"/>
                    <a:pt x="792" y="1556"/>
                    <a:pt x="879" y="1556"/>
                  </a:cubicBezTo>
                  <a:cubicBezTo>
                    <a:pt x="1163" y="1556"/>
                    <a:pt x="1480" y="1497"/>
                    <a:pt x="1771" y="1361"/>
                  </a:cubicBezTo>
                  <a:cubicBezTo>
                    <a:pt x="2174" y="1204"/>
                    <a:pt x="2510" y="957"/>
                    <a:pt x="2734" y="666"/>
                  </a:cubicBezTo>
                  <a:cubicBezTo>
                    <a:pt x="2846" y="532"/>
                    <a:pt x="2936" y="420"/>
                    <a:pt x="2981" y="308"/>
                  </a:cubicBezTo>
                  <a:cubicBezTo>
                    <a:pt x="3048" y="218"/>
                    <a:pt x="3070" y="128"/>
                    <a:pt x="3070" y="128"/>
                  </a:cubicBezTo>
                  <a:cubicBezTo>
                    <a:pt x="3070" y="128"/>
                    <a:pt x="3003" y="106"/>
                    <a:pt x="2891" y="106"/>
                  </a:cubicBezTo>
                  <a:cubicBezTo>
                    <a:pt x="2779" y="84"/>
                    <a:pt x="2622" y="61"/>
                    <a:pt x="2443" y="16"/>
                  </a:cubicBezTo>
                  <a:cubicBezTo>
                    <a:pt x="2364" y="6"/>
                    <a:pt x="2279" y="0"/>
                    <a:pt x="2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4"/>
            <p:cNvSpPr/>
            <p:nvPr/>
          </p:nvSpPr>
          <p:spPr>
            <a:xfrm>
              <a:off x="5719543" y="3591771"/>
              <a:ext cx="48106" cy="39043"/>
            </a:xfrm>
            <a:custGeom>
              <a:avLst/>
              <a:gdLst/>
              <a:ahLst/>
              <a:cxnLst/>
              <a:rect l="l" t="t" r="r" b="b"/>
              <a:pathLst>
                <a:path w="4639" h="3765" extrusionOk="0">
                  <a:moveTo>
                    <a:pt x="3787" y="1"/>
                  </a:moveTo>
                  <a:lnTo>
                    <a:pt x="0" y="1457"/>
                  </a:lnTo>
                  <a:lnTo>
                    <a:pt x="874" y="3765"/>
                  </a:lnTo>
                  <a:lnTo>
                    <a:pt x="4459" y="1905"/>
                  </a:lnTo>
                  <a:lnTo>
                    <a:pt x="4638" y="90"/>
                  </a:lnTo>
                  <a:cubicBezTo>
                    <a:pt x="4459" y="68"/>
                    <a:pt x="4011" y="23"/>
                    <a:pt x="37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4"/>
            <p:cNvSpPr/>
            <p:nvPr/>
          </p:nvSpPr>
          <p:spPr>
            <a:xfrm>
              <a:off x="5671219" y="3591771"/>
              <a:ext cx="48335" cy="39043"/>
            </a:xfrm>
            <a:custGeom>
              <a:avLst/>
              <a:gdLst/>
              <a:ahLst/>
              <a:cxnLst/>
              <a:rect l="l" t="t" r="r" b="b"/>
              <a:pathLst>
                <a:path w="4661" h="3765" extrusionOk="0">
                  <a:moveTo>
                    <a:pt x="874" y="1"/>
                  </a:moveTo>
                  <a:cubicBezTo>
                    <a:pt x="650" y="23"/>
                    <a:pt x="202" y="68"/>
                    <a:pt x="0" y="90"/>
                  </a:cubicBezTo>
                  <a:lnTo>
                    <a:pt x="202" y="1905"/>
                  </a:lnTo>
                  <a:lnTo>
                    <a:pt x="3787" y="3765"/>
                  </a:lnTo>
                  <a:lnTo>
                    <a:pt x="4660" y="1457"/>
                  </a:lnTo>
                  <a:lnTo>
                    <a:pt x="8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4"/>
            <p:cNvSpPr/>
            <p:nvPr/>
          </p:nvSpPr>
          <p:spPr>
            <a:xfrm>
              <a:off x="5719543" y="3607108"/>
              <a:ext cx="48106" cy="26267"/>
            </a:xfrm>
            <a:custGeom>
              <a:avLst/>
              <a:gdLst/>
              <a:ahLst/>
              <a:cxnLst/>
              <a:rect l="l" t="t" r="r" b="b"/>
              <a:pathLst>
                <a:path w="4639" h="2533" extrusionOk="0">
                  <a:moveTo>
                    <a:pt x="0" y="0"/>
                  </a:moveTo>
                  <a:lnTo>
                    <a:pt x="717" y="2375"/>
                  </a:lnTo>
                  <a:lnTo>
                    <a:pt x="785" y="2532"/>
                  </a:lnTo>
                  <a:lnTo>
                    <a:pt x="941" y="2442"/>
                  </a:lnTo>
                  <a:lnTo>
                    <a:pt x="4638" y="829"/>
                  </a:lnTo>
                  <a:lnTo>
                    <a:pt x="4257" y="68"/>
                  </a:lnTo>
                  <a:lnTo>
                    <a:pt x="958" y="2082"/>
                  </a:lnTo>
                  <a:lnTo>
                    <a:pt x="958" y="208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4"/>
            <p:cNvSpPr/>
            <p:nvPr/>
          </p:nvSpPr>
          <p:spPr>
            <a:xfrm>
              <a:off x="5671685" y="3607108"/>
              <a:ext cx="47868" cy="26267"/>
            </a:xfrm>
            <a:custGeom>
              <a:avLst/>
              <a:gdLst/>
              <a:ahLst/>
              <a:cxnLst/>
              <a:rect l="l" t="t" r="r" b="b"/>
              <a:pathLst>
                <a:path w="4616" h="2533" extrusionOk="0">
                  <a:moveTo>
                    <a:pt x="4615" y="0"/>
                  </a:moveTo>
                  <a:lnTo>
                    <a:pt x="3686" y="2066"/>
                  </a:lnTo>
                  <a:lnTo>
                    <a:pt x="3686" y="2066"/>
                  </a:lnTo>
                  <a:lnTo>
                    <a:pt x="381" y="135"/>
                  </a:lnTo>
                  <a:lnTo>
                    <a:pt x="0" y="919"/>
                  </a:lnTo>
                  <a:lnTo>
                    <a:pt x="3697" y="2442"/>
                  </a:lnTo>
                  <a:lnTo>
                    <a:pt x="3854" y="2532"/>
                  </a:lnTo>
                  <a:lnTo>
                    <a:pt x="3921" y="2375"/>
                  </a:lnTo>
                  <a:lnTo>
                    <a:pt x="46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4"/>
            <p:cNvSpPr/>
            <p:nvPr/>
          </p:nvSpPr>
          <p:spPr>
            <a:xfrm>
              <a:off x="5671219" y="3591771"/>
              <a:ext cx="48335" cy="39043"/>
            </a:xfrm>
            <a:custGeom>
              <a:avLst/>
              <a:gdLst/>
              <a:ahLst/>
              <a:cxnLst/>
              <a:rect l="l" t="t" r="r" b="b"/>
              <a:pathLst>
                <a:path w="4661" h="3765" extrusionOk="0">
                  <a:moveTo>
                    <a:pt x="874" y="1"/>
                  </a:moveTo>
                  <a:cubicBezTo>
                    <a:pt x="650" y="23"/>
                    <a:pt x="202" y="68"/>
                    <a:pt x="0" y="90"/>
                  </a:cubicBezTo>
                  <a:lnTo>
                    <a:pt x="202" y="1905"/>
                  </a:lnTo>
                  <a:lnTo>
                    <a:pt x="3787" y="3765"/>
                  </a:lnTo>
                  <a:lnTo>
                    <a:pt x="4660" y="1457"/>
                  </a:lnTo>
                  <a:lnTo>
                    <a:pt x="8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4"/>
            <p:cNvSpPr/>
            <p:nvPr/>
          </p:nvSpPr>
          <p:spPr>
            <a:xfrm>
              <a:off x="5637060" y="3592932"/>
              <a:ext cx="165204" cy="98287"/>
            </a:xfrm>
            <a:custGeom>
              <a:avLst/>
              <a:gdLst/>
              <a:ahLst/>
              <a:cxnLst/>
              <a:rect l="l" t="t" r="r" b="b"/>
              <a:pathLst>
                <a:path w="15931" h="9478" extrusionOk="0">
                  <a:moveTo>
                    <a:pt x="3272" y="1"/>
                  </a:moveTo>
                  <a:lnTo>
                    <a:pt x="1" y="2219"/>
                  </a:lnTo>
                  <a:lnTo>
                    <a:pt x="942" y="3563"/>
                  </a:lnTo>
                  <a:lnTo>
                    <a:pt x="1" y="3563"/>
                  </a:lnTo>
                  <a:lnTo>
                    <a:pt x="2913" y="9478"/>
                  </a:lnTo>
                  <a:lnTo>
                    <a:pt x="4571" y="9478"/>
                  </a:lnTo>
                  <a:lnTo>
                    <a:pt x="3272" y="1"/>
                  </a:lnTo>
                  <a:close/>
                  <a:moveTo>
                    <a:pt x="12659" y="1"/>
                  </a:moveTo>
                  <a:lnTo>
                    <a:pt x="11360" y="9478"/>
                  </a:lnTo>
                  <a:lnTo>
                    <a:pt x="13018" y="9478"/>
                  </a:lnTo>
                  <a:lnTo>
                    <a:pt x="15930" y="3563"/>
                  </a:lnTo>
                  <a:lnTo>
                    <a:pt x="14989" y="3563"/>
                  </a:lnTo>
                  <a:lnTo>
                    <a:pt x="15930" y="2219"/>
                  </a:lnTo>
                  <a:lnTo>
                    <a:pt x="126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4"/>
            <p:cNvSpPr/>
            <p:nvPr/>
          </p:nvSpPr>
          <p:spPr>
            <a:xfrm>
              <a:off x="5719543" y="3591771"/>
              <a:ext cx="48106" cy="39043"/>
            </a:xfrm>
            <a:custGeom>
              <a:avLst/>
              <a:gdLst/>
              <a:ahLst/>
              <a:cxnLst/>
              <a:rect l="l" t="t" r="r" b="b"/>
              <a:pathLst>
                <a:path w="4639" h="3765" extrusionOk="0">
                  <a:moveTo>
                    <a:pt x="3787" y="1"/>
                  </a:moveTo>
                  <a:lnTo>
                    <a:pt x="0" y="1457"/>
                  </a:lnTo>
                  <a:lnTo>
                    <a:pt x="874" y="3765"/>
                  </a:lnTo>
                  <a:lnTo>
                    <a:pt x="4459" y="1905"/>
                  </a:lnTo>
                  <a:lnTo>
                    <a:pt x="4638" y="90"/>
                  </a:lnTo>
                  <a:cubicBezTo>
                    <a:pt x="4459" y="68"/>
                    <a:pt x="4011" y="23"/>
                    <a:pt x="3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4"/>
            <p:cNvSpPr/>
            <p:nvPr/>
          </p:nvSpPr>
          <p:spPr>
            <a:xfrm>
              <a:off x="5717448" y="3607108"/>
              <a:ext cx="4428" cy="83883"/>
            </a:xfrm>
            <a:custGeom>
              <a:avLst/>
              <a:gdLst/>
              <a:ahLst/>
              <a:cxnLst/>
              <a:rect l="l" t="t" r="r" b="b"/>
              <a:pathLst>
                <a:path w="427" h="8089" extrusionOk="0">
                  <a:moveTo>
                    <a:pt x="202" y="0"/>
                  </a:moveTo>
                  <a:lnTo>
                    <a:pt x="1" y="8088"/>
                  </a:lnTo>
                  <a:lnTo>
                    <a:pt x="426" y="8088"/>
                  </a:lnTo>
                  <a:lnTo>
                    <a:pt x="2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9" name="Google Shape;3009;p64"/>
          <p:cNvGrpSpPr/>
          <p:nvPr/>
        </p:nvGrpSpPr>
        <p:grpSpPr>
          <a:xfrm>
            <a:off x="5766642" y="2739086"/>
            <a:ext cx="772476" cy="772476"/>
            <a:chOff x="5520200" y="3769274"/>
            <a:chExt cx="361291" cy="361291"/>
          </a:xfrm>
        </p:grpSpPr>
        <p:sp>
          <p:nvSpPr>
            <p:cNvPr id="3010" name="Google Shape;3010;p64"/>
            <p:cNvSpPr/>
            <p:nvPr/>
          </p:nvSpPr>
          <p:spPr>
            <a:xfrm>
              <a:off x="5520200" y="3769274"/>
              <a:ext cx="361291" cy="361291"/>
            </a:xfrm>
            <a:custGeom>
              <a:avLst/>
              <a:gdLst/>
              <a:ahLst/>
              <a:cxnLst/>
              <a:rect l="l" t="t" r="r" b="b"/>
              <a:pathLst>
                <a:path w="34840" h="34840" extrusionOk="0">
                  <a:moveTo>
                    <a:pt x="17431" y="1"/>
                  </a:moveTo>
                  <a:cubicBezTo>
                    <a:pt x="7797" y="1"/>
                    <a:pt x="0" y="7820"/>
                    <a:pt x="0" y="17409"/>
                  </a:cubicBezTo>
                  <a:cubicBezTo>
                    <a:pt x="0" y="27065"/>
                    <a:pt x="7819" y="34840"/>
                    <a:pt x="17431" y="34840"/>
                  </a:cubicBezTo>
                  <a:cubicBezTo>
                    <a:pt x="27065" y="34840"/>
                    <a:pt x="34839" y="27021"/>
                    <a:pt x="34839" y="17409"/>
                  </a:cubicBezTo>
                  <a:cubicBezTo>
                    <a:pt x="34839" y="7820"/>
                    <a:pt x="27065" y="1"/>
                    <a:pt x="17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4"/>
            <p:cNvSpPr/>
            <p:nvPr/>
          </p:nvSpPr>
          <p:spPr>
            <a:xfrm>
              <a:off x="5638460" y="3956308"/>
              <a:ext cx="125467" cy="126400"/>
            </a:xfrm>
            <a:custGeom>
              <a:avLst/>
              <a:gdLst/>
              <a:ahLst/>
              <a:cxnLst/>
              <a:rect l="l" t="t" r="r" b="b"/>
              <a:pathLst>
                <a:path w="12099" h="12189" extrusionOk="0">
                  <a:moveTo>
                    <a:pt x="3025" y="0"/>
                  </a:moveTo>
                  <a:lnTo>
                    <a:pt x="2375" y="7259"/>
                  </a:lnTo>
                  <a:cubicBezTo>
                    <a:pt x="2375" y="7259"/>
                    <a:pt x="1344" y="7304"/>
                    <a:pt x="0" y="7506"/>
                  </a:cubicBezTo>
                  <a:lnTo>
                    <a:pt x="515" y="10620"/>
                  </a:lnTo>
                  <a:cubicBezTo>
                    <a:pt x="2039" y="11561"/>
                    <a:pt x="3943" y="12189"/>
                    <a:pt x="6049" y="12189"/>
                  </a:cubicBezTo>
                  <a:cubicBezTo>
                    <a:pt x="8155" y="12189"/>
                    <a:pt x="10060" y="11561"/>
                    <a:pt x="11606" y="10620"/>
                  </a:cubicBezTo>
                  <a:lnTo>
                    <a:pt x="12099" y="7506"/>
                  </a:lnTo>
                  <a:cubicBezTo>
                    <a:pt x="11270" y="7372"/>
                    <a:pt x="10553" y="7304"/>
                    <a:pt x="10149" y="7282"/>
                  </a:cubicBezTo>
                  <a:cubicBezTo>
                    <a:pt x="9881" y="7259"/>
                    <a:pt x="9701" y="7058"/>
                    <a:pt x="9657" y="6811"/>
                  </a:cubicBezTo>
                  <a:lnTo>
                    <a:pt x="90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4"/>
            <p:cNvSpPr/>
            <p:nvPr/>
          </p:nvSpPr>
          <p:spPr>
            <a:xfrm>
              <a:off x="5588736" y="3801338"/>
              <a:ext cx="223753" cy="193546"/>
            </a:xfrm>
            <a:custGeom>
              <a:avLst/>
              <a:gdLst/>
              <a:ahLst/>
              <a:cxnLst/>
              <a:rect l="l" t="t" r="r" b="b"/>
              <a:pathLst>
                <a:path w="21577" h="18664" extrusionOk="0">
                  <a:moveTo>
                    <a:pt x="8514" y="1"/>
                  </a:moveTo>
                  <a:cubicBezTo>
                    <a:pt x="6946" y="1"/>
                    <a:pt x="5579" y="942"/>
                    <a:pt x="4952" y="2286"/>
                  </a:cubicBezTo>
                  <a:cubicBezTo>
                    <a:pt x="3832" y="2532"/>
                    <a:pt x="3003" y="3540"/>
                    <a:pt x="3003" y="4728"/>
                  </a:cubicBezTo>
                  <a:lnTo>
                    <a:pt x="3003" y="4862"/>
                  </a:lnTo>
                  <a:cubicBezTo>
                    <a:pt x="1995" y="5176"/>
                    <a:pt x="1255" y="6117"/>
                    <a:pt x="1255" y="7237"/>
                  </a:cubicBezTo>
                  <a:cubicBezTo>
                    <a:pt x="1255" y="7461"/>
                    <a:pt x="1300" y="7663"/>
                    <a:pt x="1345" y="7887"/>
                  </a:cubicBezTo>
                  <a:cubicBezTo>
                    <a:pt x="538" y="8469"/>
                    <a:pt x="1" y="9433"/>
                    <a:pt x="1" y="10531"/>
                  </a:cubicBezTo>
                  <a:cubicBezTo>
                    <a:pt x="1" y="11808"/>
                    <a:pt x="740" y="12906"/>
                    <a:pt x="1793" y="13443"/>
                  </a:cubicBezTo>
                  <a:cubicBezTo>
                    <a:pt x="1771" y="13555"/>
                    <a:pt x="1771" y="13667"/>
                    <a:pt x="1771" y="13802"/>
                  </a:cubicBezTo>
                  <a:cubicBezTo>
                    <a:pt x="1771" y="14967"/>
                    <a:pt x="2600" y="15975"/>
                    <a:pt x="3720" y="16244"/>
                  </a:cubicBezTo>
                  <a:cubicBezTo>
                    <a:pt x="3720" y="16311"/>
                    <a:pt x="3697" y="16423"/>
                    <a:pt x="3697" y="16513"/>
                  </a:cubicBezTo>
                  <a:cubicBezTo>
                    <a:pt x="3697" y="17700"/>
                    <a:pt x="4661" y="18664"/>
                    <a:pt x="5848" y="18664"/>
                  </a:cubicBezTo>
                  <a:cubicBezTo>
                    <a:pt x="7036" y="18664"/>
                    <a:pt x="8021" y="17723"/>
                    <a:pt x="8021" y="16513"/>
                  </a:cubicBezTo>
                  <a:cubicBezTo>
                    <a:pt x="8021" y="15617"/>
                    <a:pt x="7461" y="14832"/>
                    <a:pt x="6677" y="14519"/>
                  </a:cubicBezTo>
                  <a:cubicBezTo>
                    <a:pt x="6722" y="14295"/>
                    <a:pt x="6789" y="14048"/>
                    <a:pt x="6789" y="13802"/>
                  </a:cubicBezTo>
                  <a:cubicBezTo>
                    <a:pt x="6789" y="13152"/>
                    <a:pt x="6520" y="12570"/>
                    <a:pt x="6139" y="12121"/>
                  </a:cubicBezTo>
                  <a:cubicBezTo>
                    <a:pt x="6386" y="11673"/>
                    <a:pt x="6520" y="11158"/>
                    <a:pt x="6565" y="10598"/>
                  </a:cubicBezTo>
                  <a:cubicBezTo>
                    <a:pt x="7036" y="10464"/>
                    <a:pt x="7596" y="10374"/>
                    <a:pt x="8245" y="10307"/>
                  </a:cubicBezTo>
                  <a:cubicBezTo>
                    <a:pt x="11539" y="9926"/>
                    <a:pt x="13085" y="8066"/>
                    <a:pt x="13085" y="8066"/>
                  </a:cubicBezTo>
                  <a:cubicBezTo>
                    <a:pt x="13085" y="8066"/>
                    <a:pt x="13623" y="9186"/>
                    <a:pt x="15034" y="10351"/>
                  </a:cubicBezTo>
                  <a:lnTo>
                    <a:pt x="15034" y="10531"/>
                  </a:lnTo>
                  <a:cubicBezTo>
                    <a:pt x="15034" y="11113"/>
                    <a:pt x="15191" y="11651"/>
                    <a:pt x="15460" y="12121"/>
                  </a:cubicBezTo>
                  <a:cubicBezTo>
                    <a:pt x="15079" y="12570"/>
                    <a:pt x="14810" y="13152"/>
                    <a:pt x="14810" y="13802"/>
                  </a:cubicBezTo>
                  <a:cubicBezTo>
                    <a:pt x="14810" y="14048"/>
                    <a:pt x="14855" y="14295"/>
                    <a:pt x="14922" y="14519"/>
                  </a:cubicBezTo>
                  <a:cubicBezTo>
                    <a:pt x="14138" y="14832"/>
                    <a:pt x="13578" y="15617"/>
                    <a:pt x="13578" y="16513"/>
                  </a:cubicBezTo>
                  <a:cubicBezTo>
                    <a:pt x="13578" y="17700"/>
                    <a:pt x="14541" y="18664"/>
                    <a:pt x="15751" y="18664"/>
                  </a:cubicBezTo>
                  <a:cubicBezTo>
                    <a:pt x="16916" y="18664"/>
                    <a:pt x="17902" y="17723"/>
                    <a:pt x="17902" y="16513"/>
                  </a:cubicBezTo>
                  <a:cubicBezTo>
                    <a:pt x="17902" y="16423"/>
                    <a:pt x="17879" y="16311"/>
                    <a:pt x="17879" y="16244"/>
                  </a:cubicBezTo>
                  <a:cubicBezTo>
                    <a:pt x="19000" y="15975"/>
                    <a:pt x="19829" y="15012"/>
                    <a:pt x="19829" y="13802"/>
                  </a:cubicBezTo>
                  <a:cubicBezTo>
                    <a:pt x="19829" y="13690"/>
                    <a:pt x="19829" y="13555"/>
                    <a:pt x="19806" y="13443"/>
                  </a:cubicBezTo>
                  <a:cubicBezTo>
                    <a:pt x="20837" y="12906"/>
                    <a:pt x="21576" y="11808"/>
                    <a:pt x="21576" y="10531"/>
                  </a:cubicBezTo>
                  <a:cubicBezTo>
                    <a:pt x="21576" y="9433"/>
                    <a:pt x="21038" y="8469"/>
                    <a:pt x="20232" y="7887"/>
                  </a:cubicBezTo>
                  <a:cubicBezTo>
                    <a:pt x="20277" y="7685"/>
                    <a:pt x="20322" y="7461"/>
                    <a:pt x="20322" y="7237"/>
                  </a:cubicBezTo>
                  <a:cubicBezTo>
                    <a:pt x="20322" y="5893"/>
                    <a:pt x="19246" y="4818"/>
                    <a:pt x="17902" y="4750"/>
                  </a:cubicBezTo>
                  <a:cubicBezTo>
                    <a:pt x="17767" y="3809"/>
                    <a:pt x="17006" y="3048"/>
                    <a:pt x="16042" y="2913"/>
                  </a:cubicBezTo>
                  <a:cubicBezTo>
                    <a:pt x="15460" y="1703"/>
                    <a:pt x="14227" y="852"/>
                    <a:pt x="12794" y="852"/>
                  </a:cubicBezTo>
                  <a:cubicBezTo>
                    <a:pt x="12278" y="852"/>
                    <a:pt x="11763" y="964"/>
                    <a:pt x="11315" y="1166"/>
                  </a:cubicBezTo>
                  <a:cubicBezTo>
                    <a:pt x="10620" y="449"/>
                    <a:pt x="9612" y="1"/>
                    <a:pt x="8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4"/>
            <p:cNvSpPr/>
            <p:nvPr/>
          </p:nvSpPr>
          <p:spPr>
            <a:xfrm>
              <a:off x="5665868" y="3995568"/>
              <a:ext cx="70184" cy="20221"/>
            </a:xfrm>
            <a:custGeom>
              <a:avLst/>
              <a:gdLst/>
              <a:ahLst/>
              <a:cxnLst/>
              <a:rect l="l" t="t" r="r" b="b"/>
              <a:pathLst>
                <a:path w="6768" h="1950" extrusionOk="0">
                  <a:moveTo>
                    <a:pt x="23" y="1"/>
                  </a:moveTo>
                  <a:lnTo>
                    <a:pt x="1" y="382"/>
                  </a:lnTo>
                  <a:cubicBezTo>
                    <a:pt x="1009" y="1367"/>
                    <a:pt x="2152" y="1950"/>
                    <a:pt x="3384" y="1950"/>
                  </a:cubicBezTo>
                  <a:cubicBezTo>
                    <a:pt x="4616" y="1950"/>
                    <a:pt x="5781" y="1367"/>
                    <a:pt x="6767" y="382"/>
                  </a:cubicBezTo>
                  <a:lnTo>
                    <a:pt x="6745" y="1"/>
                  </a:lnTo>
                  <a:cubicBezTo>
                    <a:pt x="5759" y="942"/>
                    <a:pt x="4616" y="1547"/>
                    <a:pt x="3384" y="1547"/>
                  </a:cubicBezTo>
                  <a:cubicBezTo>
                    <a:pt x="2152" y="1547"/>
                    <a:pt x="1009" y="942"/>
                    <a:pt x="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4"/>
            <p:cNvSpPr/>
            <p:nvPr/>
          </p:nvSpPr>
          <p:spPr>
            <a:xfrm>
              <a:off x="5748579" y="3924316"/>
              <a:ext cx="26962" cy="40443"/>
            </a:xfrm>
            <a:custGeom>
              <a:avLst/>
              <a:gdLst/>
              <a:ahLst/>
              <a:cxnLst/>
              <a:rect l="l" t="t" r="r" b="b"/>
              <a:pathLst>
                <a:path w="2600" h="3900" extrusionOk="0">
                  <a:moveTo>
                    <a:pt x="1724" y="0"/>
                  </a:moveTo>
                  <a:cubicBezTo>
                    <a:pt x="1255" y="0"/>
                    <a:pt x="713" y="559"/>
                    <a:pt x="382" y="1405"/>
                  </a:cubicBezTo>
                  <a:cubicBezTo>
                    <a:pt x="1" y="2436"/>
                    <a:pt x="46" y="3511"/>
                    <a:pt x="561" y="3825"/>
                  </a:cubicBezTo>
                  <a:cubicBezTo>
                    <a:pt x="647" y="3875"/>
                    <a:pt x="740" y="3900"/>
                    <a:pt x="838" y="3900"/>
                  </a:cubicBezTo>
                  <a:cubicBezTo>
                    <a:pt x="1300" y="3900"/>
                    <a:pt x="1860" y="3354"/>
                    <a:pt x="2174" y="2503"/>
                  </a:cubicBezTo>
                  <a:cubicBezTo>
                    <a:pt x="2600" y="1472"/>
                    <a:pt x="2510" y="374"/>
                    <a:pt x="2017" y="83"/>
                  </a:cubicBezTo>
                  <a:cubicBezTo>
                    <a:pt x="1925" y="27"/>
                    <a:pt x="1826" y="0"/>
                    <a:pt x="17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4"/>
            <p:cNvSpPr/>
            <p:nvPr/>
          </p:nvSpPr>
          <p:spPr>
            <a:xfrm>
              <a:off x="5626607" y="3924316"/>
              <a:ext cx="26734" cy="40443"/>
            </a:xfrm>
            <a:custGeom>
              <a:avLst/>
              <a:gdLst/>
              <a:ahLst/>
              <a:cxnLst/>
              <a:rect l="l" t="t" r="r" b="b"/>
              <a:pathLst>
                <a:path w="2578" h="3900" extrusionOk="0">
                  <a:moveTo>
                    <a:pt x="846" y="0"/>
                  </a:moveTo>
                  <a:cubicBezTo>
                    <a:pt x="745" y="0"/>
                    <a:pt x="649" y="27"/>
                    <a:pt x="561" y="83"/>
                  </a:cubicBezTo>
                  <a:cubicBezTo>
                    <a:pt x="90" y="374"/>
                    <a:pt x="1" y="1472"/>
                    <a:pt x="381" y="2503"/>
                  </a:cubicBezTo>
                  <a:cubicBezTo>
                    <a:pt x="715" y="3354"/>
                    <a:pt x="1262" y="3900"/>
                    <a:pt x="1732" y="3900"/>
                  </a:cubicBezTo>
                  <a:cubicBezTo>
                    <a:pt x="1831" y="3900"/>
                    <a:pt x="1927" y="3875"/>
                    <a:pt x="2017" y="3825"/>
                  </a:cubicBezTo>
                  <a:cubicBezTo>
                    <a:pt x="2510" y="3511"/>
                    <a:pt x="2577" y="2436"/>
                    <a:pt x="2174" y="1405"/>
                  </a:cubicBezTo>
                  <a:cubicBezTo>
                    <a:pt x="1861" y="559"/>
                    <a:pt x="1307" y="0"/>
                    <a:pt x="8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4"/>
            <p:cNvSpPr/>
            <p:nvPr/>
          </p:nvSpPr>
          <p:spPr>
            <a:xfrm>
              <a:off x="5746256" y="3958164"/>
              <a:ext cx="22088" cy="22088"/>
            </a:xfrm>
            <a:custGeom>
              <a:avLst/>
              <a:gdLst/>
              <a:ahLst/>
              <a:cxnLst/>
              <a:rect l="l" t="t" r="r" b="b"/>
              <a:pathLst>
                <a:path w="2130" h="2130" extrusionOk="0">
                  <a:moveTo>
                    <a:pt x="1054" y="382"/>
                  </a:moveTo>
                  <a:cubicBezTo>
                    <a:pt x="1457" y="382"/>
                    <a:pt x="1771" y="695"/>
                    <a:pt x="1726" y="1054"/>
                  </a:cubicBezTo>
                  <a:cubicBezTo>
                    <a:pt x="1726" y="1412"/>
                    <a:pt x="1435" y="1726"/>
                    <a:pt x="1054" y="1726"/>
                  </a:cubicBezTo>
                  <a:cubicBezTo>
                    <a:pt x="695" y="1726"/>
                    <a:pt x="382" y="1412"/>
                    <a:pt x="382" y="1054"/>
                  </a:cubicBezTo>
                  <a:cubicBezTo>
                    <a:pt x="382" y="695"/>
                    <a:pt x="695" y="382"/>
                    <a:pt x="1054" y="382"/>
                  </a:cubicBezTo>
                  <a:close/>
                  <a:moveTo>
                    <a:pt x="1054" y="1"/>
                  </a:moveTo>
                  <a:cubicBezTo>
                    <a:pt x="471" y="1"/>
                    <a:pt x="1" y="471"/>
                    <a:pt x="1" y="1054"/>
                  </a:cubicBezTo>
                  <a:cubicBezTo>
                    <a:pt x="1" y="1636"/>
                    <a:pt x="471" y="2129"/>
                    <a:pt x="1054" y="2129"/>
                  </a:cubicBezTo>
                  <a:cubicBezTo>
                    <a:pt x="1659" y="2129"/>
                    <a:pt x="2129" y="1636"/>
                    <a:pt x="2129" y="1054"/>
                  </a:cubicBezTo>
                  <a:cubicBezTo>
                    <a:pt x="2129" y="471"/>
                    <a:pt x="1659" y="1"/>
                    <a:pt x="10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4"/>
            <p:cNvSpPr/>
            <p:nvPr/>
          </p:nvSpPr>
          <p:spPr>
            <a:xfrm>
              <a:off x="5633576" y="3958164"/>
              <a:ext cx="22088" cy="22088"/>
            </a:xfrm>
            <a:custGeom>
              <a:avLst/>
              <a:gdLst/>
              <a:ahLst/>
              <a:cxnLst/>
              <a:rect l="l" t="t" r="r" b="b"/>
              <a:pathLst>
                <a:path w="2130" h="2130" extrusionOk="0">
                  <a:moveTo>
                    <a:pt x="1054" y="382"/>
                  </a:moveTo>
                  <a:cubicBezTo>
                    <a:pt x="1435" y="382"/>
                    <a:pt x="1726" y="695"/>
                    <a:pt x="1726" y="1054"/>
                  </a:cubicBezTo>
                  <a:cubicBezTo>
                    <a:pt x="1726" y="1412"/>
                    <a:pt x="1435" y="1726"/>
                    <a:pt x="1054" y="1726"/>
                  </a:cubicBezTo>
                  <a:cubicBezTo>
                    <a:pt x="695" y="1726"/>
                    <a:pt x="382" y="1412"/>
                    <a:pt x="382" y="1054"/>
                  </a:cubicBezTo>
                  <a:cubicBezTo>
                    <a:pt x="382" y="695"/>
                    <a:pt x="695" y="382"/>
                    <a:pt x="1054" y="382"/>
                  </a:cubicBezTo>
                  <a:close/>
                  <a:moveTo>
                    <a:pt x="1054" y="1"/>
                  </a:moveTo>
                  <a:cubicBezTo>
                    <a:pt x="471" y="1"/>
                    <a:pt x="1" y="471"/>
                    <a:pt x="1" y="1054"/>
                  </a:cubicBezTo>
                  <a:cubicBezTo>
                    <a:pt x="1" y="1636"/>
                    <a:pt x="471" y="2129"/>
                    <a:pt x="1054" y="2129"/>
                  </a:cubicBezTo>
                  <a:cubicBezTo>
                    <a:pt x="1659" y="2129"/>
                    <a:pt x="2129" y="1636"/>
                    <a:pt x="2129" y="1054"/>
                  </a:cubicBezTo>
                  <a:cubicBezTo>
                    <a:pt x="2129" y="471"/>
                    <a:pt x="1659" y="1"/>
                    <a:pt x="10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4"/>
            <p:cNvSpPr/>
            <p:nvPr/>
          </p:nvSpPr>
          <p:spPr>
            <a:xfrm>
              <a:off x="5632414" y="3885211"/>
              <a:ext cx="137091" cy="126400"/>
            </a:xfrm>
            <a:custGeom>
              <a:avLst/>
              <a:gdLst/>
              <a:ahLst/>
              <a:cxnLst/>
              <a:rect l="l" t="t" r="r" b="b"/>
              <a:pathLst>
                <a:path w="13220" h="12189" extrusionOk="0">
                  <a:moveTo>
                    <a:pt x="8873" y="1"/>
                  </a:moveTo>
                  <a:cubicBezTo>
                    <a:pt x="8873" y="1"/>
                    <a:pt x="7327" y="1883"/>
                    <a:pt x="4033" y="2241"/>
                  </a:cubicBezTo>
                  <a:cubicBezTo>
                    <a:pt x="718" y="2600"/>
                    <a:pt x="1" y="3854"/>
                    <a:pt x="1" y="3854"/>
                  </a:cubicBezTo>
                  <a:cubicBezTo>
                    <a:pt x="650" y="8066"/>
                    <a:pt x="3361" y="12189"/>
                    <a:pt x="6610" y="12189"/>
                  </a:cubicBezTo>
                  <a:cubicBezTo>
                    <a:pt x="9881" y="12189"/>
                    <a:pt x="12592" y="8044"/>
                    <a:pt x="13219" y="3787"/>
                  </a:cubicBezTo>
                  <a:cubicBezTo>
                    <a:pt x="9971" y="2241"/>
                    <a:pt x="8873" y="1"/>
                    <a:pt x="8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4"/>
            <p:cNvSpPr/>
            <p:nvPr/>
          </p:nvSpPr>
          <p:spPr>
            <a:xfrm>
              <a:off x="5632414" y="3901471"/>
              <a:ext cx="68546" cy="110140"/>
            </a:xfrm>
            <a:custGeom>
              <a:avLst/>
              <a:gdLst/>
              <a:ahLst/>
              <a:cxnLst/>
              <a:rect l="l" t="t" r="r" b="b"/>
              <a:pathLst>
                <a:path w="6610" h="10621" extrusionOk="0">
                  <a:moveTo>
                    <a:pt x="6610" y="1"/>
                  </a:moveTo>
                  <a:cubicBezTo>
                    <a:pt x="5915" y="315"/>
                    <a:pt x="5064" y="561"/>
                    <a:pt x="4033" y="673"/>
                  </a:cubicBezTo>
                  <a:cubicBezTo>
                    <a:pt x="718" y="1032"/>
                    <a:pt x="1" y="2286"/>
                    <a:pt x="1" y="2286"/>
                  </a:cubicBezTo>
                  <a:cubicBezTo>
                    <a:pt x="650" y="6498"/>
                    <a:pt x="3361" y="10621"/>
                    <a:pt x="6610" y="10621"/>
                  </a:cubicBezTo>
                  <a:lnTo>
                    <a:pt x="66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4"/>
            <p:cNvSpPr/>
            <p:nvPr/>
          </p:nvSpPr>
          <p:spPr>
            <a:xfrm>
              <a:off x="5748351" y="4033906"/>
              <a:ext cx="89462" cy="96431"/>
            </a:xfrm>
            <a:custGeom>
              <a:avLst/>
              <a:gdLst/>
              <a:ahLst/>
              <a:cxnLst/>
              <a:rect l="l" t="t" r="r" b="b"/>
              <a:pathLst>
                <a:path w="8627" h="9299" extrusionOk="0">
                  <a:moveTo>
                    <a:pt x="1479" y="1"/>
                  </a:moveTo>
                  <a:lnTo>
                    <a:pt x="964" y="3115"/>
                  </a:lnTo>
                  <a:lnTo>
                    <a:pt x="1" y="9298"/>
                  </a:lnTo>
                  <a:lnTo>
                    <a:pt x="7461" y="9298"/>
                  </a:lnTo>
                  <a:cubicBezTo>
                    <a:pt x="7506" y="9298"/>
                    <a:pt x="8626" y="3384"/>
                    <a:pt x="7506" y="1927"/>
                  </a:cubicBezTo>
                  <a:cubicBezTo>
                    <a:pt x="6677" y="874"/>
                    <a:pt x="3652" y="269"/>
                    <a:pt x="1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4"/>
            <p:cNvSpPr/>
            <p:nvPr/>
          </p:nvSpPr>
          <p:spPr>
            <a:xfrm>
              <a:off x="5564346" y="4033906"/>
              <a:ext cx="89452" cy="96431"/>
            </a:xfrm>
            <a:custGeom>
              <a:avLst/>
              <a:gdLst/>
              <a:ahLst/>
              <a:cxnLst/>
              <a:rect l="l" t="t" r="r" b="b"/>
              <a:pathLst>
                <a:path w="8626" h="9299" extrusionOk="0">
                  <a:moveTo>
                    <a:pt x="7147" y="1"/>
                  </a:moveTo>
                  <a:cubicBezTo>
                    <a:pt x="4974" y="269"/>
                    <a:pt x="1949" y="874"/>
                    <a:pt x="1120" y="1927"/>
                  </a:cubicBezTo>
                  <a:cubicBezTo>
                    <a:pt x="0" y="3384"/>
                    <a:pt x="1120" y="9298"/>
                    <a:pt x="1120" y="9298"/>
                  </a:cubicBezTo>
                  <a:lnTo>
                    <a:pt x="8626" y="9298"/>
                  </a:lnTo>
                  <a:lnTo>
                    <a:pt x="7662" y="3115"/>
                  </a:lnTo>
                  <a:lnTo>
                    <a:pt x="71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4"/>
            <p:cNvSpPr/>
            <p:nvPr/>
          </p:nvSpPr>
          <p:spPr>
            <a:xfrm>
              <a:off x="5643334" y="4066199"/>
              <a:ext cx="115014" cy="64138"/>
            </a:xfrm>
            <a:custGeom>
              <a:avLst/>
              <a:gdLst/>
              <a:ahLst/>
              <a:cxnLst/>
              <a:rect l="l" t="t" r="r" b="b"/>
              <a:pathLst>
                <a:path w="11091" h="6185" extrusionOk="0">
                  <a:moveTo>
                    <a:pt x="1" y="1"/>
                  </a:moveTo>
                  <a:lnTo>
                    <a:pt x="986" y="6184"/>
                  </a:lnTo>
                  <a:lnTo>
                    <a:pt x="10128" y="6184"/>
                  </a:lnTo>
                  <a:lnTo>
                    <a:pt x="11091" y="1"/>
                  </a:lnTo>
                  <a:lnTo>
                    <a:pt x="11091" y="1"/>
                  </a:lnTo>
                  <a:cubicBezTo>
                    <a:pt x="9567" y="942"/>
                    <a:pt x="7663" y="1569"/>
                    <a:pt x="5557" y="1569"/>
                  </a:cubicBezTo>
                  <a:cubicBezTo>
                    <a:pt x="3451" y="1569"/>
                    <a:pt x="1547" y="942"/>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3" name="Google Shape;3023;p64"/>
          <p:cNvGrpSpPr/>
          <p:nvPr/>
        </p:nvGrpSpPr>
        <p:grpSpPr>
          <a:xfrm>
            <a:off x="6646726" y="2739086"/>
            <a:ext cx="772476" cy="772476"/>
            <a:chOff x="5968371" y="3329929"/>
            <a:chExt cx="361291" cy="361291"/>
          </a:xfrm>
        </p:grpSpPr>
        <p:sp>
          <p:nvSpPr>
            <p:cNvPr id="3024" name="Google Shape;3024;p64"/>
            <p:cNvSpPr/>
            <p:nvPr/>
          </p:nvSpPr>
          <p:spPr>
            <a:xfrm>
              <a:off x="5968371" y="3329929"/>
              <a:ext cx="361291" cy="361291"/>
            </a:xfrm>
            <a:custGeom>
              <a:avLst/>
              <a:gdLst/>
              <a:ahLst/>
              <a:cxnLst/>
              <a:rect l="l" t="t" r="r" b="b"/>
              <a:pathLst>
                <a:path w="34840" h="34840" extrusionOk="0">
                  <a:moveTo>
                    <a:pt x="17409" y="1"/>
                  </a:moveTo>
                  <a:cubicBezTo>
                    <a:pt x="7797" y="1"/>
                    <a:pt x="1" y="7797"/>
                    <a:pt x="1" y="17409"/>
                  </a:cubicBezTo>
                  <a:cubicBezTo>
                    <a:pt x="1" y="27043"/>
                    <a:pt x="7797" y="34840"/>
                    <a:pt x="17409" y="34840"/>
                  </a:cubicBezTo>
                  <a:cubicBezTo>
                    <a:pt x="27043" y="34840"/>
                    <a:pt x="34840" y="27043"/>
                    <a:pt x="34840" y="17409"/>
                  </a:cubicBezTo>
                  <a:cubicBezTo>
                    <a:pt x="34840" y="7797"/>
                    <a:pt x="27043" y="1"/>
                    <a:pt x="17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4"/>
            <p:cNvSpPr/>
            <p:nvPr/>
          </p:nvSpPr>
          <p:spPr>
            <a:xfrm>
              <a:off x="6112649" y="3516962"/>
              <a:ext cx="73202" cy="66461"/>
            </a:xfrm>
            <a:custGeom>
              <a:avLst/>
              <a:gdLst/>
              <a:ahLst/>
              <a:cxnLst/>
              <a:rect l="l" t="t" r="r" b="b"/>
              <a:pathLst>
                <a:path w="7059" h="6409" extrusionOk="0">
                  <a:moveTo>
                    <a:pt x="516" y="0"/>
                  </a:moveTo>
                  <a:lnTo>
                    <a:pt x="1" y="5803"/>
                  </a:lnTo>
                  <a:cubicBezTo>
                    <a:pt x="1009" y="6184"/>
                    <a:pt x="2241" y="6408"/>
                    <a:pt x="3541" y="6408"/>
                  </a:cubicBezTo>
                  <a:cubicBezTo>
                    <a:pt x="4818" y="6408"/>
                    <a:pt x="6028" y="6184"/>
                    <a:pt x="7058" y="5803"/>
                  </a:cubicBezTo>
                  <a:lnTo>
                    <a:pt x="65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4"/>
            <p:cNvSpPr/>
            <p:nvPr/>
          </p:nvSpPr>
          <p:spPr>
            <a:xfrm>
              <a:off x="6113810" y="3516962"/>
              <a:ext cx="70412" cy="59482"/>
            </a:xfrm>
            <a:custGeom>
              <a:avLst/>
              <a:gdLst/>
              <a:ahLst/>
              <a:cxnLst/>
              <a:rect l="l" t="t" r="r" b="b"/>
              <a:pathLst>
                <a:path w="6790" h="5736" extrusionOk="0">
                  <a:moveTo>
                    <a:pt x="382" y="0"/>
                  </a:moveTo>
                  <a:lnTo>
                    <a:pt x="1" y="4168"/>
                  </a:lnTo>
                  <a:cubicBezTo>
                    <a:pt x="1009" y="5153"/>
                    <a:pt x="2174" y="5736"/>
                    <a:pt x="3406" y="5736"/>
                  </a:cubicBezTo>
                  <a:cubicBezTo>
                    <a:pt x="4639" y="5736"/>
                    <a:pt x="5804" y="5153"/>
                    <a:pt x="6789" y="4168"/>
                  </a:cubicBezTo>
                  <a:lnTo>
                    <a:pt x="643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4"/>
            <p:cNvSpPr/>
            <p:nvPr/>
          </p:nvSpPr>
          <p:spPr>
            <a:xfrm>
              <a:off x="6196760" y="3484711"/>
              <a:ext cx="26962" cy="40339"/>
            </a:xfrm>
            <a:custGeom>
              <a:avLst/>
              <a:gdLst/>
              <a:ahLst/>
              <a:cxnLst/>
              <a:rect l="l" t="t" r="r" b="b"/>
              <a:pathLst>
                <a:path w="2600" h="3890" extrusionOk="0">
                  <a:moveTo>
                    <a:pt x="1717" y="1"/>
                  </a:moveTo>
                  <a:cubicBezTo>
                    <a:pt x="1250" y="1"/>
                    <a:pt x="711" y="547"/>
                    <a:pt x="381" y="1408"/>
                  </a:cubicBezTo>
                  <a:cubicBezTo>
                    <a:pt x="0" y="2438"/>
                    <a:pt x="45" y="3491"/>
                    <a:pt x="560" y="3805"/>
                  </a:cubicBezTo>
                  <a:cubicBezTo>
                    <a:pt x="651" y="3862"/>
                    <a:pt x="749" y="3890"/>
                    <a:pt x="852" y="3890"/>
                  </a:cubicBezTo>
                  <a:cubicBezTo>
                    <a:pt x="1312" y="3890"/>
                    <a:pt x="1862" y="3343"/>
                    <a:pt x="2174" y="2483"/>
                  </a:cubicBezTo>
                  <a:cubicBezTo>
                    <a:pt x="2599" y="1475"/>
                    <a:pt x="2510" y="399"/>
                    <a:pt x="2017" y="86"/>
                  </a:cubicBezTo>
                  <a:cubicBezTo>
                    <a:pt x="1922" y="28"/>
                    <a:pt x="1821" y="1"/>
                    <a:pt x="17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4"/>
            <p:cNvSpPr/>
            <p:nvPr/>
          </p:nvSpPr>
          <p:spPr>
            <a:xfrm>
              <a:off x="6074778" y="3484711"/>
              <a:ext cx="26495" cy="40339"/>
            </a:xfrm>
            <a:custGeom>
              <a:avLst/>
              <a:gdLst/>
              <a:ahLst/>
              <a:cxnLst/>
              <a:rect l="l" t="t" r="r" b="b"/>
              <a:pathLst>
                <a:path w="2555" h="3890" extrusionOk="0">
                  <a:moveTo>
                    <a:pt x="853" y="1"/>
                  </a:moveTo>
                  <a:cubicBezTo>
                    <a:pt x="750" y="1"/>
                    <a:pt x="651" y="28"/>
                    <a:pt x="561" y="86"/>
                  </a:cubicBezTo>
                  <a:cubicBezTo>
                    <a:pt x="68" y="399"/>
                    <a:pt x="1" y="1475"/>
                    <a:pt x="382" y="2483"/>
                  </a:cubicBezTo>
                  <a:cubicBezTo>
                    <a:pt x="693" y="3343"/>
                    <a:pt x="1243" y="3890"/>
                    <a:pt x="1703" y="3890"/>
                  </a:cubicBezTo>
                  <a:cubicBezTo>
                    <a:pt x="1806" y="3890"/>
                    <a:pt x="1905" y="3862"/>
                    <a:pt x="1995" y="3805"/>
                  </a:cubicBezTo>
                  <a:cubicBezTo>
                    <a:pt x="2510" y="3491"/>
                    <a:pt x="2555" y="2438"/>
                    <a:pt x="2174" y="1408"/>
                  </a:cubicBezTo>
                  <a:cubicBezTo>
                    <a:pt x="1863" y="547"/>
                    <a:pt x="1312" y="1"/>
                    <a:pt x="8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4"/>
            <p:cNvSpPr/>
            <p:nvPr/>
          </p:nvSpPr>
          <p:spPr>
            <a:xfrm>
              <a:off x="6078967" y="3392895"/>
              <a:ext cx="140109" cy="179142"/>
            </a:xfrm>
            <a:custGeom>
              <a:avLst/>
              <a:gdLst/>
              <a:ahLst/>
              <a:cxnLst/>
              <a:rect l="l" t="t" r="r" b="b"/>
              <a:pathLst>
                <a:path w="13511" h="17275" extrusionOk="0">
                  <a:moveTo>
                    <a:pt x="6766" y="0"/>
                  </a:moveTo>
                  <a:cubicBezTo>
                    <a:pt x="3025" y="0"/>
                    <a:pt x="0" y="2353"/>
                    <a:pt x="0" y="7103"/>
                  </a:cubicBezTo>
                  <a:cubicBezTo>
                    <a:pt x="0" y="11897"/>
                    <a:pt x="3025" y="17274"/>
                    <a:pt x="6766" y="17274"/>
                  </a:cubicBezTo>
                  <a:cubicBezTo>
                    <a:pt x="10485" y="17274"/>
                    <a:pt x="13510" y="11875"/>
                    <a:pt x="13510" y="7125"/>
                  </a:cubicBezTo>
                  <a:cubicBezTo>
                    <a:pt x="13510" y="2330"/>
                    <a:pt x="10485" y="0"/>
                    <a:pt x="6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4"/>
            <p:cNvSpPr/>
            <p:nvPr/>
          </p:nvSpPr>
          <p:spPr>
            <a:xfrm>
              <a:off x="6078967" y="3392895"/>
              <a:ext cx="70174" cy="179142"/>
            </a:xfrm>
            <a:custGeom>
              <a:avLst/>
              <a:gdLst/>
              <a:ahLst/>
              <a:cxnLst/>
              <a:rect l="l" t="t" r="r" b="b"/>
              <a:pathLst>
                <a:path w="6767" h="17275" extrusionOk="0">
                  <a:moveTo>
                    <a:pt x="6766" y="0"/>
                  </a:moveTo>
                  <a:cubicBezTo>
                    <a:pt x="3025" y="0"/>
                    <a:pt x="0" y="2330"/>
                    <a:pt x="0" y="7125"/>
                  </a:cubicBezTo>
                  <a:cubicBezTo>
                    <a:pt x="0" y="11875"/>
                    <a:pt x="3025" y="17274"/>
                    <a:pt x="6766" y="17274"/>
                  </a:cubicBezTo>
                  <a:lnTo>
                    <a:pt x="67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4"/>
            <p:cNvSpPr/>
            <p:nvPr/>
          </p:nvSpPr>
          <p:spPr>
            <a:xfrm>
              <a:off x="6012744" y="3576672"/>
              <a:ext cx="272959" cy="114091"/>
            </a:xfrm>
            <a:custGeom>
              <a:avLst/>
              <a:gdLst/>
              <a:ahLst/>
              <a:cxnLst/>
              <a:rect l="l" t="t" r="r" b="b"/>
              <a:pathLst>
                <a:path w="26322" h="11002" extrusionOk="0">
                  <a:moveTo>
                    <a:pt x="9635" y="0"/>
                  </a:moveTo>
                  <a:lnTo>
                    <a:pt x="9568" y="1009"/>
                  </a:lnTo>
                  <a:cubicBezTo>
                    <a:pt x="9523" y="1255"/>
                    <a:pt x="9344" y="1457"/>
                    <a:pt x="9075" y="1479"/>
                  </a:cubicBezTo>
                  <a:cubicBezTo>
                    <a:pt x="8918" y="1479"/>
                    <a:pt x="8716" y="1524"/>
                    <a:pt x="8492" y="1546"/>
                  </a:cubicBezTo>
                  <a:cubicBezTo>
                    <a:pt x="6476" y="1748"/>
                    <a:pt x="2129" y="2330"/>
                    <a:pt x="1121" y="3652"/>
                  </a:cubicBezTo>
                  <a:cubicBezTo>
                    <a:pt x="1" y="5109"/>
                    <a:pt x="1121" y="11001"/>
                    <a:pt x="1121" y="11001"/>
                  </a:cubicBezTo>
                  <a:lnTo>
                    <a:pt x="25250" y="11001"/>
                  </a:lnTo>
                  <a:cubicBezTo>
                    <a:pt x="25214" y="10979"/>
                    <a:pt x="26322" y="5103"/>
                    <a:pt x="25206" y="3652"/>
                  </a:cubicBezTo>
                  <a:cubicBezTo>
                    <a:pt x="24198" y="2330"/>
                    <a:pt x="19874" y="1770"/>
                    <a:pt x="17857" y="1546"/>
                  </a:cubicBezTo>
                  <a:cubicBezTo>
                    <a:pt x="17633" y="1524"/>
                    <a:pt x="17409" y="1524"/>
                    <a:pt x="17252" y="1479"/>
                  </a:cubicBezTo>
                  <a:cubicBezTo>
                    <a:pt x="17006" y="1457"/>
                    <a:pt x="16804" y="1255"/>
                    <a:pt x="16782" y="1009"/>
                  </a:cubicBezTo>
                  <a:lnTo>
                    <a:pt x="16692" y="0"/>
                  </a:lnTo>
                  <a:cubicBezTo>
                    <a:pt x="15684" y="404"/>
                    <a:pt x="14452" y="628"/>
                    <a:pt x="13175" y="628"/>
                  </a:cubicBezTo>
                  <a:cubicBezTo>
                    <a:pt x="11853" y="628"/>
                    <a:pt x="10643" y="404"/>
                    <a:pt x="9635" y="0"/>
                  </a:cubicBezTo>
                  <a:close/>
                  <a:moveTo>
                    <a:pt x="25250" y="11001"/>
                  </a:moveTo>
                  <a:cubicBezTo>
                    <a:pt x="25250" y="11001"/>
                    <a:pt x="25250" y="11001"/>
                    <a:pt x="25251" y="11001"/>
                  </a:cubicBezTo>
                  <a:cubicBezTo>
                    <a:pt x="25251" y="11001"/>
                    <a:pt x="25251" y="11001"/>
                    <a:pt x="25251" y="110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4"/>
            <p:cNvSpPr/>
            <p:nvPr/>
          </p:nvSpPr>
          <p:spPr>
            <a:xfrm>
              <a:off x="6121951" y="3389639"/>
              <a:ext cx="54142" cy="30218"/>
            </a:xfrm>
            <a:custGeom>
              <a:avLst/>
              <a:gdLst/>
              <a:ahLst/>
              <a:cxnLst/>
              <a:rect l="l" t="t" r="r" b="b"/>
              <a:pathLst>
                <a:path w="5221" h="2914" extrusionOk="0">
                  <a:moveTo>
                    <a:pt x="2599" y="1"/>
                  </a:moveTo>
                  <a:cubicBezTo>
                    <a:pt x="1187" y="1"/>
                    <a:pt x="0" y="449"/>
                    <a:pt x="0" y="1188"/>
                  </a:cubicBezTo>
                  <a:cubicBezTo>
                    <a:pt x="0" y="1905"/>
                    <a:pt x="1187" y="2913"/>
                    <a:pt x="2599" y="2913"/>
                  </a:cubicBezTo>
                  <a:cubicBezTo>
                    <a:pt x="4033" y="2913"/>
                    <a:pt x="5220" y="1883"/>
                    <a:pt x="5220" y="1188"/>
                  </a:cubicBezTo>
                  <a:cubicBezTo>
                    <a:pt x="5220" y="449"/>
                    <a:pt x="4033" y="1"/>
                    <a:pt x="25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4"/>
            <p:cNvSpPr/>
            <p:nvPr/>
          </p:nvSpPr>
          <p:spPr>
            <a:xfrm>
              <a:off x="6201406" y="3417285"/>
              <a:ext cx="18822" cy="75525"/>
            </a:xfrm>
            <a:custGeom>
              <a:avLst/>
              <a:gdLst/>
              <a:ahLst/>
              <a:cxnLst/>
              <a:rect l="l" t="t" r="r" b="b"/>
              <a:pathLst>
                <a:path w="1815" h="7283" extrusionOk="0">
                  <a:moveTo>
                    <a:pt x="342" y="0"/>
                  </a:moveTo>
                  <a:cubicBezTo>
                    <a:pt x="0" y="0"/>
                    <a:pt x="1" y="682"/>
                    <a:pt x="68" y="1233"/>
                  </a:cubicBezTo>
                  <a:cubicBezTo>
                    <a:pt x="292" y="2689"/>
                    <a:pt x="1053" y="3429"/>
                    <a:pt x="1233" y="4168"/>
                  </a:cubicBezTo>
                  <a:cubicBezTo>
                    <a:pt x="1412" y="4952"/>
                    <a:pt x="1367" y="7282"/>
                    <a:pt x="1367" y="7282"/>
                  </a:cubicBezTo>
                  <a:lnTo>
                    <a:pt x="1501" y="7282"/>
                  </a:lnTo>
                  <a:cubicBezTo>
                    <a:pt x="1681" y="6453"/>
                    <a:pt x="1793" y="5580"/>
                    <a:pt x="1793" y="4728"/>
                  </a:cubicBezTo>
                  <a:cubicBezTo>
                    <a:pt x="1793" y="2720"/>
                    <a:pt x="1815" y="1"/>
                    <a:pt x="377" y="1"/>
                  </a:cubicBezTo>
                  <a:cubicBezTo>
                    <a:pt x="371" y="1"/>
                    <a:pt x="365" y="1"/>
                    <a:pt x="359" y="1"/>
                  </a:cubicBezTo>
                  <a:cubicBezTo>
                    <a:pt x="353" y="0"/>
                    <a:pt x="348" y="0"/>
                    <a:pt x="3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4"/>
            <p:cNvSpPr/>
            <p:nvPr/>
          </p:nvSpPr>
          <p:spPr>
            <a:xfrm>
              <a:off x="6077806" y="3417057"/>
              <a:ext cx="19060" cy="75525"/>
            </a:xfrm>
            <a:custGeom>
              <a:avLst/>
              <a:gdLst/>
              <a:ahLst/>
              <a:cxnLst/>
              <a:rect l="l" t="t" r="r" b="b"/>
              <a:pathLst>
                <a:path w="1838" h="7283" extrusionOk="0">
                  <a:moveTo>
                    <a:pt x="1456" y="0"/>
                  </a:moveTo>
                  <a:cubicBezTo>
                    <a:pt x="0" y="0"/>
                    <a:pt x="45" y="2734"/>
                    <a:pt x="45" y="4728"/>
                  </a:cubicBezTo>
                  <a:cubicBezTo>
                    <a:pt x="45" y="5579"/>
                    <a:pt x="112" y="6431"/>
                    <a:pt x="314" y="7282"/>
                  </a:cubicBezTo>
                  <a:lnTo>
                    <a:pt x="448" y="7282"/>
                  </a:lnTo>
                  <a:cubicBezTo>
                    <a:pt x="448" y="7260"/>
                    <a:pt x="428" y="4967"/>
                    <a:pt x="605" y="4190"/>
                  </a:cubicBezTo>
                  <a:cubicBezTo>
                    <a:pt x="784" y="3451"/>
                    <a:pt x="1546" y="2711"/>
                    <a:pt x="1748" y="1255"/>
                  </a:cubicBezTo>
                  <a:cubicBezTo>
                    <a:pt x="1837" y="695"/>
                    <a:pt x="1837" y="0"/>
                    <a:pt x="1456" y="0"/>
                  </a:cubicBezTo>
                  <a:close/>
                  <a:moveTo>
                    <a:pt x="448" y="7282"/>
                  </a:moveTo>
                  <a:lnTo>
                    <a:pt x="448" y="7282"/>
                  </a:lnTo>
                  <a:cubicBezTo>
                    <a:pt x="448" y="7282"/>
                    <a:pt x="448" y="7282"/>
                    <a:pt x="448" y="7282"/>
                  </a:cubicBezTo>
                  <a:cubicBezTo>
                    <a:pt x="448" y="7282"/>
                    <a:pt x="448" y="7282"/>
                    <a:pt x="448" y="728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038"/>
        <p:cNvGrpSpPr/>
        <p:nvPr/>
      </p:nvGrpSpPr>
      <p:grpSpPr>
        <a:xfrm>
          <a:off x="0" y="0"/>
          <a:ext cx="0" cy="0"/>
          <a:chOff x="0" y="0"/>
          <a:chExt cx="0" cy="0"/>
        </a:xfrm>
      </p:grpSpPr>
      <p:sp>
        <p:nvSpPr>
          <p:cNvPr id="3039" name="Google Shape;3039;p65"/>
          <p:cNvSpPr txBox="1">
            <a:spLocks noGrp="1"/>
          </p:cNvSpPr>
          <p:nvPr>
            <p:ph type="ctrTitle"/>
          </p:nvPr>
        </p:nvSpPr>
        <p:spPr>
          <a:xfrm>
            <a:off x="928850" y="791675"/>
            <a:ext cx="7286100" cy="51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RECURSOS</a:t>
            </a:r>
            <a:endParaRPr/>
          </a:p>
        </p:txBody>
      </p:sp>
      <p:sp>
        <p:nvSpPr>
          <p:cNvPr id="3040" name="Google Shape;3040;p65"/>
          <p:cNvSpPr txBox="1">
            <a:spLocks noGrp="1"/>
          </p:cNvSpPr>
          <p:nvPr>
            <p:ph type="subTitle" idx="1"/>
          </p:nvPr>
        </p:nvSpPr>
        <p:spPr>
          <a:xfrm>
            <a:off x="1170025" y="1423900"/>
            <a:ext cx="3161100" cy="291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t>Você gostou dos recursos? Obtenha-os gratuitamente em nossos outros sites:</a:t>
            </a:r>
            <a:endParaRPr sz="1200"/>
          </a:p>
          <a:p>
            <a:pPr marL="0" lvl="0" indent="0" algn="ctr" rtl="0">
              <a:spcBef>
                <a:spcPts val="1000"/>
              </a:spcBef>
              <a:spcAft>
                <a:spcPts val="0"/>
              </a:spcAft>
              <a:buNone/>
            </a:pPr>
            <a:r>
              <a:rPr lang="en" sz="1700">
                <a:solidFill>
                  <a:schemeClr val="accent6"/>
                </a:solidFill>
                <a:highlight>
                  <a:schemeClr val="accent3"/>
                </a:highlight>
                <a:latin typeface="Playfair Display SemiBold"/>
                <a:ea typeface="Playfair Display SemiBold"/>
                <a:cs typeface="Playfair Display SemiBold"/>
                <a:sym typeface="Playfair Display SemiBold"/>
              </a:rPr>
              <a:t>Fotos</a:t>
            </a:r>
            <a:endParaRPr sz="1700">
              <a:solidFill>
                <a:schemeClr val="accent6"/>
              </a:solidFill>
              <a:highlight>
                <a:schemeClr val="accent3"/>
              </a:highlight>
              <a:latin typeface="Playfair Display SemiBold"/>
              <a:ea typeface="Playfair Display SemiBold"/>
              <a:cs typeface="Playfair Display SemiBold"/>
              <a:sym typeface="Playfair Display SemiBold"/>
            </a:endParaRPr>
          </a:p>
          <a:p>
            <a:pPr marL="457200" lvl="0" indent="-304800" algn="l" rtl="0">
              <a:spcBef>
                <a:spcPts val="1000"/>
              </a:spcBef>
              <a:spcAft>
                <a:spcPts val="0"/>
              </a:spcAft>
              <a:buSzPts val="1200"/>
              <a:buFont typeface="Arvo"/>
              <a:buChar char="●"/>
            </a:pPr>
            <a:r>
              <a:rPr lang="en" sz="1200">
                <a:solidFill>
                  <a:schemeClr val="hlink"/>
                </a:solidFill>
                <a:uFill>
                  <a:noFill/>
                </a:uFill>
                <a:hlinkClick r:id="rId3"/>
              </a:rPr>
              <a:t>Aged smiling woman in rose blouse</a:t>
            </a:r>
            <a:endParaRPr sz="1200"/>
          </a:p>
          <a:p>
            <a:pPr marL="457200" lvl="0" indent="-304800" algn="l" rtl="0">
              <a:spcBef>
                <a:spcPts val="0"/>
              </a:spcBef>
              <a:spcAft>
                <a:spcPts val="0"/>
              </a:spcAft>
              <a:buSzPts val="1200"/>
              <a:buFont typeface="Arvo"/>
              <a:buChar char="●"/>
            </a:pPr>
            <a:r>
              <a:rPr lang="en" sz="1200">
                <a:solidFill>
                  <a:schemeClr val="hlink"/>
                </a:solidFill>
                <a:uFill>
                  <a:noFill/>
                </a:uFill>
                <a:hlinkClick r:id="rId4"/>
              </a:rPr>
              <a:t>Front view of defocused woman holding heart shape</a:t>
            </a:r>
            <a:endParaRPr sz="1200"/>
          </a:p>
          <a:p>
            <a:pPr marL="457200" lvl="0" indent="-304800" algn="l" rtl="0">
              <a:spcBef>
                <a:spcPts val="0"/>
              </a:spcBef>
              <a:spcAft>
                <a:spcPts val="0"/>
              </a:spcAft>
              <a:buSzPts val="1200"/>
              <a:buFont typeface="Arvo"/>
              <a:buChar char="●"/>
            </a:pPr>
            <a:r>
              <a:rPr lang="en" sz="1200">
                <a:solidFill>
                  <a:schemeClr val="hlink"/>
                </a:solidFill>
                <a:uFill>
                  <a:noFill/>
                </a:uFill>
                <a:hlinkClick r:id="rId5"/>
              </a:rPr>
              <a:t>Nurse preparing for consult</a:t>
            </a:r>
            <a:endParaRPr sz="1200"/>
          </a:p>
          <a:p>
            <a:pPr marL="457200" lvl="0" indent="-304800" algn="l" rtl="0">
              <a:spcBef>
                <a:spcPts val="0"/>
              </a:spcBef>
              <a:spcAft>
                <a:spcPts val="0"/>
              </a:spcAft>
              <a:buSzPts val="1200"/>
              <a:buFont typeface="Arvo"/>
              <a:buChar char="●"/>
            </a:pPr>
            <a:r>
              <a:rPr lang="en" sz="1200">
                <a:solidFill>
                  <a:schemeClr val="hlink"/>
                </a:solidFill>
                <a:uFill>
                  <a:noFill/>
                </a:uFill>
                <a:hlinkClick r:id="rId6"/>
              </a:rPr>
              <a:t>Medium shot smiley dentist at work</a:t>
            </a:r>
            <a:endParaRPr sz="1200"/>
          </a:p>
          <a:p>
            <a:pPr marL="457200" lvl="0" indent="-304800" algn="l" rtl="0">
              <a:spcBef>
                <a:spcPts val="0"/>
              </a:spcBef>
              <a:spcAft>
                <a:spcPts val="0"/>
              </a:spcAft>
              <a:buSzPts val="1200"/>
              <a:buChar char="●"/>
            </a:pPr>
            <a:r>
              <a:rPr lang="en" sz="1200">
                <a:solidFill>
                  <a:schemeClr val="hlink"/>
                </a:solidFill>
                <a:uFill>
                  <a:noFill/>
                </a:uFill>
                <a:hlinkClick r:id="rId7"/>
              </a:rPr>
              <a:t>Front view assortment of medical still life elements</a:t>
            </a:r>
            <a:endParaRPr sz="1200"/>
          </a:p>
          <a:p>
            <a:pPr marL="0" lvl="0" indent="0" algn="l" rtl="0">
              <a:spcBef>
                <a:spcPts val="1000"/>
              </a:spcBef>
              <a:spcAft>
                <a:spcPts val="0"/>
              </a:spcAft>
              <a:buNone/>
            </a:pPr>
            <a:endParaRPr sz="1200"/>
          </a:p>
          <a:p>
            <a:pPr marL="0" lvl="0" indent="0" algn="l" rtl="0">
              <a:spcBef>
                <a:spcPts val="0"/>
              </a:spcBef>
              <a:spcAft>
                <a:spcPts val="0"/>
              </a:spcAft>
              <a:buNone/>
            </a:pPr>
            <a:endParaRPr sz="1200"/>
          </a:p>
          <a:p>
            <a:pPr marL="0" lvl="0" indent="0" algn="l" rtl="0">
              <a:spcBef>
                <a:spcPts val="0"/>
              </a:spcBef>
              <a:spcAft>
                <a:spcPts val="0"/>
              </a:spcAft>
              <a:buNone/>
            </a:pPr>
            <a:endParaRPr sz="1200"/>
          </a:p>
        </p:txBody>
      </p:sp>
      <p:sp>
        <p:nvSpPr>
          <p:cNvPr id="3041" name="Google Shape;3041;p65"/>
          <p:cNvSpPr txBox="1">
            <a:spLocks noGrp="1"/>
          </p:cNvSpPr>
          <p:nvPr>
            <p:ph type="subTitle" idx="2"/>
          </p:nvPr>
        </p:nvSpPr>
        <p:spPr>
          <a:xfrm>
            <a:off x="4810200" y="1423900"/>
            <a:ext cx="3163800" cy="291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700">
                <a:solidFill>
                  <a:schemeClr val="accent6"/>
                </a:solidFill>
                <a:highlight>
                  <a:schemeClr val="accent3"/>
                </a:highlight>
                <a:latin typeface="Playfair Display SemiBold"/>
                <a:ea typeface="Playfair Display SemiBold"/>
                <a:cs typeface="Playfair Display SemiBold"/>
                <a:sym typeface="Playfair Display SemiBold"/>
              </a:rPr>
              <a:t>Vetores</a:t>
            </a:r>
            <a:endParaRPr sz="2500">
              <a:solidFill>
                <a:srgbClr val="191919"/>
              </a:solidFill>
              <a:latin typeface="Bebas Neue"/>
              <a:ea typeface="Bebas Neue"/>
              <a:cs typeface="Bebas Neue"/>
              <a:sym typeface="Bebas Neue"/>
            </a:endParaRPr>
          </a:p>
          <a:p>
            <a:pPr marL="457200" lvl="0" indent="-304800" algn="l" rtl="0">
              <a:spcBef>
                <a:spcPts val="1000"/>
              </a:spcBef>
              <a:spcAft>
                <a:spcPts val="0"/>
              </a:spcAft>
              <a:buSzPts val="1200"/>
              <a:buFont typeface="Arvo"/>
              <a:buChar char="●"/>
            </a:pPr>
            <a:r>
              <a:rPr lang="en" sz="1200">
                <a:solidFill>
                  <a:schemeClr val="hlink"/>
                </a:solidFill>
                <a:uFill>
                  <a:noFill/>
                </a:uFill>
                <a:hlinkClick r:id="rId8"/>
              </a:rPr>
              <a:t>Pollution on human body infographic</a:t>
            </a:r>
            <a:endParaRPr sz="1200"/>
          </a:p>
          <a:p>
            <a:pPr marL="457200" lvl="0" indent="-304800" algn="l" rtl="0">
              <a:spcBef>
                <a:spcPts val="0"/>
              </a:spcBef>
              <a:spcAft>
                <a:spcPts val="0"/>
              </a:spcAft>
              <a:buSzPts val="1200"/>
              <a:buFont typeface="Arvo"/>
              <a:buChar char="●"/>
            </a:pPr>
            <a:r>
              <a:rPr lang="en" sz="1200">
                <a:solidFill>
                  <a:schemeClr val="hlink"/>
                </a:solidFill>
                <a:uFill>
                  <a:noFill/>
                </a:uFill>
                <a:hlinkClick r:id="rId9"/>
              </a:rPr>
              <a:t>Avatars icons set</a:t>
            </a:r>
            <a:endParaRPr sz="1200"/>
          </a:p>
          <a:p>
            <a:pPr marL="457200" lvl="0" indent="-304800" algn="l" rtl="0">
              <a:spcBef>
                <a:spcPts val="0"/>
              </a:spcBef>
              <a:spcAft>
                <a:spcPts val="0"/>
              </a:spcAft>
              <a:buSzPts val="1200"/>
              <a:buChar char="●"/>
            </a:pPr>
            <a:r>
              <a:rPr lang="en" sz="1200">
                <a:solidFill>
                  <a:schemeClr val="hlink"/>
                </a:solidFill>
                <a:uFill>
                  <a:noFill/>
                </a:uFill>
                <a:hlinkClick r:id="rId10"/>
              </a:rPr>
              <a:t>Schedule with elements</a:t>
            </a:r>
            <a:endParaRPr sz="1200"/>
          </a:p>
          <a:p>
            <a:pPr marL="457200" lvl="0" indent="-304800" algn="l" rtl="0">
              <a:spcBef>
                <a:spcPts val="0"/>
              </a:spcBef>
              <a:spcAft>
                <a:spcPts val="0"/>
              </a:spcAft>
              <a:buSzPts val="1200"/>
              <a:buChar char="●"/>
            </a:pPr>
            <a:r>
              <a:rPr lang="en" sz="1200">
                <a:solidFill>
                  <a:schemeClr val="hlink"/>
                </a:solidFill>
                <a:uFill>
                  <a:noFill/>
                </a:uFill>
                <a:hlinkClick r:id="rId11"/>
              </a:rPr>
              <a:t>Pack of notebooks</a:t>
            </a:r>
            <a:endParaRPr sz="1200"/>
          </a:p>
          <a:p>
            <a:pPr marL="457200" lvl="0" indent="-304800" algn="l" rtl="0">
              <a:spcBef>
                <a:spcPts val="0"/>
              </a:spcBef>
              <a:spcAft>
                <a:spcPts val="0"/>
              </a:spcAft>
              <a:buSzPts val="1200"/>
              <a:buChar char="●"/>
            </a:pPr>
            <a:r>
              <a:rPr lang="en" sz="1200">
                <a:solidFill>
                  <a:schemeClr val="hlink"/>
                </a:solidFill>
                <a:uFill>
                  <a:noFill/>
                </a:uFill>
                <a:hlinkClick r:id="rId12"/>
              </a:rPr>
              <a:t>Flat style template for notebook</a:t>
            </a:r>
            <a:r>
              <a:rPr lang="en" sz="1200"/>
              <a:t> </a:t>
            </a:r>
            <a:endParaRPr sz="1200"/>
          </a:p>
          <a:p>
            <a:pPr marL="0" lvl="0" indent="0" algn="ctr" rtl="0">
              <a:spcBef>
                <a:spcPts val="1000"/>
              </a:spcBef>
              <a:spcAft>
                <a:spcPts val="0"/>
              </a:spcAft>
              <a:buNone/>
            </a:pPr>
            <a:r>
              <a:rPr lang="en" sz="1700">
                <a:solidFill>
                  <a:schemeClr val="accent6"/>
                </a:solidFill>
                <a:highlight>
                  <a:schemeClr val="accent3"/>
                </a:highlight>
                <a:latin typeface="Playfair Display SemiBold"/>
                <a:ea typeface="Playfair Display SemiBold"/>
                <a:cs typeface="Playfair Display SemiBold"/>
                <a:sym typeface="Playfair Display SemiBold"/>
              </a:rPr>
              <a:t>Ícones</a:t>
            </a:r>
            <a:endParaRPr sz="1700">
              <a:solidFill>
                <a:schemeClr val="accent6"/>
              </a:solidFill>
              <a:highlight>
                <a:schemeClr val="accent3"/>
              </a:highlight>
              <a:latin typeface="Playfair Display SemiBold"/>
              <a:ea typeface="Playfair Display SemiBold"/>
              <a:cs typeface="Playfair Display SemiBold"/>
              <a:sym typeface="Playfair Display SemiBold"/>
            </a:endParaRPr>
          </a:p>
          <a:p>
            <a:pPr marL="457200" lvl="0" indent="-304800" algn="l" rtl="0">
              <a:spcBef>
                <a:spcPts val="1000"/>
              </a:spcBef>
              <a:spcAft>
                <a:spcPts val="0"/>
              </a:spcAft>
              <a:buSzPts val="1200"/>
              <a:buFont typeface="Arvo"/>
              <a:buChar char="●"/>
            </a:pPr>
            <a:r>
              <a:rPr lang="en" sz="1200">
                <a:solidFill>
                  <a:schemeClr val="hlink"/>
                </a:solidFill>
                <a:uFill>
                  <a:noFill/>
                </a:uFill>
                <a:hlinkClick r:id="rId13"/>
              </a:rPr>
              <a:t>Pacote de ícones: Medicine | Flat</a:t>
            </a:r>
            <a:endParaRPr sz="12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045"/>
        <p:cNvGrpSpPr/>
        <p:nvPr/>
      </p:nvGrpSpPr>
      <p:grpSpPr>
        <a:xfrm>
          <a:off x="0" y="0"/>
          <a:ext cx="0" cy="0"/>
          <a:chOff x="0" y="0"/>
          <a:chExt cx="0" cy="0"/>
        </a:xfrm>
      </p:grpSpPr>
      <p:sp>
        <p:nvSpPr>
          <p:cNvPr id="3046" name="Google Shape;3046;p6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https://slidesgo.com/slidesgo-school</a:t>
            </a:r>
            <a:endParaRPr sz="1000" u="sng">
              <a:solidFill>
                <a:srgbClr val="869FB2"/>
              </a:solidFill>
            </a:endParaRPr>
          </a:p>
        </p:txBody>
      </p:sp>
      <p:sp>
        <p:nvSpPr>
          <p:cNvPr id="3047" name="Google Shape;3047;p6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
        <p:nvSpPr>
          <p:cNvPr id="3048" name="Google Shape;3048;p66"/>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052"/>
        <p:cNvGrpSpPr/>
        <p:nvPr/>
      </p:nvGrpSpPr>
      <p:grpSpPr>
        <a:xfrm>
          <a:off x="0" y="0"/>
          <a:ext cx="0" cy="0"/>
          <a:chOff x="0" y="0"/>
          <a:chExt cx="0" cy="0"/>
        </a:xfrm>
      </p:grpSpPr>
      <p:sp>
        <p:nvSpPr>
          <p:cNvPr id="3053" name="Google Shape;3053;p67"/>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uFill>
                  <a:noFill/>
                </a:uFill>
                <a:hlinkClick r:id="rId4" action="ppaction://hlinksldjump">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3054" name="Google Shape;3054;p67"/>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https://slidesgo.com/slidesgo-school</a:t>
            </a:r>
            <a:endParaRPr sz="1000" u="sng">
              <a:solidFill>
                <a:srgbClr val="869FB2"/>
              </a:solidFill>
            </a:endParaRPr>
          </a:p>
        </p:txBody>
      </p:sp>
      <p:sp>
        <p:nvSpPr>
          <p:cNvPr id="3055" name="Google Shape;3055;p6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059"/>
        <p:cNvGrpSpPr/>
        <p:nvPr/>
      </p:nvGrpSpPr>
      <p:grpSpPr>
        <a:xfrm>
          <a:off x="0" y="0"/>
          <a:ext cx="0" cy="0"/>
          <a:chOff x="0" y="0"/>
          <a:chExt cx="0" cy="0"/>
        </a:xfrm>
      </p:grpSpPr>
      <p:sp>
        <p:nvSpPr>
          <p:cNvPr id="3060" name="Google Shape;3060;p68"/>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3061" name="Google Shape;3061;p68"/>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Playfair Display</a:t>
            </a:r>
            <a:endParaRPr sz="1100" b="1">
              <a:solidFill>
                <a:srgbClr val="EFEFE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https://fonts.google.com/specimen/Playfair+Display</a:t>
            </a:r>
            <a:r>
              <a:rPr lang="en"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800">
              <a:solidFill>
                <a:schemeClr val="lt1"/>
              </a:solidFill>
            </a:endParaRPr>
          </a:p>
          <a:p>
            <a:pPr marL="0" lvl="0" indent="0" algn="ctr" rtl="0">
              <a:lnSpc>
                <a:spcPct val="115000"/>
              </a:lnSpc>
              <a:spcBef>
                <a:spcPts val="0"/>
              </a:spcBef>
              <a:spcAft>
                <a:spcPts val="0"/>
              </a:spcAft>
              <a:buNone/>
            </a:pPr>
            <a:r>
              <a:rPr lang="en" sz="1100" b="1">
                <a:solidFill>
                  <a:schemeClr val="lt1"/>
                </a:solidFill>
              </a:rPr>
              <a:t>Arvo</a:t>
            </a:r>
            <a:endParaRPr sz="1100" b="1">
              <a:solidFill>
                <a:schemeClr val="lt1"/>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https://fonts.google.com/specimen/</a:t>
            </a:r>
            <a:r>
              <a:rPr lang="en" sz="1100">
                <a:solidFill>
                  <a:schemeClr val="lt1"/>
                </a:solidFill>
                <a:uFill>
                  <a:noFill/>
                </a:uFill>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Arvo</a:t>
            </a:r>
            <a:r>
              <a:rPr lang="en" sz="1100">
                <a:solidFill>
                  <a:schemeClr val="lt1"/>
                </a:solidFill>
              </a:rPr>
              <a:t>)</a:t>
            </a:r>
            <a:endParaRPr sz="1100">
              <a:solidFill>
                <a:schemeClr val="lt1"/>
              </a:solidFill>
            </a:endParaRPr>
          </a:p>
        </p:txBody>
      </p:sp>
      <p:sp>
        <p:nvSpPr>
          <p:cNvPr id="3062" name="Google Shape;3062;p68"/>
          <p:cNvSpPr/>
          <p:nvPr/>
        </p:nvSpPr>
        <p:spPr>
          <a:xfrm>
            <a:off x="2052650" y="2988225"/>
            <a:ext cx="791400" cy="754200"/>
          </a:xfrm>
          <a:prstGeom prst="roundRect">
            <a:avLst>
              <a:gd name="adj" fmla="val 16667"/>
            </a:avLst>
          </a:prstGeom>
          <a:solidFill>
            <a:srgbClr val="0E2A4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8"/>
          <p:cNvSpPr/>
          <p:nvPr/>
        </p:nvSpPr>
        <p:spPr>
          <a:xfrm>
            <a:off x="3114470" y="2988225"/>
            <a:ext cx="791400" cy="754200"/>
          </a:xfrm>
          <a:prstGeom prst="roundRect">
            <a:avLst>
              <a:gd name="adj" fmla="val 16667"/>
            </a:avLst>
          </a:prstGeom>
          <a:solidFill>
            <a:srgbClr val="ECDCD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8"/>
          <p:cNvSpPr/>
          <p:nvPr/>
        </p:nvSpPr>
        <p:spPr>
          <a:xfrm>
            <a:off x="4176289" y="2988225"/>
            <a:ext cx="791400" cy="754200"/>
          </a:xfrm>
          <a:prstGeom prst="roundRect">
            <a:avLst>
              <a:gd name="adj" fmla="val 16667"/>
            </a:avLst>
          </a:prstGeom>
          <a:solidFill>
            <a:srgbClr val="5F7DB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8"/>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#0e2a47</a:t>
            </a:r>
            <a:endParaRPr sz="1000">
              <a:solidFill>
                <a:srgbClr val="FFFFFF"/>
              </a:solidFill>
            </a:endParaRPr>
          </a:p>
        </p:txBody>
      </p:sp>
      <p:sp>
        <p:nvSpPr>
          <p:cNvPr id="3066" name="Google Shape;3066;p68"/>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#ecdcd9</a:t>
            </a:r>
            <a:endParaRPr sz="1000">
              <a:solidFill>
                <a:schemeClr val="dk1"/>
              </a:solidFill>
            </a:endParaRPr>
          </a:p>
        </p:txBody>
      </p:sp>
      <p:sp>
        <p:nvSpPr>
          <p:cNvPr id="3067" name="Google Shape;3067;p68"/>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#5f7db4</a:t>
            </a:r>
            <a:endParaRPr sz="1000">
              <a:solidFill>
                <a:srgbClr val="FFFFFF"/>
              </a:solidFill>
            </a:endParaRPr>
          </a:p>
        </p:txBody>
      </p:sp>
      <p:sp>
        <p:nvSpPr>
          <p:cNvPr id="3068" name="Google Shape;3068;p68"/>
          <p:cNvSpPr/>
          <p:nvPr/>
        </p:nvSpPr>
        <p:spPr>
          <a:xfrm>
            <a:off x="5238125" y="2988225"/>
            <a:ext cx="791400" cy="754200"/>
          </a:xfrm>
          <a:prstGeom prst="roundRect">
            <a:avLst>
              <a:gd name="adj" fmla="val 16667"/>
            </a:avLst>
          </a:prstGeom>
          <a:solidFill>
            <a:srgbClr val="91B1C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8"/>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#91b1c8</a:t>
            </a:r>
            <a:endParaRPr sz="1000">
              <a:solidFill>
                <a:srgbClr val="FFFFFF"/>
              </a:solidFill>
            </a:endParaRPr>
          </a:p>
        </p:txBody>
      </p:sp>
      <p:sp>
        <p:nvSpPr>
          <p:cNvPr id="3070" name="Google Shape;3070;p68"/>
          <p:cNvSpPr/>
          <p:nvPr/>
        </p:nvSpPr>
        <p:spPr>
          <a:xfrm>
            <a:off x="2052650" y="3919325"/>
            <a:ext cx="791400" cy="754200"/>
          </a:xfrm>
          <a:prstGeom prst="roundRect">
            <a:avLst>
              <a:gd name="adj" fmla="val 16667"/>
            </a:avLst>
          </a:prstGeom>
          <a:solidFill>
            <a:srgbClr val="D2E5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8"/>
          <p:cNvSpPr/>
          <p:nvPr/>
        </p:nvSpPr>
        <p:spPr>
          <a:xfrm>
            <a:off x="3114470" y="3919325"/>
            <a:ext cx="791400" cy="754200"/>
          </a:xfrm>
          <a:prstGeom prst="roundRect">
            <a:avLst>
              <a:gd name="adj" fmla="val 16667"/>
            </a:avLst>
          </a:prstGeom>
          <a:solidFill>
            <a:srgbClr val="D58FA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8"/>
          <p:cNvSpPr/>
          <p:nvPr/>
        </p:nvSpPr>
        <p:spPr>
          <a:xfrm>
            <a:off x="4176289" y="3919325"/>
            <a:ext cx="791400" cy="754200"/>
          </a:xfrm>
          <a:prstGeom prst="roundRect">
            <a:avLst>
              <a:gd name="adj" fmla="val 16667"/>
            </a:avLst>
          </a:prstGeom>
          <a:solidFill>
            <a:srgbClr val="E6C2D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8"/>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#d2e5db</a:t>
            </a:r>
            <a:endParaRPr sz="1000">
              <a:solidFill>
                <a:schemeClr val="dk1"/>
              </a:solidFill>
            </a:endParaRPr>
          </a:p>
        </p:txBody>
      </p:sp>
      <p:sp>
        <p:nvSpPr>
          <p:cNvPr id="3074" name="Google Shape;3074;p68"/>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#d58fac</a:t>
            </a:r>
            <a:endParaRPr sz="1000">
              <a:solidFill>
                <a:srgbClr val="FFFFFF"/>
              </a:solidFill>
            </a:endParaRPr>
          </a:p>
        </p:txBody>
      </p:sp>
      <p:sp>
        <p:nvSpPr>
          <p:cNvPr id="3075" name="Google Shape;3075;p68"/>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#e6c2d1</a:t>
            </a:r>
            <a:endParaRPr sz="1000">
              <a:solidFill>
                <a:schemeClr val="dk1"/>
              </a:solidFill>
            </a:endParaRPr>
          </a:p>
        </p:txBody>
      </p:sp>
      <p:sp>
        <p:nvSpPr>
          <p:cNvPr id="3076" name="Google Shape;3076;p68"/>
          <p:cNvSpPr/>
          <p:nvPr/>
        </p:nvSpPr>
        <p:spPr>
          <a:xfrm>
            <a:off x="5238125" y="3919325"/>
            <a:ext cx="791400" cy="754200"/>
          </a:xfrm>
          <a:prstGeom prst="roundRect">
            <a:avLst>
              <a:gd name="adj" fmla="val 16667"/>
            </a:avLst>
          </a:prstGeom>
          <a:solidFill>
            <a:srgbClr val="F5F5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8"/>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#f5f5ff</a:t>
            </a:r>
            <a:endParaRPr sz="1000">
              <a:solidFill>
                <a:schemeClr val="dk1"/>
              </a:solidFill>
            </a:endParaRPr>
          </a:p>
        </p:txBody>
      </p:sp>
      <p:sp>
        <p:nvSpPr>
          <p:cNvPr id="3078" name="Google Shape;3078;p68"/>
          <p:cNvSpPr/>
          <p:nvPr/>
        </p:nvSpPr>
        <p:spPr>
          <a:xfrm>
            <a:off x="6299950" y="2988225"/>
            <a:ext cx="791400" cy="754200"/>
          </a:xfrm>
          <a:prstGeom prst="roundRect">
            <a:avLst>
              <a:gd name="adj" fmla="val 16667"/>
            </a:avLst>
          </a:prstGeom>
          <a:solidFill>
            <a:srgbClr val="B1D2C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8"/>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#b1d2c7</a:t>
            </a:r>
            <a:endParaRPr sz="1000">
              <a:solidFill>
                <a:schemeClr val="dk1"/>
              </a:solidFill>
            </a:endParaRPr>
          </a:p>
        </p:txBody>
      </p:sp>
      <p:sp>
        <p:nvSpPr>
          <p:cNvPr id="3080" name="Google Shape;3080;p68"/>
          <p:cNvSpPr/>
          <p:nvPr/>
        </p:nvSpPr>
        <p:spPr>
          <a:xfrm>
            <a:off x="6299950" y="39193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8"/>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3082" name="Google Shape;3082;p6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086"/>
        <p:cNvGrpSpPr/>
        <p:nvPr/>
      </p:nvGrpSpPr>
      <p:grpSpPr>
        <a:xfrm>
          <a:off x="0" y="0"/>
          <a:ext cx="0" cy="0"/>
          <a:chOff x="0" y="0"/>
          <a:chExt cx="0" cy="0"/>
        </a:xfrm>
      </p:grpSpPr>
      <p:sp>
        <p:nvSpPr>
          <p:cNvPr id="3087" name="Google Shape;3087;p69"/>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how it works.</a:t>
            </a:r>
            <a:endParaRPr sz="1100">
              <a:solidFill>
                <a:srgbClr val="869FB2"/>
              </a:solidFill>
            </a:endParaRPr>
          </a:p>
        </p:txBody>
      </p:sp>
      <p:sp>
        <p:nvSpPr>
          <p:cNvPr id="3088" name="Google Shape;3088;p6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089" name="Google Shape;3089;p69"/>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3090" name="Google Shape;3090;p69">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Pana</a:t>
            </a:r>
            <a:endParaRPr>
              <a:solidFill>
                <a:srgbClr val="869FB2"/>
              </a:solidFill>
            </a:endParaRPr>
          </a:p>
        </p:txBody>
      </p:sp>
      <p:sp>
        <p:nvSpPr>
          <p:cNvPr id="3091" name="Google Shape;3091;p69">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Amico</a:t>
            </a:r>
            <a:endParaRPr>
              <a:solidFill>
                <a:srgbClr val="869FB2"/>
              </a:solidFill>
            </a:endParaRPr>
          </a:p>
        </p:txBody>
      </p:sp>
      <p:sp>
        <p:nvSpPr>
          <p:cNvPr id="3092" name="Google Shape;3092;p69">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Bro</a:t>
            </a:r>
            <a:endParaRPr>
              <a:solidFill>
                <a:srgbClr val="869FB2"/>
              </a:solidFill>
            </a:endParaRPr>
          </a:p>
        </p:txBody>
      </p:sp>
      <p:sp>
        <p:nvSpPr>
          <p:cNvPr id="3093" name="Google Shape;3093;p69">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Rafiki</a:t>
            </a:r>
            <a:endParaRPr>
              <a:solidFill>
                <a:srgbClr val="869FB2"/>
              </a:solidFill>
            </a:endParaRPr>
          </a:p>
        </p:txBody>
      </p:sp>
      <p:pic>
        <p:nvPicPr>
          <p:cNvPr id="3094" name="Google Shape;3094;p69"/>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3095" name="Google Shape;3095;p69"/>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3096" name="Google Shape;3096;p69"/>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3097" name="Google Shape;3097;p69"/>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3098" name="Google Shape;3098;p69">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02"/>
        <p:cNvGrpSpPr/>
        <p:nvPr/>
      </p:nvGrpSpPr>
      <p:grpSpPr>
        <a:xfrm>
          <a:off x="0" y="0"/>
          <a:ext cx="0" cy="0"/>
          <a:chOff x="0" y="0"/>
          <a:chExt cx="0" cy="0"/>
        </a:xfrm>
      </p:grpSpPr>
      <p:sp>
        <p:nvSpPr>
          <p:cNvPr id="3103" name="Google Shape;3103;p70"/>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3104" name="Google Shape;3104;p7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3105" name="Google Shape;3105;p70"/>
          <p:cNvGrpSpPr/>
          <p:nvPr/>
        </p:nvGrpSpPr>
        <p:grpSpPr>
          <a:xfrm>
            <a:off x="5082708" y="3095784"/>
            <a:ext cx="442841" cy="514271"/>
            <a:chOff x="4727025" y="1332775"/>
            <a:chExt cx="59900" cy="69625"/>
          </a:xfrm>
        </p:grpSpPr>
        <p:sp>
          <p:nvSpPr>
            <p:cNvPr id="3106" name="Google Shape;3106;p7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8" name="Google Shape;3108;p70"/>
          <p:cNvGrpSpPr/>
          <p:nvPr/>
        </p:nvGrpSpPr>
        <p:grpSpPr>
          <a:xfrm>
            <a:off x="5758025" y="2343272"/>
            <a:ext cx="500909" cy="500899"/>
            <a:chOff x="4820425" y="1329900"/>
            <a:chExt cx="70175" cy="70350"/>
          </a:xfrm>
        </p:grpSpPr>
        <p:sp>
          <p:nvSpPr>
            <p:cNvPr id="3109" name="Google Shape;3109;p7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3" name="Google Shape;3113;p70"/>
          <p:cNvGrpSpPr/>
          <p:nvPr/>
        </p:nvGrpSpPr>
        <p:grpSpPr>
          <a:xfrm>
            <a:off x="6410648" y="2355062"/>
            <a:ext cx="538135" cy="493119"/>
            <a:chOff x="4903200" y="1331525"/>
            <a:chExt cx="73575" cy="67425"/>
          </a:xfrm>
        </p:grpSpPr>
        <p:sp>
          <p:nvSpPr>
            <p:cNvPr id="3114" name="Google Shape;3114;p7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115" name="Google Shape;3115;p7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6" name="Google Shape;3116;p70"/>
          <p:cNvGrpSpPr/>
          <p:nvPr/>
        </p:nvGrpSpPr>
        <p:grpSpPr>
          <a:xfrm>
            <a:off x="5670599" y="3097040"/>
            <a:ext cx="544563" cy="511895"/>
            <a:chOff x="4815575" y="1416800"/>
            <a:chExt cx="73750" cy="71400"/>
          </a:xfrm>
        </p:grpSpPr>
        <p:sp>
          <p:nvSpPr>
            <p:cNvPr id="3117" name="Google Shape;3117;p7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0" name="Google Shape;3120;p70"/>
          <p:cNvGrpSpPr/>
          <p:nvPr/>
        </p:nvGrpSpPr>
        <p:grpSpPr>
          <a:xfrm>
            <a:off x="6367224" y="3096746"/>
            <a:ext cx="602914" cy="512477"/>
            <a:chOff x="4902475" y="1418875"/>
            <a:chExt cx="74500" cy="63775"/>
          </a:xfrm>
        </p:grpSpPr>
        <p:sp>
          <p:nvSpPr>
            <p:cNvPr id="3121" name="Google Shape;3121;p7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0"/>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3" name="Google Shape;3123;p70"/>
          <p:cNvGrpSpPr/>
          <p:nvPr/>
        </p:nvGrpSpPr>
        <p:grpSpPr>
          <a:xfrm>
            <a:off x="5783096" y="3835985"/>
            <a:ext cx="515391" cy="525699"/>
            <a:chOff x="4818100" y="1507675"/>
            <a:chExt cx="71225" cy="71625"/>
          </a:xfrm>
        </p:grpSpPr>
        <p:sp>
          <p:nvSpPr>
            <p:cNvPr id="3124" name="Google Shape;3124;p7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8" name="Google Shape;3128;p70"/>
          <p:cNvGrpSpPr/>
          <p:nvPr/>
        </p:nvGrpSpPr>
        <p:grpSpPr>
          <a:xfrm>
            <a:off x="5121199" y="3857517"/>
            <a:ext cx="522956" cy="489869"/>
            <a:chOff x="4721450" y="1509475"/>
            <a:chExt cx="79350" cy="74325"/>
          </a:xfrm>
        </p:grpSpPr>
        <p:sp>
          <p:nvSpPr>
            <p:cNvPr id="3129" name="Google Shape;3129;p7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3" name="Google Shape;3133;p70"/>
          <p:cNvGrpSpPr/>
          <p:nvPr/>
        </p:nvGrpSpPr>
        <p:grpSpPr>
          <a:xfrm>
            <a:off x="6444441" y="3837269"/>
            <a:ext cx="525704" cy="535436"/>
            <a:chOff x="4906800" y="1507500"/>
            <a:chExt cx="70350" cy="71075"/>
          </a:xfrm>
        </p:grpSpPr>
        <p:sp>
          <p:nvSpPr>
            <p:cNvPr id="3134" name="Google Shape;3134;p7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9" name="Google Shape;3139;p70"/>
          <p:cNvGrpSpPr/>
          <p:nvPr/>
        </p:nvGrpSpPr>
        <p:grpSpPr>
          <a:xfrm>
            <a:off x="4477263" y="2343250"/>
            <a:ext cx="508054" cy="508095"/>
            <a:chOff x="3736598" y="2170606"/>
            <a:chExt cx="404889" cy="404889"/>
          </a:xfrm>
        </p:grpSpPr>
        <p:sp>
          <p:nvSpPr>
            <p:cNvPr id="3140" name="Google Shape;3140;p7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4" name="Google Shape;3144;p70"/>
          <p:cNvGrpSpPr/>
          <p:nvPr/>
        </p:nvGrpSpPr>
        <p:grpSpPr>
          <a:xfrm>
            <a:off x="3765303" y="2343345"/>
            <a:ext cx="575790" cy="507904"/>
            <a:chOff x="3161917" y="2170682"/>
            <a:chExt cx="458870" cy="404737"/>
          </a:xfrm>
        </p:grpSpPr>
        <p:sp>
          <p:nvSpPr>
            <p:cNvPr id="3145" name="Google Shape;3145;p7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146" name="Google Shape;3146;p7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8" name="Google Shape;3148;p70"/>
          <p:cNvGrpSpPr/>
          <p:nvPr/>
        </p:nvGrpSpPr>
        <p:grpSpPr>
          <a:xfrm>
            <a:off x="3792833" y="3103717"/>
            <a:ext cx="520730" cy="498567"/>
            <a:chOff x="3179914" y="2889488"/>
            <a:chExt cx="422876" cy="404911"/>
          </a:xfrm>
        </p:grpSpPr>
        <p:sp>
          <p:nvSpPr>
            <p:cNvPr id="3149" name="Google Shape;3149;p7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5" name="Google Shape;3155;p70"/>
          <p:cNvGrpSpPr/>
          <p:nvPr/>
        </p:nvGrpSpPr>
        <p:grpSpPr>
          <a:xfrm>
            <a:off x="4421513" y="3103677"/>
            <a:ext cx="516145" cy="498648"/>
            <a:chOff x="3729467" y="2889422"/>
            <a:chExt cx="419153" cy="404977"/>
          </a:xfrm>
        </p:grpSpPr>
        <p:sp>
          <p:nvSpPr>
            <p:cNvPr id="3156" name="Google Shape;3156;p7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63" name="Google Shape;3163;p7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7" name="Google Shape;3167;p70"/>
          <p:cNvGrpSpPr/>
          <p:nvPr/>
        </p:nvGrpSpPr>
        <p:grpSpPr>
          <a:xfrm>
            <a:off x="7141841" y="2550562"/>
            <a:ext cx="166473" cy="141497"/>
            <a:chOff x="4660325" y="1866850"/>
            <a:chExt cx="68350" cy="58100"/>
          </a:xfrm>
        </p:grpSpPr>
        <p:sp>
          <p:nvSpPr>
            <p:cNvPr id="3168" name="Google Shape;3168;p7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0" name="Google Shape;3170;p70"/>
          <p:cNvGrpSpPr/>
          <p:nvPr/>
        </p:nvGrpSpPr>
        <p:grpSpPr>
          <a:xfrm>
            <a:off x="7451186" y="2576286"/>
            <a:ext cx="162515" cy="90049"/>
            <a:chOff x="4791775" y="1877500"/>
            <a:chExt cx="66725" cy="36975"/>
          </a:xfrm>
        </p:grpSpPr>
        <p:sp>
          <p:nvSpPr>
            <p:cNvPr id="3171" name="Google Shape;3171;p7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3" name="Google Shape;3173;p70"/>
          <p:cNvGrpSpPr/>
          <p:nvPr/>
        </p:nvGrpSpPr>
        <p:grpSpPr>
          <a:xfrm>
            <a:off x="7772899" y="2576286"/>
            <a:ext cx="144979" cy="90049"/>
            <a:chOff x="4923925" y="1877500"/>
            <a:chExt cx="59525" cy="36975"/>
          </a:xfrm>
        </p:grpSpPr>
        <p:sp>
          <p:nvSpPr>
            <p:cNvPr id="3174" name="Google Shape;3174;p7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6" name="Google Shape;3176;p70"/>
          <p:cNvGrpSpPr/>
          <p:nvPr/>
        </p:nvGrpSpPr>
        <p:grpSpPr>
          <a:xfrm>
            <a:off x="8067390" y="2558477"/>
            <a:ext cx="141447" cy="125667"/>
            <a:chOff x="5058450" y="1870100"/>
            <a:chExt cx="58075" cy="51600"/>
          </a:xfrm>
        </p:grpSpPr>
        <p:sp>
          <p:nvSpPr>
            <p:cNvPr id="3177" name="Google Shape;3177;p7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9" name="Google Shape;3179;p70"/>
          <p:cNvGrpSpPr/>
          <p:nvPr/>
        </p:nvGrpSpPr>
        <p:grpSpPr>
          <a:xfrm>
            <a:off x="7481905" y="2980885"/>
            <a:ext cx="101077" cy="107645"/>
            <a:chOff x="4811425" y="2065025"/>
            <a:chExt cx="41500" cy="44200"/>
          </a:xfrm>
        </p:grpSpPr>
        <p:sp>
          <p:nvSpPr>
            <p:cNvPr id="3180" name="Google Shape;3180;p7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2" name="Google Shape;3182;p70"/>
          <p:cNvGrpSpPr/>
          <p:nvPr/>
        </p:nvGrpSpPr>
        <p:grpSpPr>
          <a:xfrm>
            <a:off x="7774342" y="2981098"/>
            <a:ext cx="120867" cy="107218"/>
            <a:chOff x="4929875" y="2065025"/>
            <a:chExt cx="49625" cy="44025"/>
          </a:xfrm>
        </p:grpSpPr>
        <p:sp>
          <p:nvSpPr>
            <p:cNvPr id="3183" name="Google Shape;3183;p7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5" name="Google Shape;3185;p70"/>
          <p:cNvGrpSpPr/>
          <p:nvPr/>
        </p:nvGrpSpPr>
        <p:grpSpPr>
          <a:xfrm>
            <a:off x="8103011" y="2984112"/>
            <a:ext cx="70206" cy="101191"/>
            <a:chOff x="5083925" y="2066350"/>
            <a:chExt cx="28825" cy="41550"/>
          </a:xfrm>
        </p:grpSpPr>
        <p:sp>
          <p:nvSpPr>
            <p:cNvPr id="3186" name="Google Shape;3186;p7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8" name="Google Shape;3188;p70"/>
          <p:cNvGrpSpPr/>
          <p:nvPr/>
        </p:nvGrpSpPr>
        <p:grpSpPr>
          <a:xfrm>
            <a:off x="7134565" y="2999759"/>
            <a:ext cx="181026" cy="69896"/>
            <a:chOff x="4659775" y="2072775"/>
            <a:chExt cx="74325" cy="28700"/>
          </a:xfrm>
        </p:grpSpPr>
        <p:sp>
          <p:nvSpPr>
            <p:cNvPr id="3189" name="Google Shape;3189;p7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2" name="Google Shape;3192;p70"/>
          <p:cNvGrpSpPr/>
          <p:nvPr/>
        </p:nvGrpSpPr>
        <p:grpSpPr>
          <a:xfrm>
            <a:off x="8054421" y="2790324"/>
            <a:ext cx="167387" cy="89197"/>
            <a:chOff x="4662475" y="1976500"/>
            <a:chExt cx="68725" cy="36625"/>
          </a:xfrm>
        </p:grpSpPr>
        <p:sp>
          <p:nvSpPr>
            <p:cNvPr id="3193" name="Google Shape;3193;p7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6" name="Google Shape;3196;p70"/>
          <p:cNvGrpSpPr/>
          <p:nvPr/>
        </p:nvGrpSpPr>
        <p:grpSpPr>
          <a:xfrm>
            <a:off x="7751326" y="2793764"/>
            <a:ext cx="166899" cy="82317"/>
            <a:chOff x="4920150" y="1977875"/>
            <a:chExt cx="68525" cy="33800"/>
          </a:xfrm>
        </p:grpSpPr>
        <p:sp>
          <p:nvSpPr>
            <p:cNvPr id="3197" name="Google Shape;3197;p7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0" name="Google Shape;3200;p70"/>
          <p:cNvGrpSpPr/>
          <p:nvPr/>
        </p:nvGrpSpPr>
        <p:grpSpPr>
          <a:xfrm>
            <a:off x="7162483" y="3197682"/>
            <a:ext cx="125190" cy="127859"/>
            <a:chOff x="4676550" y="2160575"/>
            <a:chExt cx="51400" cy="52500"/>
          </a:xfrm>
        </p:grpSpPr>
        <p:sp>
          <p:nvSpPr>
            <p:cNvPr id="3201" name="Google Shape;3201;p7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4" name="Google Shape;3204;p70"/>
          <p:cNvGrpSpPr/>
          <p:nvPr/>
        </p:nvGrpSpPr>
        <p:grpSpPr>
          <a:xfrm>
            <a:off x="7459741" y="3204714"/>
            <a:ext cx="145405" cy="113794"/>
            <a:chOff x="4768325" y="2163475"/>
            <a:chExt cx="59700" cy="46725"/>
          </a:xfrm>
        </p:grpSpPr>
        <p:sp>
          <p:nvSpPr>
            <p:cNvPr id="3205" name="Google Shape;3205;p7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7" name="Google Shape;3207;p7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3" name="Google Shape;3213;p70"/>
          <p:cNvGrpSpPr/>
          <p:nvPr/>
        </p:nvGrpSpPr>
        <p:grpSpPr>
          <a:xfrm>
            <a:off x="7476059" y="3459808"/>
            <a:ext cx="112768" cy="106853"/>
            <a:chOff x="4768575" y="2253950"/>
            <a:chExt cx="46300" cy="43875"/>
          </a:xfrm>
        </p:grpSpPr>
        <p:sp>
          <p:nvSpPr>
            <p:cNvPr id="3214" name="Google Shape;3214;p7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6" name="Google Shape;3216;p70"/>
          <p:cNvGrpSpPr/>
          <p:nvPr/>
        </p:nvGrpSpPr>
        <p:grpSpPr>
          <a:xfrm>
            <a:off x="7775682" y="3948834"/>
            <a:ext cx="118187" cy="146246"/>
            <a:chOff x="4960900" y="2433225"/>
            <a:chExt cx="48525" cy="60050"/>
          </a:xfrm>
        </p:grpSpPr>
        <p:sp>
          <p:nvSpPr>
            <p:cNvPr id="3217" name="Google Shape;3217;p7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9" name="Google Shape;3219;p70"/>
          <p:cNvGrpSpPr/>
          <p:nvPr/>
        </p:nvGrpSpPr>
        <p:grpSpPr>
          <a:xfrm>
            <a:off x="7464247" y="4212895"/>
            <a:ext cx="136394" cy="143810"/>
            <a:chOff x="4854075" y="2527625"/>
            <a:chExt cx="56000" cy="59050"/>
          </a:xfrm>
        </p:grpSpPr>
        <p:sp>
          <p:nvSpPr>
            <p:cNvPr id="3220" name="Google Shape;3220;p7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2" name="Google Shape;3222;p7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5" name="Google Shape;3225;p70"/>
          <p:cNvGrpSpPr/>
          <p:nvPr/>
        </p:nvGrpSpPr>
        <p:grpSpPr>
          <a:xfrm>
            <a:off x="8088458" y="3676639"/>
            <a:ext cx="99312" cy="160797"/>
            <a:chOff x="5059700" y="2334775"/>
            <a:chExt cx="40775" cy="66025"/>
          </a:xfrm>
        </p:grpSpPr>
        <p:sp>
          <p:nvSpPr>
            <p:cNvPr id="3226" name="Google Shape;3226;p7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5" name="Google Shape;3235;p70"/>
          <p:cNvGrpSpPr/>
          <p:nvPr/>
        </p:nvGrpSpPr>
        <p:grpSpPr>
          <a:xfrm>
            <a:off x="8045622" y="3941771"/>
            <a:ext cx="184984" cy="160371"/>
            <a:chOff x="5037700" y="2430325"/>
            <a:chExt cx="75950" cy="65850"/>
          </a:xfrm>
        </p:grpSpPr>
        <p:sp>
          <p:nvSpPr>
            <p:cNvPr id="3236" name="Google Shape;3236;p7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8" name="Google Shape;3238;p70"/>
          <p:cNvGrpSpPr/>
          <p:nvPr/>
        </p:nvGrpSpPr>
        <p:grpSpPr>
          <a:xfrm>
            <a:off x="7465128" y="3708223"/>
            <a:ext cx="173014" cy="97629"/>
            <a:chOff x="4756975" y="2341800"/>
            <a:chExt cx="91975" cy="51925"/>
          </a:xfrm>
        </p:grpSpPr>
        <p:sp>
          <p:nvSpPr>
            <p:cNvPr id="3239" name="Google Shape;3239;p7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9" name="Google Shape;3259;p70"/>
          <p:cNvGrpSpPr/>
          <p:nvPr/>
        </p:nvGrpSpPr>
        <p:grpSpPr>
          <a:xfrm>
            <a:off x="7732065" y="4196920"/>
            <a:ext cx="212497" cy="175761"/>
            <a:chOff x="4943575" y="2516350"/>
            <a:chExt cx="98675" cy="81700"/>
          </a:xfrm>
        </p:grpSpPr>
        <p:sp>
          <p:nvSpPr>
            <p:cNvPr id="3260" name="Google Shape;3260;p7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8" name="Google Shape;3338;p70"/>
          <p:cNvGrpSpPr/>
          <p:nvPr/>
        </p:nvGrpSpPr>
        <p:grpSpPr>
          <a:xfrm>
            <a:off x="1990126" y="3423163"/>
            <a:ext cx="965351" cy="134611"/>
            <a:chOff x="4411970" y="2962952"/>
            <a:chExt cx="706544" cy="104212"/>
          </a:xfrm>
        </p:grpSpPr>
        <p:sp>
          <p:nvSpPr>
            <p:cNvPr id="3339" name="Google Shape;3339;p7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3" name="Google Shape;3343;p70"/>
          <p:cNvGrpSpPr/>
          <p:nvPr/>
        </p:nvGrpSpPr>
        <p:grpSpPr>
          <a:xfrm>
            <a:off x="1990126" y="3012077"/>
            <a:ext cx="960158" cy="289172"/>
            <a:chOff x="4411970" y="2726085"/>
            <a:chExt cx="643107" cy="193659"/>
          </a:xfrm>
        </p:grpSpPr>
        <p:sp>
          <p:nvSpPr>
            <p:cNvPr id="3344" name="Google Shape;3344;p7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70"/>
          <p:cNvGrpSpPr/>
          <p:nvPr/>
        </p:nvGrpSpPr>
        <p:grpSpPr>
          <a:xfrm>
            <a:off x="993018" y="3278187"/>
            <a:ext cx="833173" cy="259209"/>
            <a:chOff x="4411970" y="4340222"/>
            <a:chExt cx="779467" cy="242683"/>
          </a:xfrm>
        </p:grpSpPr>
        <p:sp>
          <p:nvSpPr>
            <p:cNvPr id="3348" name="Google Shape;3348;p7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1" name="Google Shape;3351;p70"/>
          <p:cNvGrpSpPr/>
          <p:nvPr/>
        </p:nvGrpSpPr>
        <p:grpSpPr>
          <a:xfrm>
            <a:off x="1990126" y="2673933"/>
            <a:ext cx="965160" cy="216230"/>
            <a:chOff x="4411970" y="2468674"/>
            <a:chExt cx="747317" cy="167425"/>
          </a:xfrm>
        </p:grpSpPr>
        <p:sp>
          <p:nvSpPr>
            <p:cNvPr id="3352" name="Google Shape;3352;p7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4" name="Google Shape;3354;p70"/>
          <p:cNvGrpSpPr/>
          <p:nvPr/>
        </p:nvGrpSpPr>
        <p:grpSpPr>
          <a:xfrm>
            <a:off x="988873" y="2578650"/>
            <a:ext cx="810451" cy="319148"/>
            <a:chOff x="4411970" y="3686602"/>
            <a:chExt cx="797845" cy="314215"/>
          </a:xfrm>
        </p:grpSpPr>
        <p:sp>
          <p:nvSpPr>
            <p:cNvPr id="3355" name="Google Shape;3355;p70"/>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0"/>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0"/>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0"/>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0"/>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60" name="Google Shape;3360;p70"/>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1" name="Google Shape;3361;p70"/>
          <p:cNvGrpSpPr/>
          <p:nvPr/>
        </p:nvGrpSpPr>
        <p:grpSpPr>
          <a:xfrm>
            <a:off x="988970" y="2333174"/>
            <a:ext cx="1970333" cy="208784"/>
            <a:chOff x="6336019" y="3733725"/>
            <a:chExt cx="2566206" cy="351310"/>
          </a:xfrm>
        </p:grpSpPr>
        <p:sp>
          <p:nvSpPr>
            <p:cNvPr id="3362" name="Google Shape;3362;p70"/>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0"/>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0"/>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0"/>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6" name="Google Shape;3366;p70"/>
          <p:cNvGrpSpPr/>
          <p:nvPr/>
        </p:nvGrpSpPr>
        <p:grpSpPr>
          <a:xfrm>
            <a:off x="1990126" y="3940729"/>
            <a:ext cx="946551" cy="153200"/>
            <a:chOff x="4404545" y="3301592"/>
            <a:chExt cx="782403" cy="129272"/>
          </a:xfrm>
        </p:grpSpPr>
        <p:sp>
          <p:nvSpPr>
            <p:cNvPr id="3367" name="Google Shape;3367;p7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0"/>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9" name="Google Shape;3369;p70"/>
          <p:cNvGrpSpPr/>
          <p:nvPr/>
        </p:nvGrpSpPr>
        <p:grpSpPr>
          <a:xfrm>
            <a:off x="1990126" y="3679688"/>
            <a:ext cx="962257" cy="139127"/>
            <a:chOff x="4411970" y="3131459"/>
            <a:chExt cx="710520" cy="117397"/>
          </a:xfrm>
        </p:grpSpPr>
        <p:sp>
          <p:nvSpPr>
            <p:cNvPr id="3370" name="Google Shape;3370;p7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2" name="Google Shape;3372;p70"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3" name="Google Shape;3373;p70"/>
          <p:cNvGrpSpPr/>
          <p:nvPr/>
        </p:nvGrpSpPr>
        <p:grpSpPr>
          <a:xfrm>
            <a:off x="990271" y="3614482"/>
            <a:ext cx="823838" cy="458988"/>
            <a:chOff x="4411970" y="1801825"/>
            <a:chExt cx="734586" cy="409262"/>
          </a:xfrm>
        </p:grpSpPr>
        <p:sp>
          <p:nvSpPr>
            <p:cNvPr id="3374" name="Google Shape;3374;p7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6" name="Google Shape;3376;p70"/>
          <p:cNvGrpSpPr/>
          <p:nvPr/>
        </p:nvGrpSpPr>
        <p:grpSpPr>
          <a:xfrm>
            <a:off x="990271" y="4162908"/>
            <a:ext cx="856348" cy="212039"/>
            <a:chOff x="4411970" y="2233974"/>
            <a:chExt cx="763574" cy="189068"/>
          </a:xfrm>
        </p:grpSpPr>
        <p:sp>
          <p:nvSpPr>
            <p:cNvPr id="3377" name="Google Shape;3377;p70"/>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0"/>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9" name="Google Shape;3379;p70"/>
          <p:cNvGrpSpPr/>
          <p:nvPr/>
        </p:nvGrpSpPr>
        <p:grpSpPr>
          <a:xfrm>
            <a:off x="3100467" y="2338244"/>
            <a:ext cx="511602" cy="511602"/>
            <a:chOff x="5681300" y="2527788"/>
            <a:chExt cx="805800" cy="805800"/>
          </a:xfrm>
        </p:grpSpPr>
        <p:sp>
          <p:nvSpPr>
            <p:cNvPr id="3380" name="Google Shape;3380;p70"/>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2" name="Google Shape;3382;p70"/>
          <p:cNvGrpSpPr/>
          <p:nvPr/>
        </p:nvGrpSpPr>
        <p:grpSpPr>
          <a:xfrm>
            <a:off x="3097662" y="3104827"/>
            <a:ext cx="513021" cy="512935"/>
            <a:chOff x="4049800" y="640400"/>
            <a:chExt cx="858900" cy="858900"/>
          </a:xfrm>
        </p:grpSpPr>
        <p:sp>
          <p:nvSpPr>
            <p:cNvPr id="3383" name="Google Shape;3383;p70"/>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0"/>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5" name="Google Shape;3385;p70"/>
          <p:cNvGrpSpPr/>
          <p:nvPr/>
        </p:nvGrpSpPr>
        <p:grpSpPr>
          <a:xfrm>
            <a:off x="3014861" y="3756719"/>
            <a:ext cx="686489" cy="686585"/>
            <a:chOff x="5080188" y="927900"/>
            <a:chExt cx="961200" cy="961200"/>
          </a:xfrm>
        </p:grpSpPr>
        <p:sp>
          <p:nvSpPr>
            <p:cNvPr id="3386" name="Google Shape;3386;p70"/>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0"/>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0"/>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0"/>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4" name="Google Shape;3394;p70"/>
          <p:cNvGrpSpPr/>
          <p:nvPr/>
        </p:nvGrpSpPr>
        <p:grpSpPr>
          <a:xfrm>
            <a:off x="3798012" y="3849448"/>
            <a:ext cx="510373" cy="510937"/>
            <a:chOff x="7508249" y="1522825"/>
            <a:chExt cx="1326332" cy="1322987"/>
          </a:xfrm>
        </p:grpSpPr>
        <p:sp>
          <p:nvSpPr>
            <p:cNvPr id="3395" name="Google Shape;3395;p70"/>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0"/>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0"/>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0"/>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0"/>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0"/>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0"/>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0"/>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0"/>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0"/>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5" name="Google Shape;3405;p70"/>
          <p:cNvGrpSpPr/>
          <p:nvPr/>
        </p:nvGrpSpPr>
        <p:grpSpPr>
          <a:xfrm>
            <a:off x="4489605" y="3850853"/>
            <a:ext cx="492652" cy="503348"/>
            <a:chOff x="6039282" y="1042577"/>
            <a:chExt cx="734315" cy="731929"/>
          </a:xfrm>
        </p:grpSpPr>
        <p:sp>
          <p:nvSpPr>
            <p:cNvPr id="3406" name="Google Shape;3406;p7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7" name="Google Shape;3427;p70"/>
          <p:cNvGrpSpPr/>
          <p:nvPr/>
        </p:nvGrpSpPr>
        <p:grpSpPr>
          <a:xfrm>
            <a:off x="5130019" y="2346894"/>
            <a:ext cx="483304" cy="504902"/>
            <a:chOff x="1825800" y="1651625"/>
            <a:chExt cx="568125" cy="591775"/>
          </a:xfrm>
        </p:grpSpPr>
        <p:sp>
          <p:nvSpPr>
            <p:cNvPr id="3428" name="Google Shape;3428;p70"/>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0"/>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0"/>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0"/>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0"/>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34" name="Google Shape;3434;p7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0"/>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0"/>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441"/>
        <p:cNvGrpSpPr/>
        <p:nvPr/>
      </p:nvGrpSpPr>
      <p:grpSpPr>
        <a:xfrm>
          <a:off x="0" y="0"/>
          <a:ext cx="0" cy="0"/>
          <a:chOff x="0" y="0"/>
          <a:chExt cx="0" cy="0"/>
        </a:xfrm>
      </p:grpSpPr>
      <p:grpSp>
        <p:nvGrpSpPr>
          <p:cNvPr id="3442" name="Google Shape;3442;p71"/>
          <p:cNvGrpSpPr/>
          <p:nvPr/>
        </p:nvGrpSpPr>
        <p:grpSpPr>
          <a:xfrm>
            <a:off x="722058" y="957091"/>
            <a:ext cx="2492868" cy="1379876"/>
            <a:chOff x="2654821" y="2311071"/>
            <a:chExt cx="2279715" cy="1262120"/>
          </a:xfrm>
        </p:grpSpPr>
        <p:grpSp>
          <p:nvGrpSpPr>
            <p:cNvPr id="3443" name="Google Shape;3443;p71"/>
            <p:cNvGrpSpPr/>
            <p:nvPr/>
          </p:nvGrpSpPr>
          <p:grpSpPr>
            <a:xfrm>
              <a:off x="4034269" y="2840745"/>
              <a:ext cx="40212" cy="36437"/>
              <a:chOff x="4293400" y="2574725"/>
              <a:chExt cx="84425" cy="80100"/>
            </a:xfrm>
          </p:grpSpPr>
          <p:sp>
            <p:nvSpPr>
              <p:cNvPr id="3444" name="Google Shape;3444;p71"/>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445" name="Google Shape;3445;p71"/>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6" name="Google Shape;3446;p71"/>
            <p:cNvGrpSpPr/>
            <p:nvPr/>
          </p:nvGrpSpPr>
          <p:grpSpPr>
            <a:xfrm>
              <a:off x="3894606" y="2334874"/>
              <a:ext cx="913198" cy="518984"/>
              <a:chOff x="4000175" y="1462675"/>
              <a:chExt cx="1917275" cy="1140875"/>
            </a:xfrm>
          </p:grpSpPr>
          <p:sp>
            <p:nvSpPr>
              <p:cNvPr id="3447" name="Google Shape;3447;p71"/>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448" name="Google Shape;3448;p71"/>
              <p:cNvGrpSpPr/>
              <p:nvPr/>
            </p:nvGrpSpPr>
            <p:grpSpPr>
              <a:xfrm>
                <a:off x="4000175" y="1462675"/>
                <a:ext cx="1917275" cy="1140875"/>
                <a:chOff x="4000175" y="1462675"/>
                <a:chExt cx="1917275" cy="1140875"/>
              </a:xfrm>
            </p:grpSpPr>
            <p:sp>
              <p:nvSpPr>
                <p:cNvPr id="3449" name="Google Shape;3449;p71"/>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450" name="Google Shape;3450;p71"/>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1"/>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1"/>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1"/>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454" name="Google Shape;3454;p71"/>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55" name="Google Shape;3455;p71"/>
            <p:cNvGrpSpPr/>
            <p:nvPr/>
          </p:nvGrpSpPr>
          <p:grpSpPr>
            <a:xfrm>
              <a:off x="3875768" y="2846704"/>
              <a:ext cx="44796" cy="47366"/>
              <a:chOff x="3960625" y="2587825"/>
              <a:chExt cx="94050" cy="104125"/>
            </a:xfrm>
          </p:grpSpPr>
          <p:sp>
            <p:nvSpPr>
              <p:cNvPr id="3456" name="Google Shape;3456;p71"/>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457" name="Google Shape;3457;p71"/>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8" name="Google Shape;3458;p71"/>
            <p:cNvGrpSpPr/>
            <p:nvPr/>
          </p:nvGrpSpPr>
          <p:grpSpPr>
            <a:xfrm>
              <a:off x="3782759" y="2807162"/>
              <a:ext cx="82686" cy="85487"/>
              <a:chOff x="3765350" y="2500900"/>
              <a:chExt cx="173600" cy="187925"/>
            </a:xfrm>
          </p:grpSpPr>
          <p:sp>
            <p:nvSpPr>
              <p:cNvPr id="3459" name="Google Shape;3459;p71"/>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460" name="Google Shape;3460;p71"/>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1"/>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1"/>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1"/>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1"/>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5" name="Google Shape;3465;p71"/>
            <p:cNvGrpSpPr/>
            <p:nvPr/>
          </p:nvGrpSpPr>
          <p:grpSpPr>
            <a:xfrm>
              <a:off x="3775674" y="2798496"/>
              <a:ext cx="40545" cy="23564"/>
              <a:chOff x="3750475" y="2481850"/>
              <a:chExt cx="85125" cy="51800"/>
            </a:xfrm>
          </p:grpSpPr>
          <p:sp>
            <p:nvSpPr>
              <p:cNvPr id="3466" name="Google Shape;3466;p71"/>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1"/>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468" name="Google Shape;3468;p71"/>
            <p:cNvGrpSpPr/>
            <p:nvPr/>
          </p:nvGrpSpPr>
          <p:grpSpPr>
            <a:xfrm>
              <a:off x="3716946" y="2776024"/>
              <a:ext cx="81971" cy="76912"/>
              <a:chOff x="3627175" y="2432450"/>
              <a:chExt cx="172100" cy="169075"/>
            </a:xfrm>
          </p:grpSpPr>
          <p:sp>
            <p:nvSpPr>
              <p:cNvPr id="3469" name="Google Shape;3469;p71"/>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1"/>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471" name="Google Shape;3471;p71"/>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472" name="Google Shape;3472;p71"/>
            <p:cNvGrpSpPr/>
            <p:nvPr/>
          </p:nvGrpSpPr>
          <p:grpSpPr>
            <a:xfrm>
              <a:off x="3685682" y="2845624"/>
              <a:ext cx="29311" cy="45055"/>
              <a:chOff x="3561536" y="2585450"/>
              <a:chExt cx="61539" cy="99045"/>
            </a:xfrm>
          </p:grpSpPr>
          <p:sp>
            <p:nvSpPr>
              <p:cNvPr id="3473" name="Google Shape;3473;p71"/>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1"/>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475" name="Google Shape;3475;p71"/>
            <p:cNvGrpSpPr/>
            <p:nvPr/>
          </p:nvGrpSpPr>
          <p:grpSpPr>
            <a:xfrm>
              <a:off x="3849905" y="2572252"/>
              <a:ext cx="74339" cy="119559"/>
              <a:chOff x="3906325" y="1984500"/>
              <a:chExt cx="156075" cy="262825"/>
            </a:xfrm>
          </p:grpSpPr>
          <p:sp>
            <p:nvSpPr>
              <p:cNvPr id="3476" name="Google Shape;3476;p71"/>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477" name="Google Shape;3477;p71"/>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8" name="Google Shape;3478;p71"/>
            <p:cNvGrpSpPr/>
            <p:nvPr/>
          </p:nvGrpSpPr>
          <p:grpSpPr>
            <a:xfrm>
              <a:off x="2654821" y="2414345"/>
              <a:ext cx="667570" cy="558731"/>
              <a:chOff x="1397225" y="1637375"/>
              <a:chExt cx="1401575" cy="1228250"/>
            </a:xfrm>
          </p:grpSpPr>
          <p:sp>
            <p:nvSpPr>
              <p:cNvPr id="3479" name="Google Shape;3479;p71"/>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480" name="Google Shape;3480;p71"/>
              <p:cNvGrpSpPr/>
              <p:nvPr/>
            </p:nvGrpSpPr>
            <p:grpSpPr>
              <a:xfrm>
                <a:off x="1397225" y="1637375"/>
                <a:ext cx="1398775" cy="1228250"/>
                <a:chOff x="1397225" y="1637375"/>
                <a:chExt cx="1398775" cy="1228250"/>
              </a:xfrm>
            </p:grpSpPr>
            <p:sp>
              <p:nvSpPr>
                <p:cNvPr id="3481" name="Google Shape;3481;p71"/>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1"/>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83" name="Google Shape;3483;p71"/>
            <p:cNvGrpSpPr/>
            <p:nvPr/>
          </p:nvGrpSpPr>
          <p:grpSpPr>
            <a:xfrm>
              <a:off x="3230417" y="3103734"/>
              <a:ext cx="282982" cy="280332"/>
              <a:chOff x="2605700" y="3152850"/>
              <a:chExt cx="594125" cy="616250"/>
            </a:xfrm>
          </p:grpSpPr>
          <p:sp>
            <p:nvSpPr>
              <p:cNvPr id="3484" name="Google Shape;3484;p71"/>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485" name="Google Shape;3485;p71"/>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3486" name="Google Shape;3486;p71"/>
            <p:cNvGrpSpPr/>
            <p:nvPr/>
          </p:nvGrpSpPr>
          <p:grpSpPr>
            <a:xfrm>
              <a:off x="3265985" y="3226989"/>
              <a:ext cx="87151" cy="346202"/>
              <a:chOff x="2680375" y="3423800"/>
              <a:chExt cx="182975" cy="761050"/>
            </a:xfrm>
          </p:grpSpPr>
          <p:sp>
            <p:nvSpPr>
              <p:cNvPr id="3487" name="Google Shape;3487;p71"/>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488" name="Google Shape;3488;p71"/>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9" name="Google Shape;3489;p71"/>
            <p:cNvGrpSpPr/>
            <p:nvPr/>
          </p:nvGrpSpPr>
          <p:grpSpPr>
            <a:xfrm>
              <a:off x="3855466" y="3289811"/>
              <a:ext cx="112514" cy="94210"/>
              <a:chOff x="3918000" y="3561900"/>
              <a:chExt cx="236225" cy="207100"/>
            </a:xfrm>
          </p:grpSpPr>
          <p:sp>
            <p:nvSpPr>
              <p:cNvPr id="3490" name="Google Shape;3490;p71"/>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491" name="Google Shape;3491;p71"/>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2" name="Google Shape;3492;p71"/>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1"/>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1"/>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3495" name="Google Shape;3495;p71"/>
            <p:cNvGrpSpPr/>
            <p:nvPr/>
          </p:nvGrpSpPr>
          <p:grpSpPr>
            <a:xfrm>
              <a:off x="2905224" y="2311071"/>
              <a:ext cx="596721" cy="528992"/>
              <a:chOff x="1922950" y="1410350"/>
              <a:chExt cx="1252825" cy="1162875"/>
            </a:xfrm>
          </p:grpSpPr>
          <p:sp>
            <p:nvSpPr>
              <p:cNvPr id="3496" name="Google Shape;3496;p71"/>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1"/>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1"/>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1"/>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1"/>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1"/>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1"/>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1"/>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1"/>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1"/>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1"/>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1"/>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1"/>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1"/>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1"/>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1"/>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3512" name="Google Shape;3512;p71"/>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1"/>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1"/>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1"/>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1"/>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1"/>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1"/>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1"/>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1"/>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1"/>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1"/>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1"/>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1"/>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1"/>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1"/>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1"/>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1"/>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1"/>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1"/>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1"/>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532" name="Google Shape;3532;p71"/>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533" name="Google Shape;3533;p71"/>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4" name="Google Shape;3534;p71"/>
            <p:cNvGrpSpPr/>
            <p:nvPr/>
          </p:nvGrpSpPr>
          <p:grpSpPr>
            <a:xfrm>
              <a:off x="3280929" y="3294542"/>
              <a:ext cx="109894" cy="272224"/>
              <a:chOff x="2711750" y="3572300"/>
              <a:chExt cx="230725" cy="598425"/>
            </a:xfrm>
          </p:grpSpPr>
          <p:sp>
            <p:nvSpPr>
              <p:cNvPr id="3535" name="Google Shape;3535;p71"/>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1"/>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7" name="Google Shape;3537;p71"/>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8" name="Google Shape;3538;p71"/>
            <p:cNvGrpSpPr/>
            <p:nvPr/>
          </p:nvGrpSpPr>
          <p:grpSpPr>
            <a:xfrm>
              <a:off x="3790439" y="2408636"/>
              <a:ext cx="73017" cy="75684"/>
              <a:chOff x="3781475" y="1624825"/>
              <a:chExt cx="153300" cy="166375"/>
            </a:xfrm>
          </p:grpSpPr>
          <p:sp>
            <p:nvSpPr>
              <p:cNvPr id="3539" name="Google Shape;3539;p71"/>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1"/>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1"/>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1"/>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3" name="Google Shape;3543;p71"/>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1"/>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1"/>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1"/>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1"/>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1"/>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1"/>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0" name="Google Shape;3550;p71"/>
            <p:cNvGrpSpPr/>
            <p:nvPr/>
          </p:nvGrpSpPr>
          <p:grpSpPr>
            <a:xfrm>
              <a:off x="4403342" y="3107749"/>
              <a:ext cx="316680" cy="101374"/>
              <a:chOff x="5068275" y="3161675"/>
              <a:chExt cx="664875" cy="222850"/>
            </a:xfrm>
          </p:grpSpPr>
          <p:sp>
            <p:nvSpPr>
              <p:cNvPr id="3551" name="Google Shape;3551;p71"/>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1"/>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1"/>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1"/>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5" name="Google Shape;3555;p71"/>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1"/>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1"/>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1"/>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1"/>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1"/>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1"/>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1"/>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1"/>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1"/>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1"/>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1"/>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1"/>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1"/>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1"/>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1"/>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1"/>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1"/>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1"/>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1"/>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1"/>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1"/>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1"/>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1"/>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1"/>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1"/>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1"/>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1"/>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1"/>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4" name="Google Shape;3584;p71"/>
            <p:cNvGrpSpPr/>
            <p:nvPr/>
          </p:nvGrpSpPr>
          <p:grpSpPr>
            <a:xfrm>
              <a:off x="3697513" y="2707266"/>
              <a:ext cx="59549" cy="79733"/>
              <a:chOff x="3586375" y="2281300"/>
              <a:chExt cx="125025" cy="175275"/>
            </a:xfrm>
          </p:grpSpPr>
          <p:sp>
            <p:nvSpPr>
              <p:cNvPr id="3585" name="Google Shape;3585;p71"/>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1"/>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7" name="Google Shape;3587;p71"/>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8" name="Google Shape;3588;p71"/>
            <p:cNvGrpSpPr/>
            <p:nvPr/>
          </p:nvGrpSpPr>
          <p:grpSpPr>
            <a:xfrm>
              <a:off x="4513224" y="3221724"/>
              <a:ext cx="274563" cy="280321"/>
              <a:chOff x="5298975" y="3412225"/>
              <a:chExt cx="576450" cy="616225"/>
            </a:xfrm>
          </p:grpSpPr>
          <p:sp>
            <p:nvSpPr>
              <p:cNvPr id="3589" name="Google Shape;3589;p71"/>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590" name="Google Shape;3590;p71"/>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71"/>
            <p:cNvGrpSpPr/>
            <p:nvPr/>
          </p:nvGrpSpPr>
          <p:grpSpPr>
            <a:xfrm>
              <a:off x="4824403" y="3421846"/>
              <a:ext cx="110132" cy="130647"/>
              <a:chOff x="5952300" y="3852150"/>
              <a:chExt cx="231225" cy="287200"/>
            </a:xfrm>
          </p:grpSpPr>
          <p:sp>
            <p:nvSpPr>
              <p:cNvPr id="3592" name="Google Shape;3592;p71"/>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1"/>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4" name="Google Shape;3594;p71"/>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1"/>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1"/>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1"/>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1"/>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1"/>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1"/>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1"/>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2" name="Google Shape;3602;p71"/>
            <p:cNvGrpSpPr/>
            <p:nvPr/>
          </p:nvGrpSpPr>
          <p:grpSpPr>
            <a:xfrm>
              <a:off x="4295710" y="3079670"/>
              <a:ext cx="14968" cy="27135"/>
              <a:chOff x="4842300" y="3099950"/>
              <a:chExt cx="31425" cy="59650"/>
            </a:xfrm>
          </p:grpSpPr>
          <p:sp>
            <p:nvSpPr>
              <p:cNvPr id="3603" name="Google Shape;3603;p71"/>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1"/>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1"/>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1"/>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7" name="Google Shape;3607;p71"/>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1"/>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1"/>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1"/>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1"/>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1"/>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1"/>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1"/>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5" name="Google Shape;3615;p71"/>
            <p:cNvGrpSpPr/>
            <p:nvPr/>
          </p:nvGrpSpPr>
          <p:grpSpPr>
            <a:xfrm>
              <a:off x="3831056" y="2816010"/>
              <a:ext cx="37378" cy="27612"/>
              <a:chOff x="3866750" y="2520350"/>
              <a:chExt cx="78475" cy="60700"/>
            </a:xfrm>
          </p:grpSpPr>
          <p:sp>
            <p:nvSpPr>
              <p:cNvPr id="3616" name="Google Shape;3616;p71"/>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1"/>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1"/>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1"/>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0" name="Google Shape;3620;p71"/>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1"/>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1"/>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1"/>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1"/>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1"/>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1"/>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1"/>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1"/>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1"/>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1"/>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1"/>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1"/>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1"/>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1"/>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1"/>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1"/>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637" name="Google Shape;3637;p71"/>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1"/>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1"/>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1"/>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1"/>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1"/>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1"/>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1"/>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1"/>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1"/>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1"/>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1"/>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649" name="Google Shape;3649;p71"/>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1"/>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1"/>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1"/>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1"/>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1"/>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1"/>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1"/>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1"/>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1"/>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1"/>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1"/>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1"/>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2" name="Google Shape;3662;p71"/>
            <p:cNvGrpSpPr/>
            <p:nvPr/>
          </p:nvGrpSpPr>
          <p:grpSpPr>
            <a:xfrm>
              <a:off x="3632736" y="3051591"/>
              <a:ext cx="63288" cy="45217"/>
              <a:chOff x="3450375" y="3038225"/>
              <a:chExt cx="132875" cy="99400"/>
            </a:xfrm>
          </p:grpSpPr>
          <p:sp>
            <p:nvSpPr>
              <p:cNvPr id="3663" name="Google Shape;3663;p71"/>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1"/>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5" name="Google Shape;3665;p71"/>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1"/>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1"/>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1"/>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1"/>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1"/>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1"/>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1"/>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1"/>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674" name="Google Shape;3674;p71"/>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1"/>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1"/>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1"/>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1"/>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1"/>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1"/>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1"/>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1"/>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1"/>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684" name="Google Shape;3684;p71"/>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1"/>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1"/>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1"/>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1"/>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1"/>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690" name="Google Shape;3690;p71"/>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1"/>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1"/>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1"/>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1"/>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1"/>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1"/>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1"/>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0" name="Google Shape;3700;p71"/>
          <p:cNvGrpSpPr/>
          <p:nvPr/>
        </p:nvGrpSpPr>
        <p:grpSpPr>
          <a:xfrm>
            <a:off x="719115" y="2852867"/>
            <a:ext cx="2622876" cy="1333540"/>
            <a:chOff x="238125" y="1038125"/>
            <a:chExt cx="7146800" cy="3633625"/>
          </a:xfrm>
        </p:grpSpPr>
        <p:sp>
          <p:nvSpPr>
            <p:cNvPr id="3701" name="Google Shape;3701;p7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3" name="Google Shape;5273;p71"/>
          <p:cNvGrpSpPr/>
          <p:nvPr/>
        </p:nvGrpSpPr>
        <p:grpSpPr>
          <a:xfrm>
            <a:off x="5834043" y="994977"/>
            <a:ext cx="2590840" cy="1380235"/>
            <a:chOff x="233350" y="949250"/>
            <a:chExt cx="7137300" cy="3802300"/>
          </a:xfrm>
        </p:grpSpPr>
        <p:sp>
          <p:nvSpPr>
            <p:cNvPr id="5274" name="Google Shape;5274;p7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71"/>
          <p:cNvGrpSpPr/>
          <p:nvPr/>
        </p:nvGrpSpPr>
        <p:grpSpPr>
          <a:xfrm>
            <a:off x="7648472" y="3039750"/>
            <a:ext cx="104231" cy="320340"/>
            <a:chOff x="7564426" y="3224343"/>
            <a:chExt cx="119985" cy="368801"/>
          </a:xfrm>
        </p:grpSpPr>
        <p:sp>
          <p:nvSpPr>
            <p:cNvPr id="5326" name="Google Shape;5326;p7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71"/>
          <p:cNvGrpSpPr/>
          <p:nvPr/>
        </p:nvGrpSpPr>
        <p:grpSpPr>
          <a:xfrm>
            <a:off x="7347961" y="3033852"/>
            <a:ext cx="189489" cy="332132"/>
            <a:chOff x="8370831" y="3202002"/>
            <a:chExt cx="218129" cy="382376"/>
          </a:xfrm>
        </p:grpSpPr>
        <p:sp>
          <p:nvSpPr>
            <p:cNvPr id="5329" name="Google Shape;5329;p7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71"/>
          <p:cNvGrpSpPr/>
          <p:nvPr/>
        </p:nvGrpSpPr>
        <p:grpSpPr>
          <a:xfrm>
            <a:off x="8071350" y="3444984"/>
            <a:ext cx="309429" cy="267000"/>
            <a:chOff x="6742064" y="3750480"/>
            <a:chExt cx="399315" cy="344560"/>
          </a:xfrm>
        </p:grpSpPr>
        <p:sp>
          <p:nvSpPr>
            <p:cNvPr id="5332" name="Google Shape;5332;p7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71"/>
          <p:cNvGrpSpPr/>
          <p:nvPr/>
        </p:nvGrpSpPr>
        <p:grpSpPr>
          <a:xfrm>
            <a:off x="7610369" y="3796031"/>
            <a:ext cx="180437" cy="281608"/>
            <a:chOff x="7248525" y="3739696"/>
            <a:chExt cx="230531" cy="359790"/>
          </a:xfrm>
        </p:grpSpPr>
        <p:sp>
          <p:nvSpPr>
            <p:cNvPr id="5335" name="Google Shape;5335;p7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7" name="Google Shape;5337;p71"/>
          <p:cNvGrpSpPr/>
          <p:nvPr/>
        </p:nvGrpSpPr>
        <p:grpSpPr>
          <a:xfrm>
            <a:off x="7856288" y="3439255"/>
            <a:ext cx="162896" cy="278710"/>
            <a:chOff x="7601242" y="3729267"/>
            <a:chExt cx="222566" cy="380803"/>
          </a:xfrm>
        </p:grpSpPr>
        <p:sp>
          <p:nvSpPr>
            <p:cNvPr id="5338" name="Google Shape;5338;p7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0" name="Google Shape;5340;p71"/>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1" name="Google Shape;5341;p71"/>
          <p:cNvGrpSpPr/>
          <p:nvPr/>
        </p:nvGrpSpPr>
        <p:grpSpPr>
          <a:xfrm>
            <a:off x="7345934" y="3440396"/>
            <a:ext cx="193543" cy="275990"/>
            <a:chOff x="8304647" y="3738687"/>
            <a:chExt cx="225076" cy="320956"/>
          </a:xfrm>
        </p:grpSpPr>
        <p:sp>
          <p:nvSpPr>
            <p:cNvPr id="5342" name="Google Shape;5342;p71"/>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5" name="Google Shape;5345;p71"/>
          <p:cNvGrpSpPr/>
          <p:nvPr/>
        </p:nvGrpSpPr>
        <p:grpSpPr>
          <a:xfrm>
            <a:off x="7618426" y="3440396"/>
            <a:ext cx="178492" cy="275990"/>
            <a:chOff x="8615101" y="3738687"/>
            <a:chExt cx="207573" cy="320956"/>
          </a:xfrm>
        </p:grpSpPr>
        <p:sp>
          <p:nvSpPr>
            <p:cNvPr id="5346" name="Google Shape;5346;p71"/>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9" name="Google Shape;5349;p71"/>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0" name="Google Shape;5350;p71"/>
          <p:cNvGrpSpPr/>
          <p:nvPr/>
        </p:nvGrpSpPr>
        <p:grpSpPr>
          <a:xfrm>
            <a:off x="6013131" y="3561884"/>
            <a:ext cx="557670" cy="511283"/>
            <a:chOff x="6015419" y="3716859"/>
            <a:chExt cx="557671" cy="511283"/>
          </a:xfrm>
        </p:grpSpPr>
        <p:sp>
          <p:nvSpPr>
            <p:cNvPr id="5351" name="Google Shape;5351;p71"/>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2" name="Google Shape;5352;p71"/>
            <p:cNvGrpSpPr/>
            <p:nvPr/>
          </p:nvGrpSpPr>
          <p:grpSpPr>
            <a:xfrm>
              <a:off x="6036094" y="3716980"/>
              <a:ext cx="529860" cy="510468"/>
              <a:chOff x="6036094" y="3716980"/>
              <a:chExt cx="529860" cy="510468"/>
            </a:xfrm>
          </p:grpSpPr>
          <p:sp>
            <p:nvSpPr>
              <p:cNvPr id="5353" name="Google Shape;5353;p71"/>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1"/>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1"/>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1"/>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1"/>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1"/>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1"/>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1"/>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1"/>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1"/>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63" name="Google Shape;5363;p71"/>
          <p:cNvGrpSpPr/>
          <p:nvPr/>
        </p:nvGrpSpPr>
        <p:grpSpPr>
          <a:xfrm>
            <a:off x="6642016" y="2918653"/>
            <a:ext cx="576302" cy="511871"/>
            <a:chOff x="6644304" y="3073628"/>
            <a:chExt cx="576302" cy="511871"/>
          </a:xfrm>
        </p:grpSpPr>
        <p:sp>
          <p:nvSpPr>
            <p:cNvPr id="5364" name="Google Shape;5364;p7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5" name="Google Shape;5365;p71"/>
            <p:cNvGrpSpPr/>
            <p:nvPr/>
          </p:nvGrpSpPr>
          <p:grpSpPr>
            <a:xfrm>
              <a:off x="6712169" y="3085440"/>
              <a:ext cx="481622" cy="494913"/>
              <a:chOff x="6712169" y="3085440"/>
              <a:chExt cx="481622" cy="494913"/>
            </a:xfrm>
          </p:grpSpPr>
          <p:sp>
            <p:nvSpPr>
              <p:cNvPr id="5366" name="Google Shape;5366;p71"/>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1"/>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1"/>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1"/>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1"/>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1" name="Google Shape;5371;p71"/>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1"/>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1"/>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4" name="Google Shape;5374;p71"/>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5" name="Google Shape;5375;p71"/>
          <p:cNvGrpSpPr/>
          <p:nvPr/>
        </p:nvGrpSpPr>
        <p:grpSpPr>
          <a:xfrm>
            <a:off x="6649867" y="3561648"/>
            <a:ext cx="560631" cy="511352"/>
            <a:chOff x="6652154" y="3716623"/>
            <a:chExt cx="560631" cy="511352"/>
          </a:xfrm>
        </p:grpSpPr>
        <p:sp>
          <p:nvSpPr>
            <p:cNvPr id="5376" name="Google Shape;5376;p71"/>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7" name="Google Shape;5377;p71"/>
            <p:cNvGrpSpPr/>
            <p:nvPr/>
          </p:nvGrpSpPr>
          <p:grpSpPr>
            <a:xfrm>
              <a:off x="6669657" y="3716715"/>
              <a:ext cx="466779" cy="464290"/>
              <a:chOff x="6669657" y="3716715"/>
              <a:chExt cx="466779" cy="464290"/>
            </a:xfrm>
          </p:grpSpPr>
          <p:sp>
            <p:nvSpPr>
              <p:cNvPr id="5378" name="Google Shape;5378;p71"/>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1"/>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1"/>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1"/>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1"/>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1"/>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1"/>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1"/>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1"/>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1"/>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1"/>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1"/>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1"/>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91" name="Google Shape;5391;p71"/>
          <p:cNvGrpSpPr/>
          <p:nvPr/>
        </p:nvGrpSpPr>
        <p:grpSpPr>
          <a:xfrm>
            <a:off x="7843958" y="3843056"/>
            <a:ext cx="187557" cy="187557"/>
            <a:chOff x="8565775" y="671075"/>
            <a:chExt cx="441000" cy="441000"/>
          </a:xfrm>
        </p:grpSpPr>
        <p:sp>
          <p:nvSpPr>
            <p:cNvPr id="5392" name="Google Shape;5392;p7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1"/>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4" name="Google Shape;5394;p71"/>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1"/>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6" name="Google Shape;5396;p71"/>
          <p:cNvGrpSpPr/>
          <p:nvPr/>
        </p:nvGrpSpPr>
        <p:grpSpPr>
          <a:xfrm>
            <a:off x="5997813" y="2921275"/>
            <a:ext cx="587871" cy="512373"/>
            <a:chOff x="6000100" y="3076250"/>
            <a:chExt cx="587871" cy="512373"/>
          </a:xfrm>
        </p:grpSpPr>
        <p:sp>
          <p:nvSpPr>
            <p:cNvPr id="5397" name="Google Shape;5397;p71"/>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8" name="Google Shape;5398;p71"/>
            <p:cNvGrpSpPr/>
            <p:nvPr/>
          </p:nvGrpSpPr>
          <p:grpSpPr>
            <a:xfrm>
              <a:off x="6031360" y="3076713"/>
              <a:ext cx="539107" cy="480965"/>
              <a:chOff x="6031360" y="3076713"/>
              <a:chExt cx="539107" cy="480965"/>
            </a:xfrm>
          </p:grpSpPr>
          <p:sp>
            <p:nvSpPr>
              <p:cNvPr id="5399" name="Google Shape;5399;p71"/>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1"/>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1"/>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1"/>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1"/>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1"/>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1"/>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6" name="Google Shape;5406;p71"/>
          <p:cNvGrpSpPr/>
          <p:nvPr/>
        </p:nvGrpSpPr>
        <p:grpSpPr>
          <a:xfrm>
            <a:off x="3416804" y="902588"/>
            <a:ext cx="2310381" cy="1488888"/>
            <a:chOff x="229225" y="549050"/>
            <a:chExt cx="7161750" cy="4615275"/>
          </a:xfrm>
        </p:grpSpPr>
        <p:sp>
          <p:nvSpPr>
            <p:cNvPr id="5407" name="Google Shape;5407;p71"/>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1"/>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1"/>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1"/>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1"/>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1"/>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1"/>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1"/>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1"/>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1"/>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1"/>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1"/>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1"/>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1"/>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1"/>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1"/>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1"/>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1"/>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1"/>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1"/>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1"/>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1"/>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1"/>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1"/>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1"/>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1"/>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1"/>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1"/>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1"/>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1"/>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1"/>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1"/>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1"/>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1"/>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1"/>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1"/>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1"/>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1"/>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1"/>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1"/>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1"/>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1"/>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1"/>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1"/>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1"/>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1"/>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1"/>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1"/>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1"/>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1"/>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1"/>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1"/>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1"/>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1"/>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1"/>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1"/>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1"/>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1"/>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1"/>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1"/>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1"/>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1"/>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1"/>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1"/>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1"/>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1"/>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1"/>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1"/>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1"/>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1"/>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1"/>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1"/>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1"/>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1"/>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1"/>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1"/>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1"/>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1"/>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1"/>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1"/>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1"/>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1"/>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1"/>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1"/>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1"/>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1"/>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1"/>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1"/>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1"/>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1"/>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1"/>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1"/>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1"/>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1"/>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1"/>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1"/>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1"/>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1"/>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1"/>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1"/>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1"/>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1"/>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1"/>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1"/>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1"/>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1"/>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1"/>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1"/>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1"/>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1"/>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1"/>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1"/>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1"/>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1"/>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1"/>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1"/>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1"/>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71"/>
          <p:cNvGrpSpPr/>
          <p:nvPr/>
        </p:nvGrpSpPr>
        <p:grpSpPr>
          <a:xfrm>
            <a:off x="3514722" y="2832485"/>
            <a:ext cx="2310282" cy="1374222"/>
            <a:chOff x="238125" y="732525"/>
            <a:chExt cx="7130500" cy="4241425"/>
          </a:xfrm>
        </p:grpSpPr>
        <p:sp>
          <p:nvSpPr>
            <p:cNvPr id="5525" name="Google Shape;5525;p71"/>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1"/>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1"/>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1"/>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1"/>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1"/>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1"/>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1"/>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1"/>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1"/>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1"/>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1"/>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1"/>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1"/>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1"/>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1"/>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1"/>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1"/>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1"/>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1"/>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1"/>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1"/>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1"/>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1"/>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1"/>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1"/>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1"/>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1"/>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1"/>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1"/>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1"/>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1"/>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1"/>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1"/>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1"/>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1"/>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1"/>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1"/>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1"/>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1"/>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1"/>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1"/>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1"/>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1"/>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1"/>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1"/>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1"/>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1"/>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1"/>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1"/>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1"/>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1"/>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1"/>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1"/>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1"/>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1"/>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1"/>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1"/>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1"/>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1"/>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1"/>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1"/>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1"/>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1"/>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1"/>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1"/>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1"/>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1"/>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1"/>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1"/>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1"/>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1"/>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1"/>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1"/>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1"/>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1"/>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1"/>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1"/>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1"/>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1"/>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1"/>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1"/>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1"/>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1"/>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1"/>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1"/>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1"/>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1"/>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1"/>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1"/>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1"/>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1"/>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1"/>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1"/>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1"/>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1"/>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1"/>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1"/>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1"/>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1"/>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1"/>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1"/>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1"/>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1"/>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1"/>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1"/>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1"/>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1"/>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1"/>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1"/>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1"/>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1"/>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1"/>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1"/>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27"/>
        <p:cNvGrpSpPr/>
        <p:nvPr/>
      </p:nvGrpSpPr>
      <p:grpSpPr>
        <a:xfrm>
          <a:off x="0" y="0"/>
          <a:ext cx="0" cy="0"/>
          <a:chOff x="0" y="0"/>
          <a:chExt cx="0" cy="0"/>
        </a:xfrm>
      </p:grpSpPr>
      <p:sp>
        <p:nvSpPr>
          <p:cNvPr id="1328" name="Google Shape;1328;p36"/>
          <p:cNvSpPr txBox="1">
            <a:spLocks noGrp="1"/>
          </p:cNvSpPr>
          <p:nvPr>
            <p:ph type="ctrTitle"/>
          </p:nvPr>
        </p:nvSpPr>
        <p:spPr>
          <a:xfrm>
            <a:off x="1406625" y="2292600"/>
            <a:ext cx="3081600" cy="55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INTRODUÇÃO</a:t>
            </a:r>
            <a:endParaRPr/>
          </a:p>
        </p:txBody>
      </p:sp>
      <p:sp>
        <p:nvSpPr>
          <p:cNvPr id="1329" name="Google Shape;1329;p36"/>
          <p:cNvSpPr txBox="1">
            <a:spLocks noGrp="1"/>
          </p:cNvSpPr>
          <p:nvPr>
            <p:ph type="subTitle" idx="1"/>
          </p:nvPr>
        </p:nvSpPr>
        <p:spPr>
          <a:xfrm>
            <a:off x="4655775" y="1887750"/>
            <a:ext cx="3081600" cy="136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Aqui você pode dar uma breve descrição do assunto sobre o qual deseja falar. Por exemplo, se você quiser falar sobre Mercúrio, pode dizer que é o menor planeta de todo o Sistema Solar</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642"/>
        <p:cNvGrpSpPr/>
        <p:nvPr/>
      </p:nvGrpSpPr>
      <p:grpSpPr>
        <a:xfrm>
          <a:off x="0" y="0"/>
          <a:ext cx="0" cy="0"/>
          <a:chOff x="0" y="0"/>
          <a:chExt cx="0" cy="0"/>
        </a:xfrm>
      </p:grpSpPr>
      <p:grpSp>
        <p:nvGrpSpPr>
          <p:cNvPr id="5643" name="Google Shape;5643;p72"/>
          <p:cNvGrpSpPr/>
          <p:nvPr/>
        </p:nvGrpSpPr>
        <p:grpSpPr>
          <a:xfrm>
            <a:off x="729274" y="969759"/>
            <a:ext cx="2507799" cy="206239"/>
            <a:chOff x="106648" y="895722"/>
            <a:chExt cx="4481413" cy="374300"/>
          </a:xfrm>
        </p:grpSpPr>
        <p:grpSp>
          <p:nvGrpSpPr>
            <p:cNvPr id="5644" name="Google Shape;5644;p72"/>
            <p:cNvGrpSpPr/>
            <p:nvPr/>
          </p:nvGrpSpPr>
          <p:grpSpPr>
            <a:xfrm>
              <a:off x="2233276" y="895722"/>
              <a:ext cx="1082667" cy="223591"/>
              <a:chOff x="4808316" y="2800065"/>
              <a:chExt cx="1999386" cy="412910"/>
            </a:xfrm>
          </p:grpSpPr>
          <p:sp>
            <p:nvSpPr>
              <p:cNvPr id="5645" name="Google Shape;5645;p72"/>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6" name="Google Shape;5646;p72"/>
              <p:cNvGrpSpPr/>
              <p:nvPr/>
            </p:nvGrpSpPr>
            <p:grpSpPr>
              <a:xfrm>
                <a:off x="4808316" y="2800065"/>
                <a:ext cx="92400" cy="411825"/>
                <a:chOff x="845575" y="2563700"/>
                <a:chExt cx="92400" cy="411825"/>
              </a:xfrm>
            </p:grpSpPr>
            <p:cxnSp>
              <p:nvCxnSpPr>
                <p:cNvPr id="5647" name="Google Shape;5647;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648" name="Google Shape;5648;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49" name="Google Shape;5649;p72"/>
            <p:cNvGrpSpPr/>
            <p:nvPr/>
          </p:nvGrpSpPr>
          <p:grpSpPr>
            <a:xfrm>
              <a:off x="106648" y="895722"/>
              <a:ext cx="1088401" cy="223591"/>
              <a:chOff x="881025" y="2800065"/>
              <a:chExt cx="2009975" cy="412910"/>
            </a:xfrm>
          </p:grpSpPr>
          <p:sp>
            <p:nvSpPr>
              <p:cNvPr id="5650" name="Google Shape;5650;p72"/>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1" name="Google Shape;5651;p72"/>
              <p:cNvGrpSpPr/>
              <p:nvPr/>
            </p:nvGrpSpPr>
            <p:grpSpPr>
              <a:xfrm>
                <a:off x="881025" y="2800065"/>
                <a:ext cx="92400" cy="411825"/>
                <a:chOff x="845575" y="2563700"/>
                <a:chExt cx="92400" cy="411825"/>
              </a:xfrm>
            </p:grpSpPr>
            <p:cxnSp>
              <p:nvCxnSpPr>
                <p:cNvPr id="5652" name="Google Shape;5652;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653" name="Google Shape;5653;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4" name="Google Shape;5654;p72"/>
            <p:cNvGrpSpPr/>
            <p:nvPr/>
          </p:nvGrpSpPr>
          <p:grpSpPr>
            <a:xfrm>
              <a:off x="1172346" y="1047018"/>
              <a:ext cx="1083151" cy="223003"/>
              <a:chOff x="2849073" y="3079467"/>
              <a:chExt cx="2000279" cy="411825"/>
            </a:xfrm>
          </p:grpSpPr>
          <p:sp>
            <p:nvSpPr>
              <p:cNvPr id="5655" name="Google Shape;5655;p72"/>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6" name="Google Shape;5656;p72"/>
              <p:cNvGrpSpPr/>
              <p:nvPr/>
            </p:nvGrpSpPr>
            <p:grpSpPr>
              <a:xfrm rot="10800000">
                <a:off x="2849073" y="3079467"/>
                <a:ext cx="92400" cy="411825"/>
                <a:chOff x="2070100" y="2563700"/>
                <a:chExt cx="92400" cy="411825"/>
              </a:xfrm>
            </p:grpSpPr>
            <p:cxnSp>
              <p:nvCxnSpPr>
                <p:cNvPr id="5657" name="Google Shape;5657;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658" name="Google Shape;5658;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9" name="Google Shape;5659;p72"/>
            <p:cNvGrpSpPr/>
            <p:nvPr/>
          </p:nvGrpSpPr>
          <p:grpSpPr>
            <a:xfrm>
              <a:off x="3290132" y="1047018"/>
              <a:ext cx="1297929" cy="223003"/>
              <a:chOff x="6760035" y="3079467"/>
              <a:chExt cx="2396914" cy="411825"/>
            </a:xfrm>
          </p:grpSpPr>
          <p:sp>
            <p:nvSpPr>
              <p:cNvPr id="5660" name="Google Shape;5660;p72"/>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1" name="Google Shape;5661;p72"/>
              <p:cNvGrpSpPr/>
              <p:nvPr/>
            </p:nvGrpSpPr>
            <p:grpSpPr>
              <a:xfrm rot="10800000">
                <a:off x="6760035" y="3079467"/>
                <a:ext cx="92400" cy="411825"/>
                <a:chOff x="2070100" y="2563700"/>
                <a:chExt cx="92400" cy="411825"/>
              </a:xfrm>
            </p:grpSpPr>
            <p:cxnSp>
              <p:nvCxnSpPr>
                <p:cNvPr id="5662" name="Google Shape;5662;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663" name="Google Shape;5663;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64" name="Google Shape;5664;p72"/>
          <p:cNvGrpSpPr/>
          <p:nvPr/>
        </p:nvGrpSpPr>
        <p:grpSpPr>
          <a:xfrm>
            <a:off x="2147036" y="3369130"/>
            <a:ext cx="1086701" cy="799429"/>
            <a:chOff x="2183288" y="3555572"/>
            <a:chExt cx="1136241" cy="835873"/>
          </a:xfrm>
        </p:grpSpPr>
        <p:sp>
          <p:nvSpPr>
            <p:cNvPr id="5665" name="Google Shape;5665;p72"/>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6" name="Google Shape;5666;p72"/>
            <p:cNvGrpSpPr/>
            <p:nvPr/>
          </p:nvGrpSpPr>
          <p:grpSpPr>
            <a:xfrm>
              <a:off x="2205895" y="3637269"/>
              <a:ext cx="1089848" cy="724993"/>
              <a:chOff x="2205895" y="3637269"/>
              <a:chExt cx="1089848" cy="724993"/>
            </a:xfrm>
          </p:grpSpPr>
          <p:sp>
            <p:nvSpPr>
              <p:cNvPr id="5667" name="Google Shape;5667;p72"/>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2"/>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2"/>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2"/>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2"/>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2"/>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3" name="Google Shape;5673;p72"/>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74" name="Google Shape;5674;p72"/>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675" name="Google Shape;5675;p72"/>
            <p:cNvGrpSpPr/>
            <p:nvPr/>
          </p:nvGrpSpPr>
          <p:grpSpPr>
            <a:xfrm>
              <a:off x="3173850" y="3779426"/>
              <a:ext cx="145679" cy="70048"/>
              <a:chOff x="3173850" y="3779426"/>
              <a:chExt cx="145679" cy="70048"/>
            </a:xfrm>
          </p:grpSpPr>
          <p:cxnSp>
            <p:nvCxnSpPr>
              <p:cNvPr id="5676" name="Google Shape;5676;p72"/>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677" name="Google Shape;5677;p72"/>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8" name="Google Shape;5678;p72"/>
            <p:cNvGrpSpPr/>
            <p:nvPr/>
          </p:nvGrpSpPr>
          <p:grpSpPr>
            <a:xfrm>
              <a:off x="2183288" y="4139483"/>
              <a:ext cx="145133" cy="70048"/>
              <a:chOff x="2183288" y="4139483"/>
              <a:chExt cx="145133" cy="70048"/>
            </a:xfrm>
          </p:grpSpPr>
          <p:cxnSp>
            <p:nvCxnSpPr>
              <p:cNvPr id="5679" name="Google Shape;5679;p72"/>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680" name="Google Shape;5680;p72"/>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1" name="Google Shape;5681;p72"/>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82" name="Google Shape;5682;p72"/>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683" name="Google Shape;5683;p72"/>
            <p:cNvGrpSpPr/>
            <p:nvPr/>
          </p:nvGrpSpPr>
          <p:grpSpPr>
            <a:xfrm>
              <a:off x="2943836" y="4268886"/>
              <a:ext cx="60717" cy="122559"/>
              <a:chOff x="2943836" y="4268886"/>
              <a:chExt cx="60717" cy="122559"/>
            </a:xfrm>
          </p:grpSpPr>
          <p:sp>
            <p:nvSpPr>
              <p:cNvPr id="5684" name="Google Shape;5684;p72"/>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85" name="Google Shape;5685;p72"/>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686" name="Google Shape;5686;p72"/>
          <p:cNvGrpSpPr/>
          <p:nvPr/>
        </p:nvGrpSpPr>
        <p:grpSpPr>
          <a:xfrm>
            <a:off x="3409981" y="1290129"/>
            <a:ext cx="1675870" cy="758251"/>
            <a:chOff x="3530532" y="1496185"/>
            <a:chExt cx="1562000" cy="706730"/>
          </a:xfrm>
        </p:grpSpPr>
        <p:cxnSp>
          <p:nvCxnSpPr>
            <p:cNvPr id="5687" name="Google Shape;5687;p72"/>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688" name="Google Shape;5688;p72"/>
            <p:cNvGrpSpPr/>
            <p:nvPr/>
          </p:nvGrpSpPr>
          <p:grpSpPr>
            <a:xfrm>
              <a:off x="3530532" y="1496185"/>
              <a:ext cx="323430" cy="463587"/>
              <a:chOff x="3530532" y="1496185"/>
              <a:chExt cx="323430" cy="463587"/>
            </a:xfrm>
          </p:grpSpPr>
          <p:grpSp>
            <p:nvGrpSpPr>
              <p:cNvPr id="5689" name="Google Shape;5689;p72"/>
              <p:cNvGrpSpPr/>
              <p:nvPr/>
            </p:nvGrpSpPr>
            <p:grpSpPr>
              <a:xfrm>
                <a:off x="3567462" y="1496185"/>
                <a:ext cx="286500" cy="361376"/>
                <a:chOff x="3567462" y="1496185"/>
                <a:chExt cx="286500" cy="361376"/>
              </a:xfrm>
            </p:grpSpPr>
            <p:cxnSp>
              <p:nvCxnSpPr>
                <p:cNvPr id="5690" name="Google Shape;5690;p72"/>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691" name="Google Shape;5691;p72"/>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2" name="Google Shape;5692;p72"/>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3" name="Google Shape;5693;p72"/>
            <p:cNvGrpSpPr/>
            <p:nvPr/>
          </p:nvGrpSpPr>
          <p:grpSpPr>
            <a:xfrm>
              <a:off x="3891569" y="1779209"/>
              <a:ext cx="323945" cy="423706"/>
              <a:chOff x="3891569" y="1779209"/>
              <a:chExt cx="323945" cy="423706"/>
            </a:xfrm>
          </p:grpSpPr>
          <p:grpSp>
            <p:nvGrpSpPr>
              <p:cNvPr id="5694" name="Google Shape;5694;p72"/>
              <p:cNvGrpSpPr/>
              <p:nvPr/>
            </p:nvGrpSpPr>
            <p:grpSpPr>
              <a:xfrm>
                <a:off x="3929014" y="1881638"/>
                <a:ext cx="286500" cy="321278"/>
                <a:chOff x="3929014" y="1881638"/>
                <a:chExt cx="286500" cy="321278"/>
              </a:xfrm>
            </p:grpSpPr>
            <p:cxnSp>
              <p:nvCxnSpPr>
                <p:cNvPr id="5695" name="Google Shape;5695;p72"/>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696" name="Google Shape;5696;p72"/>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7" name="Google Shape;5697;p72"/>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8" name="Google Shape;5698;p72"/>
            <p:cNvGrpSpPr/>
            <p:nvPr/>
          </p:nvGrpSpPr>
          <p:grpSpPr>
            <a:xfrm>
              <a:off x="4252606" y="1496185"/>
              <a:ext cx="324721" cy="463587"/>
              <a:chOff x="4252606" y="1496185"/>
              <a:chExt cx="324721" cy="463587"/>
            </a:xfrm>
          </p:grpSpPr>
          <p:grpSp>
            <p:nvGrpSpPr>
              <p:cNvPr id="5699" name="Google Shape;5699;p72"/>
              <p:cNvGrpSpPr/>
              <p:nvPr/>
            </p:nvGrpSpPr>
            <p:grpSpPr>
              <a:xfrm>
                <a:off x="4290828" y="1496185"/>
                <a:ext cx="286500" cy="361376"/>
                <a:chOff x="4290828" y="1496185"/>
                <a:chExt cx="286500" cy="361376"/>
              </a:xfrm>
            </p:grpSpPr>
            <p:cxnSp>
              <p:nvCxnSpPr>
                <p:cNvPr id="5700" name="Google Shape;5700;p72"/>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701" name="Google Shape;5701;p72"/>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2" name="Google Shape;5702;p72"/>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72"/>
            <p:cNvGrpSpPr/>
            <p:nvPr/>
          </p:nvGrpSpPr>
          <p:grpSpPr>
            <a:xfrm>
              <a:off x="4613643" y="1763716"/>
              <a:ext cx="325308" cy="439200"/>
              <a:chOff x="4613643" y="1763716"/>
              <a:chExt cx="325308" cy="439200"/>
            </a:xfrm>
          </p:grpSpPr>
          <p:grpSp>
            <p:nvGrpSpPr>
              <p:cNvPr id="5704" name="Google Shape;5704;p72"/>
              <p:cNvGrpSpPr/>
              <p:nvPr/>
            </p:nvGrpSpPr>
            <p:grpSpPr>
              <a:xfrm>
                <a:off x="4652451" y="1879538"/>
                <a:ext cx="286500" cy="323378"/>
                <a:chOff x="4652451" y="1879538"/>
                <a:chExt cx="286500" cy="323378"/>
              </a:xfrm>
            </p:grpSpPr>
            <p:cxnSp>
              <p:nvCxnSpPr>
                <p:cNvPr id="5705" name="Google Shape;5705;p72"/>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706" name="Google Shape;5706;p72"/>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7" name="Google Shape;5707;p72"/>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08" name="Google Shape;5708;p72"/>
          <p:cNvGrpSpPr/>
          <p:nvPr/>
        </p:nvGrpSpPr>
        <p:grpSpPr>
          <a:xfrm>
            <a:off x="3421841" y="2143755"/>
            <a:ext cx="1652173" cy="391517"/>
            <a:chOff x="3512551" y="2358270"/>
            <a:chExt cx="1597383" cy="378533"/>
          </a:xfrm>
        </p:grpSpPr>
        <p:cxnSp>
          <p:nvCxnSpPr>
            <p:cNvPr id="5709" name="Google Shape;5709;p72"/>
            <p:cNvCxnSpPr>
              <a:stCxn id="5710" idx="6"/>
              <a:endCxn id="5711"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712" name="Google Shape;5712;p72"/>
            <p:cNvGrpSpPr/>
            <p:nvPr/>
          </p:nvGrpSpPr>
          <p:grpSpPr>
            <a:xfrm>
              <a:off x="3512551" y="2358270"/>
              <a:ext cx="225647" cy="307714"/>
              <a:chOff x="2182679" y="2004714"/>
              <a:chExt cx="792300" cy="1080458"/>
            </a:xfrm>
          </p:grpSpPr>
          <p:cxnSp>
            <p:nvCxnSpPr>
              <p:cNvPr id="5713" name="Google Shape;5713;p72"/>
              <p:cNvCxnSpPr>
                <a:stCxn id="5714"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710" name="Google Shape;5710;p72"/>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2"/>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5" name="Google Shape;5715;p72"/>
            <p:cNvGrpSpPr/>
            <p:nvPr/>
          </p:nvGrpSpPr>
          <p:grpSpPr>
            <a:xfrm>
              <a:off x="3969644" y="2440153"/>
              <a:ext cx="225853" cy="296651"/>
              <a:chOff x="3775710" y="1729289"/>
              <a:chExt cx="136500" cy="179289"/>
            </a:xfrm>
          </p:grpSpPr>
          <p:cxnSp>
            <p:nvCxnSpPr>
              <p:cNvPr id="5716" name="Google Shape;5716;p72"/>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717" name="Google Shape;5717;p72"/>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2"/>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9" name="Google Shape;5719;p72"/>
            <p:cNvGrpSpPr/>
            <p:nvPr/>
          </p:nvGrpSpPr>
          <p:grpSpPr>
            <a:xfrm>
              <a:off x="4427051" y="2358270"/>
              <a:ext cx="225647" cy="307714"/>
              <a:chOff x="5393704" y="2004714"/>
              <a:chExt cx="792300" cy="1080458"/>
            </a:xfrm>
          </p:grpSpPr>
          <p:cxnSp>
            <p:nvCxnSpPr>
              <p:cNvPr id="5720" name="Google Shape;5720;p72"/>
              <p:cNvCxnSpPr>
                <a:stCxn id="5721"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722" name="Google Shape;5722;p72"/>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2"/>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3" name="Google Shape;5723;p72"/>
            <p:cNvGrpSpPr/>
            <p:nvPr/>
          </p:nvGrpSpPr>
          <p:grpSpPr>
            <a:xfrm>
              <a:off x="4884287" y="2440252"/>
              <a:ext cx="225647" cy="296532"/>
              <a:chOff x="6999166" y="2292572"/>
              <a:chExt cx="792300" cy="1041192"/>
            </a:xfrm>
          </p:grpSpPr>
          <p:cxnSp>
            <p:nvCxnSpPr>
              <p:cNvPr id="5724" name="Google Shape;5724;p72"/>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711" name="Google Shape;5711;p72"/>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2"/>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26" name="Google Shape;5726;p72"/>
          <p:cNvGrpSpPr/>
          <p:nvPr/>
        </p:nvGrpSpPr>
        <p:grpSpPr>
          <a:xfrm>
            <a:off x="6842649" y="979955"/>
            <a:ext cx="1581844" cy="732818"/>
            <a:chOff x="634175" y="2986275"/>
            <a:chExt cx="3147949" cy="1458344"/>
          </a:xfrm>
        </p:grpSpPr>
        <p:cxnSp>
          <p:nvCxnSpPr>
            <p:cNvPr id="5727" name="Google Shape;5727;p72"/>
            <p:cNvCxnSpPr>
              <a:stCxn id="5728" idx="4"/>
              <a:endCxn id="5729"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730" name="Google Shape;5730;p72"/>
            <p:cNvCxnSpPr>
              <a:stCxn id="5729" idx="0"/>
              <a:endCxn id="5731"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732" name="Google Shape;5732;p72"/>
            <p:cNvCxnSpPr>
              <a:stCxn id="5731" idx="4"/>
              <a:endCxn id="5733"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734" name="Google Shape;5734;p72"/>
            <p:cNvCxnSpPr>
              <a:stCxn id="5733" idx="0"/>
              <a:endCxn id="5735"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735" name="Google Shape;5735;p72"/>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731" name="Google Shape;5731;p72"/>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728" name="Google Shape;5728;p72"/>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733" name="Google Shape;5733;p72"/>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729" name="Google Shape;5729;p72"/>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736" name="Google Shape;5736;p72"/>
          <p:cNvGrpSpPr/>
          <p:nvPr/>
        </p:nvGrpSpPr>
        <p:grpSpPr>
          <a:xfrm>
            <a:off x="3410364" y="2674265"/>
            <a:ext cx="1675128" cy="313674"/>
            <a:chOff x="998425" y="1182125"/>
            <a:chExt cx="1065400" cy="199500"/>
          </a:xfrm>
        </p:grpSpPr>
        <p:sp>
          <p:nvSpPr>
            <p:cNvPr id="5737" name="Google Shape;5737;p7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2" name="Google Shape;5742;p72"/>
          <p:cNvGrpSpPr/>
          <p:nvPr/>
        </p:nvGrpSpPr>
        <p:grpSpPr>
          <a:xfrm>
            <a:off x="3410363" y="3630231"/>
            <a:ext cx="1675129" cy="525345"/>
            <a:chOff x="5194708" y="3484366"/>
            <a:chExt cx="3148148" cy="987304"/>
          </a:xfrm>
        </p:grpSpPr>
        <p:grpSp>
          <p:nvGrpSpPr>
            <p:cNvPr id="5743" name="Google Shape;5743;p72"/>
            <p:cNvGrpSpPr/>
            <p:nvPr/>
          </p:nvGrpSpPr>
          <p:grpSpPr>
            <a:xfrm>
              <a:off x="7531521" y="3484366"/>
              <a:ext cx="811335" cy="987304"/>
              <a:chOff x="3379425" y="1617275"/>
              <a:chExt cx="1090650" cy="1327200"/>
            </a:xfrm>
          </p:grpSpPr>
          <p:sp>
            <p:nvSpPr>
              <p:cNvPr id="5744" name="Google Shape;5744;p7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72"/>
            <p:cNvGrpSpPr/>
            <p:nvPr/>
          </p:nvGrpSpPr>
          <p:grpSpPr>
            <a:xfrm>
              <a:off x="6752546" y="3484366"/>
              <a:ext cx="811428" cy="987304"/>
              <a:chOff x="2332275" y="1617275"/>
              <a:chExt cx="1090775" cy="1327200"/>
            </a:xfrm>
          </p:grpSpPr>
          <p:sp>
            <p:nvSpPr>
              <p:cNvPr id="5748" name="Google Shape;5748;p7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72"/>
            <p:cNvGrpSpPr/>
            <p:nvPr/>
          </p:nvGrpSpPr>
          <p:grpSpPr>
            <a:xfrm>
              <a:off x="5973664" y="3484366"/>
              <a:ext cx="811335" cy="987304"/>
              <a:chOff x="1285250" y="1617275"/>
              <a:chExt cx="1090650" cy="1327200"/>
            </a:xfrm>
          </p:grpSpPr>
          <p:sp>
            <p:nvSpPr>
              <p:cNvPr id="5752" name="Google Shape;5752;p7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5" name="Google Shape;5755;p72"/>
            <p:cNvGrpSpPr/>
            <p:nvPr/>
          </p:nvGrpSpPr>
          <p:grpSpPr>
            <a:xfrm>
              <a:off x="5194708" y="3484366"/>
              <a:ext cx="811409" cy="987304"/>
              <a:chOff x="238125" y="1617275"/>
              <a:chExt cx="1090750" cy="1327200"/>
            </a:xfrm>
          </p:grpSpPr>
          <p:sp>
            <p:nvSpPr>
              <p:cNvPr id="5756" name="Google Shape;5756;p7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59" name="Google Shape;5759;p72"/>
          <p:cNvGrpSpPr/>
          <p:nvPr/>
        </p:nvGrpSpPr>
        <p:grpSpPr>
          <a:xfrm>
            <a:off x="6844048" y="2276120"/>
            <a:ext cx="1579046" cy="522230"/>
            <a:chOff x="6853641" y="2534077"/>
            <a:chExt cx="1515545" cy="501229"/>
          </a:xfrm>
        </p:grpSpPr>
        <p:grpSp>
          <p:nvGrpSpPr>
            <p:cNvPr id="5760" name="Google Shape;5760;p72"/>
            <p:cNvGrpSpPr/>
            <p:nvPr/>
          </p:nvGrpSpPr>
          <p:grpSpPr>
            <a:xfrm>
              <a:off x="6853641" y="2618923"/>
              <a:ext cx="1515545" cy="324556"/>
              <a:chOff x="6853641" y="2618923"/>
              <a:chExt cx="1515545" cy="324556"/>
            </a:xfrm>
          </p:grpSpPr>
          <p:sp>
            <p:nvSpPr>
              <p:cNvPr id="5761" name="Google Shape;5761;p72"/>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2"/>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2"/>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2"/>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2"/>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66" name="Google Shape;5766;p72"/>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2"/>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2"/>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2"/>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2"/>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1" name="Google Shape;5771;p72"/>
          <p:cNvGrpSpPr/>
          <p:nvPr/>
        </p:nvGrpSpPr>
        <p:grpSpPr>
          <a:xfrm>
            <a:off x="3438940" y="3151161"/>
            <a:ext cx="1617976" cy="346616"/>
            <a:chOff x="1808063" y="4294338"/>
            <a:chExt cx="3370782" cy="721817"/>
          </a:xfrm>
        </p:grpSpPr>
        <p:sp>
          <p:nvSpPr>
            <p:cNvPr id="5772" name="Google Shape;5772;p7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2" name="Google Shape;5782;p72"/>
          <p:cNvGrpSpPr/>
          <p:nvPr/>
        </p:nvGrpSpPr>
        <p:grpSpPr>
          <a:xfrm>
            <a:off x="5264936" y="3817911"/>
            <a:ext cx="1417067" cy="350605"/>
            <a:chOff x="4234950" y="2101012"/>
            <a:chExt cx="4219974" cy="1044090"/>
          </a:xfrm>
        </p:grpSpPr>
        <p:sp>
          <p:nvSpPr>
            <p:cNvPr id="5783" name="Google Shape;5783;p72"/>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2"/>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2"/>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2"/>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2"/>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2"/>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2"/>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2"/>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2"/>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2"/>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2"/>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2"/>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2"/>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2"/>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2"/>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2"/>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9" name="Google Shape;5799;p72"/>
          <p:cNvGrpSpPr/>
          <p:nvPr/>
        </p:nvGrpSpPr>
        <p:grpSpPr>
          <a:xfrm>
            <a:off x="6840408" y="1808668"/>
            <a:ext cx="1586327" cy="371557"/>
            <a:chOff x="1247650" y="2075423"/>
            <a:chExt cx="6648477" cy="1557238"/>
          </a:xfrm>
        </p:grpSpPr>
        <p:sp>
          <p:nvSpPr>
            <p:cNvPr id="5800" name="Google Shape;5800;p7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72"/>
          <p:cNvGrpSpPr/>
          <p:nvPr/>
        </p:nvGrpSpPr>
        <p:grpSpPr>
          <a:xfrm>
            <a:off x="5271678" y="961858"/>
            <a:ext cx="1415601" cy="1648533"/>
            <a:chOff x="1839112" y="2209163"/>
            <a:chExt cx="1918159" cy="2233784"/>
          </a:xfrm>
        </p:grpSpPr>
        <p:sp>
          <p:nvSpPr>
            <p:cNvPr id="5807" name="Google Shape;5807;p72"/>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2"/>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2"/>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10" name="Google Shape;5810;p72"/>
            <p:cNvCxnSpPr>
              <a:stCxn id="5807" idx="6"/>
              <a:endCxn id="5808"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811" name="Google Shape;5811;p72"/>
            <p:cNvCxnSpPr>
              <a:stCxn id="5808" idx="4"/>
              <a:endCxn id="5812"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813" name="Google Shape;5813;p72"/>
            <p:cNvCxnSpPr>
              <a:stCxn id="5812" idx="6"/>
              <a:endCxn id="5809"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814" name="Google Shape;5814;p72"/>
            <p:cNvCxnSpPr>
              <a:stCxn id="5809" idx="4"/>
              <a:endCxn id="5815"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812" name="Google Shape;5812;p72"/>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2"/>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2"/>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17" name="Google Shape;5817;p72"/>
            <p:cNvCxnSpPr>
              <a:endCxn id="5816"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818" name="Google Shape;5818;p72"/>
          <p:cNvGrpSpPr/>
          <p:nvPr/>
        </p:nvGrpSpPr>
        <p:grpSpPr>
          <a:xfrm>
            <a:off x="3428944" y="979942"/>
            <a:ext cx="1637968" cy="154942"/>
            <a:chOff x="238125" y="2506075"/>
            <a:chExt cx="7115411" cy="673075"/>
          </a:xfrm>
        </p:grpSpPr>
        <p:sp>
          <p:nvSpPr>
            <p:cNvPr id="5819" name="Google Shape;5819;p7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4" name="Google Shape;5824;p72"/>
          <p:cNvGrpSpPr/>
          <p:nvPr/>
        </p:nvGrpSpPr>
        <p:grpSpPr>
          <a:xfrm>
            <a:off x="1969680" y="1294660"/>
            <a:ext cx="1262932" cy="785408"/>
            <a:chOff x="548861" y="389676"/>
            <a:chExt cx="3843371" cy="2390163"/>
          </a:xfrm>
        </p:grpSpPr>
        <p:cxnSp>
          <p:nvCxnSpPr>
            <p:cNvPr id="5825" name="Google Shape;5825;p72"/>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826" name="Google Shape;5826;p72"/>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827" name="Google Shape;5827;p72"/>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828" name="Google Shape;5828;p72"/>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829" name="Google Shape;5829;p72"/>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830" name="Google Shape;5830;p72"/>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31" name="Google Shape;5831;p72"/>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832" name="Google Shape;5832;p72"/>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2"/>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2"/>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2"/>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2"/>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2"/>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8" name="Google Shape;5838;p72"/>
          <p:cNvGrpSpPr/>
          <p:nvPr/>
        </p:nvGrpSpPr>
        <p:grpSpPr>
          <a:xfrm>
            <a:off x="757812" y="2401537"/>
            <a:ext cx="1412054" cy="633562"/>
            <a:chOff x="1187400" y="2529299"/>
            <a:chExt cx="6769193" cy="2241903"/>
          </a:xfrm>
        </p:grpSpPr>
        <p:sp>
          <p:nvSpPr>
            <p:cNvPr id="5839" name="Google Shape;5839;p72"/>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840" name="Google Shape;5840;p72"/>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841" name="Google Shape;5841;p72"/>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842" name="Google Shape;5842;p72"/>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843" name="Google Shape;5843;p72"/>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844" name="Google Shape;5844;p72"/>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845" name="Google Shape;5845;p72"/>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846" name="Google Shape;5846;p72"/>
            <p:cNvCxnSpPr>
              <a:stCxn id="5839" idx="2"/>
              <a:endCxn id="5840"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847" name="Google Shape;5847;p72"/>
            <p:cNvCxnSpPr>
              <a:stCxn id="5841" idx="0"/>
              <a:endCxn id="5839"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848" name="Google Shape;5848;p72"/>
            <p:cNvCxnSpPr>
              <a:stCxn id="5841" idx="2"/>
              <a:endCxn id="5843"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849" name="Google Shape;5849;p72"/>
            <p:cNvCxnSpPr>
              <a:stCxn id="5842" idx="0"/>
              <a:endCxn id="5841"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850" name="Google Shape;5850;p72"/>
            <p:cNvCxnSpPr>
              <a:stCxn id="5840" idx="2"/>
              <a:endCxn id="5845"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851" name="Google Shape;5851;p72"/>
            <p:cNvCxnSpPr>
              <a:stCxn id="5844" idx="0"/>
              <a:endCxn id="5840"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852" name="Google Shape;5852;p72"/>
          <p:cNvGrpSpPr/>
          <p:nvPr/>
        </p:nvGrpSpPr>
        <p:grpSpPr>
          <a:xfrm>
            <a:off x="6844058" y="2894246"/>
            <a:ext cx="1579035" cy="540873"/>
            <a:chOff x="6895650" y="3126697"/>
            <a:chExt cx="1436662" cy="492105"/>
          </a:xfrm>
        </p:grpSpPr>
        <p:sp>
          <p:nvSpPr>
            <p:cNvPr id="5853" name="Google Shape;5853;p72"/>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2"/>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2"/>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2"/>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2"/>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8" name="Google Shape;5858;p72"/>
            <p:cNvGrpSpPr/>
            <p:nvPr/>
          </p:nvGrpSpPr>
          <p:grpSpPr>
            <a:xfrm>
              <a:off x="6995957" y="3335810"/>
              <a:ext cx="1230393" cy="71754"/>
              <a:chOff x="6995957" y="3287964"/>
              <a:chExt cx="1230393" cy="71754"/>
            </a:xfrm>
          </p:grpSpPr>
          <p:sp>
            <p:nvSpPr>
              <p:cNvPr id="5859" name="Google Shape;5859;p72"/>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2"/>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2"/>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2"/>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2"/>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64" name="Google Shape;5864;p72"/>
          <p:cNvGrpSpPr/>
          <p:nvPr/>
        </p:nvGrpSpPr>
        <p:grpSpPr>
          <a:xfrm>
            <a:off x="6842640" y="3531009"/>
            <a:ext cx="1581862" cy="650625"/>
            <a:chOff x="6777990" y="3710194"/>
            <a:chExt cx="1646915" cy="677382"/>
          </a:xfrm>
        </p:grpSpPr>
        <p:grpSp>
          <p:nvGrpSpPr>
            <p:cNvPr id="5865" name="Google Shape;5865;p72"/>
            <p:cNvGrpSpPr/>
            <p:nvPr/>
          </p:nvGrpSpPr>
          <p:grpSpPr>
            <a:xfrm>
              <a:off x="6777990" y="3874492"/>
              <a:ext cx="411129" cy="513083"/>
              <a:chOff x="6777990" y="3874492"/>
              <a:chExt cx="411129" cy="513083"/>
            </a:xfrm>
          </p:grpSpPr>
          <p:cxnSp>
            <p:nvCxnSpPr>
              <p:cNvPr id="5866" name="Google Shape;5866;p72"/>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867" name="Google Shape;5867;p72"/>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8" name="Google Shape;5868;p72"/>
            <p:cNvGrpSpPr/>
            <p:nvPr/>
          </p:nvGrpSpPr>
          <p:grpSpPr>
            <a:xfrm>
              <a:off x="7188425" y="3710194"/>
              <a:ext cx="411123" cy="520535"/>
              <a:chOff x="7188425" y="3710194"/>
              <a:chExt cx="411123" cy="520535"/>
            </a:xfrm>
          </p:grpSpPr>
          <p:cxnSp>
            <p:nvCxnSpPr>
              <p:cNvPr id="5869" name="Google Shape;5869;p72"/>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870" name="Google Shape;5870;p72"/>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1" name="Google Shape;5871;p72"/>
            <p:cNvGrpSpPr/>
            <p:nvPr/>
          </p:nvGrpSpPr>
          <p:grpSpPr>
            <a:xfrm>
              <a:off x="7603341" y="3874492"/>
              <a:ext cx="411474" cy="513083"/>
              <a:chOff x="7603341" y="3874492"/>
              <a:chExt cx="411474" cy="513083"/>
            </a:xfrm>
          </p:grpSpPr>
          <p:cxnSp>
            <p:nvCxnSpPr>
              <p:cNvPr id="5872" name="Google Shape;5872;p72"/>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873" name="Google Shape;5873;p72"/>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4" name="Google Shape;5874;p72"/>
            <p:cNvGrpSpPr/>
            <p:nvPr/>
          </p:nvGrpSpPr>
          <p:grpSpPr>
            <a:xfrm>
              <a:off x="8013776" y="3722847"/>
              <a:ext cx="411129" cy="507881"/>
              <a:chOff x="8013776" y="3722847"/>
              <a:chExt cx="411129" cy="507881"/>
            </a:xfrm>
          </p:grpSpPr>
          <p:cxnSp>
            <p:nvCxnSpPr>
              <p:cNvPr id="5875" name="Google Shape;5875;p72"/>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876" name="Google Shape;5876;p72"/>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77" name="Google Shape;5877;p72"/>
          <p:cNvGrpSpPr/>
          <p:nvPr/>
        </p:nvGrpSpPr>
        <p:grpSpPr>
          <a:xfrm>
            <a:off x="5262155" y="2703849"/>
            <a:ext cx="1421889" cy="1020603"/>
            <a:chOff x="5190863" y="2824811"/>
            <a:chExt cx="1544860" cy="1108869"/>
          </a:xfrm>
        </p:grpSpPr>
        <p:grpSp>
          <p:nvGrpSpPr>
            <p:cNvPr id="5878" name="Google Shape;5878;p72"/>
            <p:cNvGrpSpPr/>
            <p:nvPr/>
          </p:nvGrpSpPr>
          <p:grpSpPr>
            <a:xfrm>
              <a:off x="5938695" y="3176919"/>
              <a:ext cx="685761" cy="404739"/>
              <a:chOff x="5938695" y="3176919"/>
              <a:chExt cx="685761" cy="404739"/>
            </a:xfrm>
          </p:grpSpPr>
          <p:grpSp>
            <p:nvGrpSpPr>
              <p:cNvPr id="5879" name="Google Shape;5879;p72"/>
              <p:cNvGrpSpPr/>
              <p:nvPr/>
            </p:nvGrpSpPr>
            <p:grpSpPr>
              <a:xfrm>
                <a:off x="5938695" y="3176919"/>
                <a:ext cx="685761" cy="404739"/>
                <a:chOff x="5938695" y="3176919"/>
                <a:chExt cx="685761" cy="404739"/>
              </a:xfrm>
            </p:grpSpPr>
            <p:sp>
              <p:nvSpPr>
                <p:cNvPr id="5880" name="Google Shape;5880;p72"/>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2"/>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82" name="Google Shape;5882;p72"/>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3" name="Google Shape;5883;p72"/>
            <p:cNvGrpSpPr/>
            <p:nvPr/>
          </p:nvGrpSpPr>
          <p:grpSpPr>
            <a:xfrm>
              <a:off x="5305233" y="3176835"/>
              <a:ext cx="685971" cy="404655"/>
              <a:chOff x="5305233" y="3176835"/>
              <a:chExt cx="685971" cy="404655"/>
            </a:xfrm>
          </p:grpSpPr>
          <p:grpSp>
            <p:nvGrpSpPr>
              <p:cNvPr id="5884" name="Google Shape;5884;p72"/>
              <p:cNvGrpSpPr/>
              <p:nvPr/>
            </p:nvGrpSpPr>
            <p:grpSpPr>
              <a:xfrm>
                <a:off x="5305233" y="3176835"/>
                <a:ext cx="685971" cy="404655"/>
                <a:chOff x="5305233" y="3176835"/>
                <a:chExt cx="685971" cy="404655"/>
              </a:xfrm>
            </p:grpSpPr>
            <p:sp>
              <p:nvSpPr>
                <p:cNvPr id="5885" name="Google Shape;5885;p72"/>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2"/>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87" name="Google Shape;5887;p72"/>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88" name="Google Shape;5888;p72"/>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9" name="Google Shape;5889;p72"/>
            <p:cNvGrpSpPr/>
            <p:nvPr/>
          </p:nvGrpSpPr>
          <p:grpSpPr>
            <a:xfrm>
              <a:off x="5657361" y="2824811"/>
              <a:ext cx="1078361" cy="404655"/>
              <a:chOff x="5657361" y="2824811"/>
              <a:chExt cx="1078361" cy="404655"/>
            </a:xfrm>
          </p:grpSpPr>
          <p:grpSp>
            <p:nvGrpSpPr>
              <p:cNvPr id="5890" name="Google Shape;5890;p72"/>
              <p:cNvGrpSpPr/>
              <p:nvPr/>
            </p:nvGrpSpPr>
            <p:grpSpPr>
              <a:xfrm>
                <a:off x="5657361" y="2824811"/>
                <a:ext cx="1078361" cy="404655"/>
                <a:chOff x="5657361" y="2824811"/>
                <a:chExt cx="1078361" cy="404655"/>
              </a:xfrm>
            </p:grpSpPr>
            <p:grpSp>
              <p:nvGrpSpPr>
                <p:cNvPr id="5891" name="Google Shape;5891;p72"/>
                <p:cNvGrpSpPr/>
                <p:nvPr/>
              </p:nvGrpSpPr>
              <p:grpSpPr>
                <a:xfrm>
                  <a:off x="5938485" y="2824811"/>
                  <a:ext cx="797237" cy="404655"/>
                  <a:chOff x="5938485" y="2824811"/>
                  <a:chExt cx="797237" cy="404655"/>
                </a:xfrm>
              </p:grpSpPr>
              <p:sp>
                <p:nvSpPr>
                  <p:cNvPr id="5892" name="Google Shape;5892;p72"/>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2"/>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4" name="Google Shape;5894;p72"/>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5" name="Google Shape;5895;p72"/>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6" name="Google Shape;5896;p72"/>
            <p:cNvGrpSpPr/>
            <p:nvPr/>
          </p:nvGrpSpPr>
          <p:grpSpPr>
            <a:xfrm>
              <a:off x="5190863" y="3528942"/>
              <a:ext cx="1078026" cy="404739"/>
              <a:chOff x="5190863" y="3528942"/>
              <a:chExt cx="1078026" cy="404739"/>
            </a:xfrm>
          </p:grpSpPr>
          <p:sp>
            <p:nvSpPr>
              <p:cNvPr id="5897" name="Google Shape;5897;p72"/>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8" name="Google Shape;5898;p72"/>
              <p:cNvGrpSpPr/>
              <p:nvPr/>
            </p:nvGrpSpPr>
            <p:grpSpPr>
              <a:xfrm>
                <a:off x="5190863" y="3528942"/>
                <a:ext cx="1078026" cy="404739"/>
                <a:chOff x="5190863" y="3528942"/>
                <a:chExt cx="1078026" cy="404739"/>
              </a:xfrm>
            </p:grpSpPr>
            <p:sp>
              <p:nvSpPr>
                <p:cNvPr id="5899" name="Google Shape;5899;p72"/>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2"/>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901" name="Google Shape;5901;p72"/>
          <p:cNvGrpSpPr/>
          <p:nvPr/>
        </p:nvGrpSpPr>
        <p:grpSpPr>
          <a:xfrm>
            <a:off x="728162" y="1268317"/>
            <a:ext cx="1086719" cy="879487"/>
            <a:chOff x="803162" y="1474292"/>
            <a:chExt cx="1086719" cy="879487"/>
          </a:xfrm>
        </p:grpSpPr>
        <p:grpSp>
          <p:nvGrpSpPr>
            <p:cNvPr id="5902" name="Google Shape;5902;p72"/>
            <p:cNvGrpSpPr/>
            <p:nvPr/>
          </p:nvGrpSpPr>
          <p:grpSpPr>
            <a:xfrm>
              <a:off x="803162" y="1625948"/>
              <a:ext cx="445856" cy="576579"/>
              <a:chOff x="803162" y="1625948"/>
              <a:chExt cx="445856" cy="576579"/>
            </a:xfrm>
          </p:grpSpPr>
          <p:sp>
            <p:nvSpPr>
              <p:cNvPr id="5903" name="Google Shape;5903;p72"/>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4" name="Google Shape;5904;p72"/>
              <p:cNvGrpSpPr/>
              <p:nvPr/>
            </p:nvGrpSpPr>
            <p:grpSpPr>
              <a:xfrm>
                <a:off x="1056023" y="1625948"/>
                <a:ext cx="192995" cy="576579"/>
                <a:chOff x="1056023" y="1625948"/>
                <a:chExt cx="192995" cy="576579"/>
              </a:xfrm>
            </p:grpSpPr>
            <p:sp>
              <p:nvSpPr>
                <p:cNvPr id="5905" name="Google Shape;5905;p72"/>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2"/>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2"/>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2"/>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2"/>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10" name="Google Shape;5910;p72"/>
            <p:cNvGrpSpPr/>
            <p:nvPr/>
          </p:nvGrpSpPr>
          <p:grpSpPr>
            <a:xfrm>
              <a:off x="1371406" y="1474292"/>
              <a:ext cx="518475" cy="879487"/>
              <a:chOff x="1398231" y="1474292"/>
              <a:chExt cx="518475" cy="879487"/>
            </a:xfrm>
          </p:grpSpPr>
          <p:grpSp>
            <p:nvGrpSpPr>
              <p:cNvPr id="5911" name="Google Shape;5911;p72"/>
              <p:cNvGrpSpPr/>
              <p:nvPr/>
            </p:nvGrpSpPr>
            <p:grpSpPr>
              <a:xfrm>
                <a:off x="1398231" y="1474292"/>
                <a:ext cx="518475" cy="341643"/>
                <a:chOff x="1398231" y="1474292"/>
                <a:chExt cx="518475" cy="341643"/>
              </a:xfrm>
            </p:grpSpPr>
            <p:sp>
              <p:nvSpPr>
                <p:cNvPr id="5912" name="Google Shape;5912;p72"/>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3" name="Google Shape;5913;p72"/>
                <p:cNvGrpSpPr/>
                <p:nvPr/>
              </p:nvGrpSpPr>
              <p:grpSpPr>
                <a:xfrm>
                  <a:off x="1616453" y="1474292"/>
                  <a:ext cx="300253" cy="341643"/>
                  <a:chOff x="1616453" y="1475379"/>
                  <a:chExt cx="300253" cy="341643"/>
                </a:xfrm>
              </p:grpSpPr>
              <p:sp>
                <p:nvSpPr>
                  <p:cNvPr id="5914" name="Google Shape;5914;p72"/>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2"/>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2"/>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2"/>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2"/>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2"/>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2"/>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1" name="Google Shape;5921;p72"/>
                  <p:cNvGrpSpPr/>
                  <p:nvPr/>
                </p:nvGrpSpPr>
                <p:grpSpPr>
                  <a:xfrm>
                    <a:off x="1839639" y="1475379"/>
                    <a:ext cx="77067" cy="341643"/>
                    <a:chOff x="1839639" y="1475379"/>
                    <a:chExt cx="77067" cy="341643"/>
                  </a:xfrm>
                </p:grpSpPr>
                <p:sp>
                  <p:nvSpPr>
                    <p:cNvPr id="5922" name="Google Shape;5922;p72"/>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2"/>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924" name="Google Shape;5924;p72"/>
              <p:cNvGrpSpPr/>
              <p:nvPr/>
            </p:nvGrpSpPr>
            <p:grpSpPr>
              <a:xfrm>
                <a:off x="1398451" y="2012951"/>
                <a:ext cx="518255" cy="340828"/>
                <a:chOff x="1398451" y="2012951"/>
                <a:chExt cx="518255" cy="340828"/>
              </a:xfrm>
            </p:grpSpPr>
            <p:sp>
              <p:nvSpPr>
                <p:cNvPr id="5925" name="Google Shape;5925;p72"/>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6" name="Google Shape;5926;p72"/>
                <p:cNvGrpSpPr/>
                <p:nvPr/>
              </p:nvGrpSpPr>
              <p:grpSpPr>
                <a:xfrm>
                  <a:off x="1616453" y="2012951"/>
                  <a:ext cx="300253" cy="340828"/>
                  <a:chOff x="1616453" y="2013538"/>
                  <a:chExt cx="300253" cy="340828"/>
                </a:xfrm>
              </p:grpSpPr>
              <p:sp>
                <p:nvSpPr>
                  <p:cNvPr id="5927" name="Google Shape;5927;p72"/>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2"/>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2"/>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2"/>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2"/>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2"/>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2"/>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4" name="Google Shape;5934;p72"/>
                  <p:cNvGrpSpPr/>
                  <p:nvPr/>
                </p:nvGrpSpPr>
                <p:grpSpPr>
                  <a:xfrm>
                    <a:off x="1839639" y="2013538"/>
                    <a:ext cx="77067" cy="340828"/>
                    <a:chOff x="1839639" y="2013538"/>
                    <a:chExt cx="77067" cy="340828"/>
                  </a:xfrm>
                </p:grpSpPr>
                <p:sp>
                  <p:nvSpPr>
                    <p:cNvPr id="5935" name="Google Shape;5935;p72"/>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2"/>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937" name="Google Shape;5937;p72"/>
          <p:cNvGrpSpPr/>
          <p:nvPr/>
        </p:nvGrpSpPr>
        <p:grpSpPr>
          <a:xfrm>
            <a:off x="724986" y="3399503"/>
            <a:ext cx="1368681" cy="682918"/>
            <a:chOff x="724986" y="3605478"/>
            <a:chExt cx="1368681" cy="682918"/>
          </a:xfrm>
        </p:grpSpPr>
        <p:grpSp>
          <p:nvGrpSpPr>
            <p:cNvPr id="5938" name="Google Shape;5938;p72"/>
            <p:cNvGrpSpPr/>
            <p:nvPr/>
          </p:nvGrpSpPr>
          <p:grpSpPr>
            <a:xfrm>
              <a:off x="1289102" y="3823629"/>
              <a:ext cx="240442" cy="250435"/>
              <a:chOff x="-165066" y="3843615"/>
              <a:chExt cx="221259" cy="230455"/>
            </a:xfrm>
          </p:grpSpPr>
          <p:sp>
            <p:nvSpPr>
              <p:cNvPr id="5939" name="Google Shape;5939;p72"/>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2"/>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2"/>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2"/>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2"/>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2"/>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2"/>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2"/>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2"/>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2"/>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2"/>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2"/>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2"/>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2"/>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2"/>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2"/>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2"/>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2"/>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2"/>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2"/>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9" name="Google Shape;5959;p72"/>
            <p:cNvGrpSpPr/>
            <p:nvPr/>
          </p:nvGrpSpPr>
          <p:grpSpPr>
            <a:xfrm>
              <a:off x="724986" y="3605478"/>
              <a:ext cx="1368681" cy="682918"/>
              <a:chOff x="724986" y="3605478"/>
              <a:chExt cx="1368681" cy="682918"/>
            </a:xfrm>
          </p:grpSpPr>
          <p:grpSp>
            <p:nvGrpSpPr>
              <p:cNvPr id="5960" name="Google Shape;5960;p72"/>
              <p:cNvGrpSpPr/>
              <p:nvPr/>
            </p:nvGrpSpPr>
            <p:grpSpPr>
              <a:xfrm>
                <a:off x="1498221" y="4047614"/>
                <a:ext cx="529172" cy="240783"/>
                <a:chOff x="1498221" y="4047614"/>
                <a:chExt cx="529172" cy="240783"/>
              </a:xfrm>
            </p:grpSpPr>
            <p:grpSp>
              <p:nvGrpSpPr>
                <p:cNvPr id="5961" name="Google Shape;5961;p72"/>
                <p:cNvGrpSpPr/>
                <p:nvPr/>
              </p:nvGrpSpPr>
              <p:grpSpPr>
                <a:xfrm>
                  <a:off x="1826655" y="4224370"/>
                  <a:ext cx="200738" cy="25631"/>
                  <a:chOff x="1826655" y="4224370"/>
                  <a:chExt cx="200738" cy="25631"/>
                </a:xfrm>
              </p:grpSpPr>
              <p:sp>
                <p:nvSpPr>
                  <p:cNvPr id="5962" name="Google Shape;5962;p72"/>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2"/>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4" name="Google Shape;5964;p72"/>
                <p:cNvGrpSpPr/>
                <p:nvPr/>
              </p:nvGrpSpPr>
              <p:grpSpPr>
                <a:xfrm>
                  <a:off x="1498221" y="4047614"/>
                  <a:ext cx="328444" cy="240783"/>
                  <a:chOff x="1498221" y="4047614"/>
                  <a:chExt cx="328444" cy="240783"/>
                </a:xfrm>
              </p:grpSpPr>
              <p:sp>
                <p:nvSpPr>
                  <p:cNvPr id="5965" name="Google Shape;5965;p72"/>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6" name="Google Shape;5966;p72"/>
                  <p:cNvGrpSpPr/>
                  <p:nvPr/>
                </p:nvGrpSpPr>
                <p:grpSpPr>
                  <a:xfrm>
                    <a:off x="1498221" y="4047614"/>
                    <a:ext cx="150566" cy="190416"/>
                    <a:chOff x="1498221" y="4047614"/>
                    <a:chExt cx="150566" cy="190416"/>
                  </a:xfrm>
                </p:grpSpPr>
                <p:sp>
                  <p:nvSpPr>
                    <p:cNvPr id="5967" name="Google Shape;5967;p72"/>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2"/>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969" name="Google Shape;5969;p72"/>
              <p:cNvGrpSpPr/>
              <p:nvPr/>
            </p:nvGrpSpPr>
            <p:grpSpPr>
              <a:xfrm>
                <a:off x="1560718" y="3800594"/>
                <a:ext cx="532948" cy="302090"/>
                <a:chOff x="1560718" y="3800594"/>
                <a:chExt cx="532948" cy="302090"/>
              </a:xfrm>
            </p:grpSpPr>
            <p:grpSp>
              <p:nvGrpSpPr>
                <p:cNvPr id="5970" name="Google Shape;5970;p72"/>
                <p:cNvGrpSpPr/>
                <p:nvPr/>
              </p:nvGrpSpPr>
              <p:grpSpPr>
                <a:xfrm>
                  <a:off x="1912179" y="3827344"/>
                  <a:ext cx="181487" cy="25631"/>
                  <a:chOff x="1912179" y="3827344"/>
                  <a:chExt cx="181487" cy="25631"/>
                </a:xfrm>
              </p:grpSpPr>
              <p:sp>
                <p:nvSpPr>
                  <p:cNvPr id="5971" name="Google Shape;5971;p72"/>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2"/>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3" name="Google Shape;5973;p72"/>
                <p:cNvGrpSpPr/>
                <p:nvPr/>
              </p:nvGrpSpPr>
              <p:grpSpPr>
                <a:xfrm>
                  <a:off x="1912179" y="4044505"/>
                  <a:ext cx="181487" cy="25622"/>
                  <a:chOff x="1912179" y="4044506"/>
                  <a:chExt cx="181487" cy="25622"/>
                </a:xfrm>
              </p:grpSpPr>
              <p:sp>
                <p:nvSpPr>
                  <p:cNvPr id="5974" name="Google Shape;5974;p72"/>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2"/>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6" name="Google Shape;5976;p72"/>
                <p:cNvGrpSpPr/>
                <p:nvPr/>
              </p:nvGrpSpPr>
              <p:grpSpPr>
                <a:xfrm>
                  <a:off x="1560718" y="3800594"/>
                  <a:ext cx="351472" cy="302090"/>
                  <a:chOff x="1560718" y="3800594"/>
                  <a:chExt cx="351472" cy="302090"/>
                </a:xfrm>
              </p:grpSpPr>
              <p:grpSp>
                <p:nvGrpSpPr>
                  <p:cNvPr id="5977" name="Google Shape;5977;p72"/>
                  <p:cNvGrpSpPr/>
                  <p:nvPr/>
                </p:nvGrpSpPr>
                <p:grpSpPr>
                  <a:xfrm>
                    <a:off x="1560718" y="3842857"/>
                    <a:ext cx="173586" cy="217131"/>
                    <a:chOff x="1560718" y="3842857"/>
                    <a:chExt cx="173586" cy="217131"/>
                  </a:xfrm>
                </p:grpSpPr>
                <p:sp>
                  <p:nvSpPr>
                    <p:cNvPr id="5978" name="Google Shape;5978;p72"/>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2"/>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2"/>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1" name="Google Shape;5981;p72"/>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2"/>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83" name="Google Shape;5983;p72"/>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4" name="Google Shape;5984;p72"/>
              <p:cNvGrpSpPr/>
              <p:nvPr/>
            </p:nvGrpSpPr>
            <p:grpSpPr>
              <a:xfrm>
                <a:off x="785350" y="3605478"/>
                <a:ext cx="535311" cy="249245"/>
                <a:chOff x="785350" y="3605478"/>
                <a:chExt cx="535311" cy="249245"/>
              </a:xfrm>
            </p:grpSpPr>
            <p:grpSp>
              <p:nvGrpSpPr>
                <p:cNvPr id="5985" name="Google Shape;5985;p72"/>
                <p:cNvGrpSpPr/>
                <p:nvPr/>
              </p:nvGrpSpPr>
              <p:grpSpPr>
                <a:xfrm>
                  <a:off x="785350" y="3605478"/>
                  <a:ext cx="376191" cy="102736"/>
                  <a:chOff x="785350" y="3605478"/>
                  <a:chExt cx="376191" cy="102736"/>
                </a:xfrm>
              </p:grpSpPr>
              <p:sp>
                <p:nvSpPr>
                  <p:cNvPr id="5986" name="Google Shape;5986;p72"/>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2"/>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2"/>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72"/>
                <p:cNvGrpSpPr/>
                <p:nvPr/>
              </p:nvGrpSpPr>
              <p:grpSpPr>
                <a:xfrm>
                  <a:off x="1161530" y="3655851"/>
                  <a:ext cx="159131" cy="198872"/>
                  <a:chOff x="1161530" y="3655851"/>
                  <a:chExt cx="159131" cy="198872"/>
                </a:xfrm>
              </p:grpSpPr>
              <p:sp>
                <p:nvSpPr>
                  <p:cNvPr id="5990" name="Google Shape;5990;p72"/>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2"/>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92" name="Google Shape;5992;p72"/>
              <p:cNvGrpSpPr/>
              <p:nvPr/>
            </p:nvGrpSpPr>
            <p:grpSpPr>
              <a:xfrm>
                <a:off x="785350" y="4047614"/>
                <a:ext cx="535311" cy="240783"/>
                <a:chOff x="785350" y="4047614"/>
                <a:chExt cx="535311" cy="240783"/>
              </a:xfrm>
            </p:grpSpPr>
            <p:grpSp>
              <p:nvGrpSpPr>
                <p:cNvPr id="5993" name="Google Shape;5993;p72"/>
                <p:cNvGrpSpPr/>
                <p:nvPr/>
              </p:nvGrpSpPr>
              <p:grpSpPr>
                <a:xfrm>
                  <a:off x="1161636" y="4047614"/>
                  <a:ext cx="159025" cy="190415"/>
                  <a:chOff x="1161636" y="4047614"/>
                  <a:chExt cx="159025" cy="190415"/>
                </a:xfrm>
              </p:grpSpPr>
              <p:sp>
                <p:nvSpPr>
                  <p:cNvPr id="5994" name="Google Shape;5994;p72"/>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2"/>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6" name="Google Shape;5996;p72"/>
                <p:cNvGrpSpPr/>
                <p:nvPr/>
              </p:nvGrpSpPr>
              <p:grpSpPr>
                <a:xfrm>
                  <a:off x="785350" y="4185661"/>
                  <a:ext cx="376191" cy="102736"/>
                  <a:chOff x="785350" y="4185661"/>
                  <a:chExt cx="376191" cy="102736"/>
                </a:xfrm>
              </p:grpSpPr>
              <p:sp>
                <p:nvSpPr>
                  <p:cNvPr id="5997" name="Google Shape;5997;p72"/>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2"/>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2"/>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00" name="Google Shape;6000;p72"/>
              <p:cNvGrpSpPr/>
              <p:nvPr/>
            </p:nvGrpSpPr>
            <p:grpSpPr>
              <a:xfrm>
                <a:off x="1501054" y="3605478"/>
                <a:ext cx="526340" cy="249240"/>
                <a:chOff x="1501054" y="3605478"/>
                <a:chExt cx="526340" cy="249240"/>
              </a:xfrm>
            </p:grpSpPr>
            <p:grpSp>
              <p:nvGrpSpPr>
                <p:cNvPr id="6001" name="Google Shape;6001;p72"/>
                <p:cNvGrpSpPr/>
                <p:nvPr/>
              </p:nvGrpSpPr>
              <p:grpSpPr>
                <a:xfrm>
                  <a:off x="1834208" y="3643867"/>
                  <a:ext cx="193185" cy="25622"/>
                  <a:chOff x="1834208" y="3643867"/>
                  <a:chExt cx="193185" cy="25622"/>
                </a:xfrm>
              </p:grpSpPr>
              <p:sp>
                <p:nvSpPr>
                  <p:cNvPr id="6002" name="Google Shape;6002;p72"/>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2"/>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4" name="Google Shape;6004;p72"/>
                <p:cNvGrpSpPr/>
                <p:nvPr/>
              </p:nvGrpSpPr>
              <p:grpSpPr>
                <a:xfrm>
                  <a:off x="1501054" y="3605478"/>
                  <a:ext cx="333165" cy="249240"/>
                  <a:chOff x="1501054" y="3605478"/>
                  <a:chExt cx="333165" cy="249240"/>
                </a:xfrm>
              </p:grpSpPr>
              <p:sp>
                <p:nvSpPr>
                  <p:cNvPr id="6005" name="Google Shape;6005;p72"/>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6" name="Google Shape;6006;p72"/>
                  <p:cNvGrpSpPr/>
                  <p:nvPr/>
                </p:nvGrpSpPr>
                <p:grpSpPr>
                  <a:xfrm>
                    <a:off x="1501054" y="3655851"/>
                    <a:ext cx="155286" cy="198867"/>
                    <a:chOff x="1501054" y="3655851"/>
                    <a:chExt cx="155286" cy="198867"/>
                  </a:xfrm>
                </p:grpSpPr>
                <p:sp>
                  <p:nvSpPr>
                    <p:cNvPr id="6007" name="Google Shape;6007;p72"/>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2"/>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009" name="Google Shape;6009;p72"/>
              <p:cNvGrpSpPr/>
              <p:nvPr/>
            </p:nvGrpSpPr>
            <p:grpSpPr>
              <a:xfrm>
                <a:off x="724986" y="3800594"/>
                <a:ext cx="532950" cy="302090"/>
                <a:chOff x="724986" y="3800594"/>
                <a:chExt cx="532950" cy="302090"/>
              </a:xfrm>
            </p:grpSpPr>
            <p:grpSp>
              <p:nvGrpSpPr>
                <p:cNvPr id="6010" name="Google Shape;6010;p72"/>
                <p:cNvGrpSpPr/>
                <p:nvPr/>
              </p:nvGrpSpPr>
              <p:grpSpPr>
                <a:xfrm>
                  <a:off x="724986" y="4044367"/>
                  <a:ext cx="181314" cy="25626"/>
                  <a:chOff x="724986" y="4044367"/>
                  <a:chExt cx="181314" cy="25626"/>
                </a:xfrm>
              </p:grpSpPr>
              <p:sp>
                <p:nvSpPr>
                  <p:cNvPr id="6011" name="Google Shape;6011;p72"/>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2"/>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3" name="Google Shape;6013;p72"/>
                <p:cNvGrpSpPr/>
                <p:nvPr/>
              </p:nvGrpSpPr>
              <p:grpSpPr>
                <a:xfrm>
                  <a:off x="906290" y="3800594"/>
                  <a:ext cx="351646" cy="302090"/>
                  <a:chOff x="906290" y="3800594"/>
                  <a:chExt cx="351646" cy="302090"/>
                </a:xfrm>
              </p:grpSpPr>
              <p:grpSp>
                <p:nvGrpSpPr>
                  <p:cNvPr id="6014" name="Google Shape;6014;p72"/>
                  <p:cNvGrpSpPr/>
                  <p:nvPr/>
                </p:nvGrpSpPr>
                <p:grpSpPr>
                  <a:xfrm>
                    <a:off x="1084172" y="3842857"/>
                    <a:ext cx="173764" cy="217131"/>
                    <a:chOff x="1084172" y="3842857"/>
                    <a:chExt cx="173764" cy="217131"/>
                  </a:xfrm>
                </p:grpSpPr>
                <p:grpSp>
                  <p:nvGrpSpPr>
                    <p:cNvPr id="6015" name="Google Shape;6015;p72"/>
                    <p:cNvGrpSpPr/>
                    <p:nvPr/>
                  </p:nvGrpSpPr>
                  <p:grpSpPr>
                    <a:xfrm>
                      <a:off x="1156862" y="3936509"/>
                      <a:ext cx="101073" cy="25622"/>
                      <a:chOff x="1156862" y="3936509"/>
                      <a:chExt cx="101073" cy="25622"/>
                    </a:xfrm>
                  </p:grpSpPr>
                  <p:sp>
                    <p:nvSpPr>
                      <p:cNvPr id="6016" name="Google Shape;6016;p72"/>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2"/>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8" name="Google Shape;6018;p72"/>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9" name="Google Shape;6019;p72"/>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2"/>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1" name="Google Shape;6021;p72"/>
                <p:cNvGrpSpPr/>
                <p:nvPr/>
              </p:nvGrpSpPr>
              <p:grpSpPr>
                <a:xfrm>
                  <a:off x="724986" y="3830189"/>
                  <a:ext cx="189533" cy="25626"/>
                  <a:chOff x="724986" y="3830189"/>
                  <a:chExt cx="189533" cy="25626"/>
                </a:xfrm>
              </p:grpSpPr>
              <p:sp>
                <p:nvSpPr>
                  <p:cNvPr id="6022" name="Google Shape;6022;p72"/>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2"/>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024" name="Google Shape;6024;p72"/>
          <p:cNvGrpSpPr/>
          <p:nvPr/>
        </p:nvGrpSpPr>
        <p:grpSpPr>
          <a:xfrm>
            <a:off x="2253298" y="2249665"/>
            <a:ext cx="948701" cy="935378"/>
            <a:chOff x="2253298" y="2428317"/>
            <a:chExt cx="948701" cy="935378"/>
          </a:xfrm>
        </p:grpSpPr>
        <p:sp>
          <p:nvSpPr>
            <p:cNvPr id="6025" name="Google Shape;6025;p72"/>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2"/>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2"/>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2"/>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2"/>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2"/>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2"/>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2"/>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2"/>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2"/>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2"/>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2"/>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2"/>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2"/>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2"/>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2"/>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2"/>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2"/>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2"/>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2"/>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2"/>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2"/>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2"/>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2"/>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2"/>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2"/>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2"/>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2"/>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2"/>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2"/>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2"/>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2"/>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2"/>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061"/>
        <p:cNvGrpSpPr/>
        <p:nvPr/>
      </p:nvGrpSpPr>
      <p:grpSpPr>
        <a:xfrm>
          <a:off x="0" y="0"/>
          <a:ext cx="0" cy="0"/>
          <a:chOff x="0" y="0"/>
          <a:chExt cx="0" cy="0"/>
        </a:xfrm>
      </p:grpSpPr>
      <p:graphicFrame>
        <p:nvGraphicFramePr>
          <p:cNvPr id="6062" name="Google Shape;6062;p73"/>
          <p:cNvGraphicFramePr/>
          <p:nvPr/>
        </p:nvGraphicFramePr>
        <p:xfrm>
          <a:off x="3342575" y="2130450"/>
          <a:ext cx="3000000" cy="3000000"/>
        </p:xfrm>
        <a:graphic>
          <a:graphicData uri="http://schemas.openxmlformats.org/drawingml/2006/table">
            <a:tbl>
              <a:tblPr>
                <a:noFill/>
                <a:tableStyleId>{E67C0907-F13D-4B44-85B8-98CB45D40803}</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063" name="Google Shape;6063;p73"/>
          <p:cNvGrpSpPr/>
          <p:nvPr/>
        </p:nvGrpSpPr>
        <p:grpSpPr>
          <a:xfrm>
            <a:off x="3339744" y="952977"/>
            <a:ext cx="2363393" cy="1017867"/>
            <a:chOff x="3292400" y="1219146"/>
            <a:chExt cx="2615240" cy="1110239"/>
          </a:xfrm>
        </p:grpSpPr>
        <p:sp>
          <p:nvSpPr>
            <p:cNvPr id="6064" name="Google Shape;6064;p73"/>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6065" name="Google Shape;6065;p73"/>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66" name="Google Shape;6066;p73"/>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6067" name="Google Shape;6067;p73"/>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6068" name="Google Shape;6068;p73"/>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6069" name="Google Shape;6069;p73"/>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6070" name="Google Shape;6070;p73"/>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6071" name="Google Shape;6071;p73"/>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6072" name="Google Shape;6072;p73"/>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6073" name="Google Shape;6073;p73"/>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6074" name="Google Shape;6074;p73"/>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075" name="Google Shape;6075;p73"/>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076" name="Google Shape;6076;p73"/>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077" name="Google Shape;6077;p73"/>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078" name="Google Shape;6078;p73"/>
            <p:cNvGrpSpPr/>
            <p:nvPr/>
          </p:nvGrpSpPr>
          <p:grpSpPr>
            <a:xfrm>
              <a:off x="3748438" y="1378608"/>
              <a:ext cx="2159202" cy="903971"/>
              <a:chOff x="1683525" y="2179850"/>
              <a:chExt cx="4519050" cy="2134525"/>
            </a:xfrm>
          </p:grpSpPr>
          <p:sp>
            <p:nvSpPr>
              <p:cNvPr id="6079" name="Google Shape;6079;p7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80" name="Google Shape;6080;p7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81" name="Google Shape;6081;p7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82" name="Google Shape;6082;p7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83" name="Google Shape;6083;p7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84" name="Google Shape;6084;p7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85" name="Google Shape;6085;p7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86" name="Google Shape;6086;p7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87" name="Google Shape;6087;p7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88" name="Google Shape;6088;p7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89" name="Google Shape;6089;p7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90" name="Google Shape;6090;p7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6091" name="Google Shape;6091;p73"/>
          <p:cNvGraphicFramePr/>
          <p:nvPr/>
        </p:nvGraphicFramePr>
        <p:xfrm>
          <a:off x="5935838" y="2130450"/>
          <a:ext cx="3000000" cy="3000000"/>
        </p:xfrm>
        <a:graphic>
          <a:graphicData uri="http://schemas.openxmlformats.org/drawingml/2006/table">
            <a:tbl>
              <a:tblPr>
                <a:noFill/>
                <a:tableStyleId>{E67C0907-F13D-4B44-85B8-98CB45D40803}</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092" name="Google Shape;6092;p73"/>
          <p:cNvGrpSpPr/>
          <p:nvPr/>
        </p:nvGrpSpPr>
        <p:grpSpPr>
          <a:xfrm>
            <a:off x="5913087" y="3189047"/>
            <a:ext cx="2519825" cy="1001454"/>
            <a:chOff x="1906114" y="789980"/>
            <a:chExt cx="1487676" cy="606868"/>
          </a:xfrm>
        </p:grpSpPr>
        <p:cxnSp>
          <p:nvCxnSpPr>
            <p:cNvPr id="6093" name="Google Shape;6093;p7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094" name="Google Shape;6094;p7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095" name="Google Shape;6095;p7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096" name="Google Shape;6096;p7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6097" name="Google Shape;6097;p7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6098" name="Google Shape;6098;p7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6099" name="Google Shape;6099;p7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6100" name="Google Shape;6100;p7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6107" name="Google Shape;6107;p7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108" name="Google Shape;6108;p7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109" name="Google Shape;6109;p7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73"/>
          <p:cNvGrpSpPr/>
          <p:nvPr/>
        </p:nvGrpSpPr>
        <p:grpSpPr>
          <a:xfrm>
            <a:off x="712562" y="998005"/>
            <a:ext cx="2394370" cy="976502"/>
            <a:chOff x="749309" y="1112739"/>
            <a:chExt cx="2371603" cy="976502"/>
          </a:xfrm>
        </p:grpSpPr>
        <p:sp>
          <p:nvSpPr>
            <p:cNvPr id="6111" name="Google Shape;6111;p73"/>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3"/>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3"/>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3"/>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3"/>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3"/>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3"/>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3"/>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3"/>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3"/>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3"/>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3"/>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3"/>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3"/>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3"/>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3"/>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3"/>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3"/>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3"/>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3"/>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3"/>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3"/>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3"/>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3"/>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3"/>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3"/>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3"/>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3"/>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143" name="Google Shape;6143;p73"/>
          <p:cNvGraphicFramePr/>
          <p:nvPr/>
        </p:nvGraphicFramePr>
        <p:xfrm>
          <a:off x="5935863" y="996300"/>
          <a:ext cx="3000000" cy="3000000"/>
        </p:xfrm>
        <a:graphic>
          <a:graphicData uri="http://schemas.openxmlformats.org/drawingml/2006/table">
            <a:tbl>
              <a:tblPr>
                <a:noFill/>
                <a:tableStyleId>{E67C0907-F13D-4B44-85B8-98CB45D40803}</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6144" name="Google Shape;6144;p73"/>
          <p:cNvGrpSpPr/>
          <p:nvPr/>
        </p:nvGrpSpPr>
        <p:grpSpPr>
          <a:xfrm>
            <a:off x="4086504" y="2517093"/>
            <a:ext cx="1517436" cy="74460"/>
            <a:chOff x="3980086" y="2804397"/>
            <a:chExt cx="1227600" cy="66900"/>
          </a:xfrm>
        </p:grpSpPr>
        <p:sp>
          <p:nvSpPr>
            <p:cNvPr id="6145" name="Google Shape;6145;p7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73"/>
          <p:cNvGrpSpPr/>
          <p:nvPr/>
        </p:nvGrpSpPr>
        <p:grpSpPr>
          <a:xfrm>
            <a:off x="4711569" y="2809680"/>
            <a:ext cx="892956" cy="74460"/>
            <a:chOff x="3980086" y="2804397"/>
            <a:chExt cx="1227600" cy="66900"/>
          </a:xfrm>
        </p:grpSpPr>
        <p:sp>
          <p:nvSpPr>
            <p:cNvPr id="6148" name="Google Shape;6148;p7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73"/>
          <p:cNvGrpSpPr/>
          <p:nvPr/>
        </p:nvGrpSpPr>
        <p:grpSpPr>
          <a:xfrm>
            <a:off x="3344661" y="3168563"/>
            <a:ext cx="2363244" cy="1005943"/>
            <a:chOff x="3358415" y="3361302"/>
            <a:chExt cx="2363244" cy="1024695"/>
          </a:xfrm>
        </p:grpSpPr>
        <p:grpSp>
          <p:nvGrpSpPr>
            <p:cNvPr id="6151" name="Google Shape;6151;p73"/>
            <p:cNvGrpSpPr/>
            <p:nvPr/>
          </p:nvGrpSpPr>
          <p:grpSpPr>
            <a:xfrm>
              <a:off x="3358415" y="3361302"/>
              <a:ext cx="441300" cy="1024695"/>
              <a:chOff x="3358415" y="3361302"/>
              <a:chExt cx="441300" cy="1024695"/>
            </a:xfrm>
          </p:grpSpPr>
          <p:sp>
            <p:nvSpPr>
              <p:cNvPr id="6152" name="Google Shape;6152;p73"/>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3"/>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3"/>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3"/>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3"/>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3"/>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8" name="Google Shape;6158;p73"/>
            <p:cNvGrpSpPr/>
            <p:nvPr/>
          </p:nvGrpSpPr>
          <p:grpSpPr>
            <a:xfrm>
              <a:off x="3838901" y="3361302"/>
              <a:ext cx="441300" cy="1024695"/>
              <a:chOff x="3838901" y="3361302"/>
              <a:chExt cx="441300" cy="1024695"/>
            </a:xfrm>
          </p:grpSpPr>
          <p:sp>
            <p:nvSpPr>
              <p:cNvPr id="6159" name="Google Shape;6159;p73"/>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3"/>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3"/>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3"/>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3"/>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3"/>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73"/>
            <p:cNvGrpSpPr/>
            <p:nvPr/>
          </p:nvGrpSpPr>
          <p:grpSpPr>
            <a:xfrm>
              <a:off x="4319387" y="3361302"/>
              <a:ext cx="441300" cy="1024695"/>
              <a:chOff x="4319387" y="3361302"/>
              <a:chExt cx="441300" cy="1024695"/>
            </a:xfrm>
          </p:grpSpPr>
          <p:sp>
            <p:nvSpPr>
              <p:cNvPr id="6166" name="Google Shape;6166;p73"/>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3"/>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3"/>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3"/>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3"/>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3"/>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2" name="Google Shape;6172;p73"/>
            <p:cNvGrpSpPr/>
            <p:nvPr/>
          </p:nvGrpSpPr>
          <p:grpSpPr>
            <a:xfrm>
              <a:off x="4799873" y="3361302"/>
              <a:ext cx="441300" cy="1024695"/>
              <a:chOff x="4799873" y="3361302"/>
              <a:chExt cx="441300" cy="1024695"/>
            </a:xfrm>
          </p:grpSpPr>
          <p:sp>
            <p:nvSpPr>
              <p:cNvPr id="6173" name="Google Shape;6173;p73"/>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3"/>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3"/>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3"/>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3"/>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3"/>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9" name="Google Shape;6179;p73"/>
            <p:cNvGrpSpPr/>
            <p:nvPr/>
          </p:nvGrpSpPr>
          <p:grpSpPr>
            <a:xfrm>
              <a:off x="5280360" y="3361302"/>
              <a:ext cx="441300" cy="1024695"/>
              <a:chOff x="5280360" y="3361302"/>
              <a:chExt cx="441300" cy="1024695"/>
            </a:xfrm>
          </p:grpSpPr>
          <p:sp>
            <p:nvSpPr>
              <p:cNvPr id="6180" name="Google Shape;6180;p73"/>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3"/>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3"/>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3"/>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3"/>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3"/>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6186" name="Google Shape;6186;p73"/>
          <p:cNvGraphicFramePr/>
          <p:nvPr/>
        </p:nvGraphicFramePr>
        <p:xfrm>
          <a:off x="711088" y="2130450"/>
          <a:ext cx="3000000" cy="3000000"/>
        </p:xfrm>
        <a:graphic>
          <a:graphicData uri="http://schemas.openxmlformats.org/drawingml/2006/table">
            <a:tbl>
              <a:tblPr>
                <a:noFill/>
                <a:tableStyleId>{E67C0907-F13D-4B44-85B8-98CB45D40803}</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187" name="Google Shape;6187;p73"/>
          <p:cNvGrpSpPr/>
          <p:nvPr/>
        </p:nvGrpSpPr>
        <p:grpSpPr>
          <a:xfrm>
            <a:off x="712613" y="3180175"/>
            <a:ext cx="2403614" cy="1005900"/>
            <a:chOff x="726450" y="3372825"/>
            <a:chExt cx="2403614" cy="1005900"/>
          </a:xfrm>
        </p:grpSpPr>
        <p:grpSp>
          <p:nvGrpSpPr>
            <p:cNvPr id="6188" name="Google Shape;6188;p73"/>
            <p:cNvGrpSpPr/>
            <p:nvPr/>
          </p:nvGrpSpPr>
          <p:grpSpPr>
            <a:xfrm>
              <a:off x="726450" y="3696000"/>
              <a:ext cx="2403614" cy="500898"/>
              <a:chOff x="726450" y="3696000"/>
              <a:chExt cx="2403614" cy="500898"/>
            </a:xfrm>
          </p:grpSpPr>
          <p:sp>
            <p:nvSpPr>
              <p:cNvPr id="6189" name="Google Shape;6189;p73"/>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190" name="Google Shape;6190;p73"/>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191" name="Google Shape;6191;p73"/>
            <p:cNvGrpSpPr/>
            <p:nvPr/>
          </p:nvGrpSpPr>
          <p:grpSpPr>
            <a:xfrm>
              <a:off x="1348050" y="3372825"/>
              <a:ext cx="1720425" cy="1005900"/>
              <a:chOff x="1348050" y="3372825"/>
              <a:chExt cx="1720425" cy="1005900"/>
            </a:xfrm>
          </p:grpSpPr>
          <p:sp>
            <p:nvSpPr>
              <p:cNvPr id="6192" name="Google Shape;6192;p73"/>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193" name="Google Shape;6193;p73"/>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194" name="Google Shape;6194;p73"/>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195" name="Google Shape;6195;p73"/>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196" name="Google Shape;6196;p73"/>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197" name="Google Shape;6197;p73"/>
            <p:cNvGrpSpPr/>
            <p:nvPr/>
          </p:nvGrpSpPr>
          <p:grpSpPr>
            <a:xfrm>
              <a:off x="1455707" y="3731058"/>
              <a:ext cx="1491150" cy="417657"/>
              <a:chOff x="1455707" y="3731058"/>
              <a:chExt cx="1491150" cy="417657"/>
            </a:xfrm>
          </p:grpSpPr>
          <p:grpSp>
            <p:nvGrpSpPr>
              <p:cNvPr id="6198" name="Google Shape;6198;p73"/>
              <p:cNvGrpSpPr/>
              <p:nvPr/>
            </p:nvGrpSpPr>
            <p:grpSpPr>
              <a:xfrm>
                <a:off x="1472938" y="3745828"/>
                <a:ext cx="72126" cy="53788"/>
                <a:chOff x="1472938" y="3745828"/>
                <a:chExt cx="72126" cy="53788"/>
              </a:xfrm>
            </p:grpSpPr>
            <p:sp>
              <p:nvSpPr>
                <p:cNvPr id="6199" name="Google Shape;6199;p73"/>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3"/>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1" name="Google Shape;6201;p73"/>
              <p:cNvGrpSpPr/>
              <p:nvPr/>
            </p:nvGrpSpPr>
            <p:grpSpPr>
              <a:xfrm>
                <a:off x="1819181" y="4089633"/>
                <a:ext cx="72126" cy="53788"/>
                <a:chOff x="1819181" y="4089633"/>
                <a:chExt cx="72126" cy="53788"/>
              </a:xfrm>
            </p:grpSpPr>
            <p:sp>
              <p:nvSpPr>
                <p:cNvPr id="6202" name="Google Shape;6202;p73"/>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3"/>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73"/>
              <p:cNvGrpSpPr/>
              <p:nvPr/>
            </p:nvGrpSpPr>
            <p:grpSpPr>
              <a:xfrm>
                <a:off x="1455707" y="4084171"/>
                <a:ext cx="64321" cy="64544"/>
                <a:chOff x="1455707" y="4084171"/>
                <a:chExt cx="64321" cy="64544"/>
              </a:xfrm>
            </p:grpSpPr>
            <p:sp>
              <p:nvSpPr>
                <p:cNvPr id="6205" name="Google Shape;6205;p73"/>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3"/>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7" name="Google Shape;6207;p73"/>
              <p:cNvGrpSpPr/>
              <p:nvPr/>
            </p:nvGrpSpPr>
            <p:grpSpPr>
              <a:xfrm>
                <a:off x="1818610" y="3731058"/>
                <a:ext cx="64321" cy="64544"/>
                <a:chOff x="1818610" y="3731058"/>
                <a:chExt cx="64321" cy="64544"/>
              </a:xfrm>
            </p:grpSpPr>
            <p:sp>
              <p:nvSpPr>
                <p:cNvPr id="6208" name="Google Shape;6208;p73"/>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3"/>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73"/>
              <p:cNvGrpSpPr/>
              <p:nvPr/>
            </p:nvGrpSpPr>
            <p:grpSpPr>
              <a:xfrm>
                <a:off x="2172491" y="4089633"/>
                <a:ext cx="72126" cy="53788"/>
                <a:chOff x="2172491" y="4089633"/>
                <a:chExt cx="72126" cy="53788"/>
              </a:xfrm>
            </p:grpSpPr>
            <p:sp>
              <p:nvSpPr>
                <p:cNvPr id="6211" name="Google Shape;6211;p73"/>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3"/>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3" name="Google Shape;6213;p73"/>
              <p:cNvGrpSpPr/>
              <p:nvPr/>
            </p:nvGrpSpPr>
            <p:grpSpPr>
              <a:xfrm>
                <a:off x="2171920" y="3731058"/>
                <a:ext cx="64321" cy="64544"/>
                <a:chOff x="2171920" y="3731058"/>
                <a:chExt cx="64321" cy="64544"/>
              </a:xfrm>
            </p:grpSpPr>
            <p:sp>
              <p:nvSpPr>
                <p:cNvPr id="6214" name="Google Shape;6214;p73"/>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3"/>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6" name="Google Shape;6216;p73"/>
              <p:cNvGrpSpPr/>
              <p:nvPr/>
            </p:nvGrpSpPr>
            <p:grpSpPr>
              <a:xfrm>
                <a:off x="2874730" y="3745828"/>
                <a:ext cx="72126" cy="53788"/>
                <a:chOff x="2874730" y="3745828"/>
                <a:chExt cx="72126" cy="53788"/>
              </a:xfrm>
            </p:grpSpPr>
            <p:sp>
              <p:nvSpPr>
                <p:cNvPr id="6217" name="Google Shape;6217;p73"/>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3"/>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73"/>
              <p:cNvGrpSpPr/>
              <p:nvPr/>
            </p:nvGrpSpPr>
            <p:grpSpPr>
              <a:xfrm>
                <a:off x="2878589" y="4081481"/>
                <a:ext cx="64321" cy="64544"/>
                <a:chOff x="2878589" y="4081481"/>
                <a:chExt cx="64321" cy="64544"/>
              </a:xfrm>
            </p:grpSpPr>
            <p:sp>
              <p:nvSpPr>
                <p:cNvPr id="6220" name="Google Shape;6220;p73"/>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3"/>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2" name="Google Shape;6222;p73"/>
              <p:cNvGrpSpPr/>
              <p:nvPr/>
            </p:nvGrpSpPr>
            <p:grpSpPr>
              <a:xfrm>
                <a:off x="2525796" y="4089633"/>
                <a:ext cx="72126" cy="53788"/>
                <a:chOff x="2525796" y="4089633"/>
                <a:chExt cx="72126" cy="53788"/>
              </a:xfrm>
            </p:grpSpPr>
            <p:sp>
              <p:nvSpPr>
                <p:cNvPr id="6223" name="Google Shape;6223;p73"/>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3"/>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5" name="Google Shape;6225;p73"/>
              <p:cNvGrpSpPr/>
              <p:nvPr/>
            </p:nvGrpSpPr>
            <p:grpSpPr>
              <a:xfrm>
                <a:off x="2525225" y="3731058"/>
                <a:ext cx="64321" cy="64544"/>
                <a:chOff x="2525225" y="3731058"/>
                <a:chExt cx="64321" cy="64544"/>
              </a:xfrm>
            </p:grpSpPr>
            <p:sp>
              <p:nvSpPr>
                <p:cNvPr id="6226" name="Google Shape;6226;p73"/>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3"/>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231"/>
        <p:cNvGrpSpPr/>
        <p:nvPr/>
      </p:nvGrpSpPr>
      <p:grpSpPr>
        <a:xfrm>
          <a:off x="0" y="0"/>
          <a:ext cx="0" cy="0"/>
          <a:chOff x="0" y="0"/>
          <a:chExt cx="0" cy="0"/>
        </a:xfrm>
      </p:grpSpPr>
      <p:grpSp>
        <p:nvGrpSpPr>
          <p:cNvPr id="6232" name="Google Shape;6232;p74"/>
          <p:cNvGrpSpPr/>
          <p:nvPr/>
        </p:nvGrpSpPr>
        <p:grpSpPr>
          <a:xfrm>
            <a:off x="716991" y="971306"/>
            <a:ext cx="845921" cy="690752"/>
            <a:chOff x="732428" y="1198513"/>
            <a:chExt cx="845921" cy="690752"/>
          </a:xfrm>
        </p:grpSpPr>
        <p:grpSp>
          <p:nvGrpSpPr>
            <p:cNvPr id="6233" name="Google Shape;6233;p74"/>
            <p:cNvGrpSpPr/>
            <p:nvPr/>
          </p:nvGrpSpPr>
          <p:grpSpPr>
            <a:xfrm>
              <a:off x="823030" y="1198513"/>
              <a:ext cx="755319" cy="690752"/>
              <a:chOff x="823030" y="1198513"/>
              <a:chExt cx="755319" cy="690752"/>
            </a:xfrm>
          </p:grpSpPr>
          <p:sp>
            <p:nvSpPr>
              <p:cNvPr id="6234" name="Google Shape;6234;p74"/>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4"/>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6" name="Google Shape;6236;p74"/>
            <p:cNvGrpSpPr/>
            <p:nvPr/>
          </p:nvGrpSpPr>
          <p:grpSpPr>
            <a:xfrm>
              <a:off x="732428" y="1239937"/>
              <a:ext cx="739912" cy="607886"/>
              <a:chOff x="732428" y="1239937"/>
              <a:chExt cx="739912" cy="607886"/>
            </a:xfrm>
          </p:grpSpPr>
          <p:sp>
            <p:nvSpPr>
              <p:cNvPr id="6237" name="Google Shape;6237;p74"/>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4"/>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9" name="Google Shape;6239;p74"/>
            <p:cNvGrpSpPr/>
            <p:nvPr/>
          </p:nvGrpSpPr>
          <p:grpSpPr>
            <a:xfrm>
              <a:off x="732428" y="1277018"/>
              <a:ext cx="702832" cy="533758"/>
              <a:chOff x="732428" y="1277018"/>
              <a:chExt cx="702832" cy="533758"/>
            </a:xfrm>
          </p:grpSpPr>
          <p:sp>
            <p:nvSpPr>
              <p:cNvPr id="6240" name="Google Shape;6240;p74"/>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4"/>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2" name="Google Shape;6242;p74"/>
            <p:cNvGrpSpPr/>
            <p:nvPr/>
          </p:nvGrpSpPr>
          <p:grpSpPr>
            <a:xfrm>
              <a:off x="931170" y="1306653"/>
              <a:ext cx="647179" cy="474455"/>
              <a:chOff x="931170" y="1306653"/>
              <a:chExt cx="647179" cy="474455"/>
            </a:xfrm>
          </p:grpSpPr>
          <p:sp>
            <p:nvSpPr>
              <p:cNvPr id="6243" name="Google Shape;6243;p74"/>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4"/>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5" name="Google Shape;6245;p74"/>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6" name="Google Shape;6246;p74"/>
          <p:cNvGrpSpPr/>
          <p:nvPr/>
        </p:nvGrpSpPr>
        <p:grpSpPr>
          <a:xfrm>
            <a:off x="3948600" y="971313"/>
            <a:ext cx="634656" cy="699982"/>
            <a:chOff x="5985650" y="2860025"/>
            <a:chExt cx="1396075" cy="1539775"/>
          </a:xfrm>
        </p:grpSpPr>
        <p:sp>
          <p:nvSpPr>
            <p:cNvPr id="6247" name="Google Shape;6247;p74"/>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4"/>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4"/>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4"/>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4"/>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4"/>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4"/>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4"/>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4"/>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4"/>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4"/>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4"/>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4"/>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4"/>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4"/>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4"/>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4"/>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4"/>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4"/>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4"/>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4"/>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4"/>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4"/>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4"/>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4"/>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4"/>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4"/>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4"/>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4"/>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4"/>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4"/>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4"/>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74"/>
          <p:cNvGrpSpPr/>
          <p:nvPr/>
        </p:nvGrpSpPr>
        <p:grpSpPr>
          <a:xfrm>
            <a:off x="4704250" y="971306"/>
            <a:ext cx="725845" cy="699975"/>
            <a:chOff x="4249973" y="1201875"/>
            <a:chExt cx="1958568" cy="1888762"/>
          </a:xfrm>
        </p:grpSpPr>
        <p:sp>
          <p:nvSpPr>
            <p:cNvPr id="6280" name="Google Shape;6280;p74"/>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1" name="Google Shape;6281;p74"/>
            <p:cNvGrpSpPr/>
            <p:nvPr/>
          </p:nvGrpSpPr>
          <p:grpSpPr>
            <a:xfrm>
              <a:off x="5853086" y="1789142"/>
              <a:ext cx="355454" cy="1048099"/>
              <a:chOff x="5576108" y="2016725"/>
              <a:chExt cx="565200" cy="1666560"/>
            </a:xfrm>
          </p:grpSpPr>
          <p:sp>
            <p:nvSpPr>
              <p:cNvPr id="6282" name="Google Shape;6282;p74"/>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283" name="Google Shape;6283;p7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4" name="Google Shape;6284;p74"/>
            <p:cNvGrpSpPr/>
            <p:nvPr/>
          </p:nvGrpSpPr>
          <p:grpSpPr>
            <a:xfrm>
              <a:off x="4869455" y="2691676"/>
              <a:ext cx="1013897" cy="398961"/>
              <a:chOff x="4012057" y="3451825"/>
              <a:chExt cx="1612175" cy="634379"/>
            </a:xfrm>
          </p:grpSpPr>
          <p:sp>
            <p:nvSpPr>
              <p:cNvPr id="6285" name="Google Shape;6285;p74"/>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286" name="Google Shape;6286;p7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74"/>
            <p:cNvGrpSpPr/>
            <p:nvPr/>
          </p:nvGrpSpPr>
          <p:grpSpPr>
            <a:xfrm>
              <a:off x="4276937" y="2155961"/>
              <a:ext cx="651965" cy="891358"/>
              <a:chOff x="3069908" y="2599997"/>
              <a:chExt cx="1036675" cy="1417328"/>
            </a:xfrm>
          </p:grpSpPr>
          <p:sp>
            <p:nvSpPr>
              <p:cNvPr id="6288" name="Google Shape;6288;p74"/>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289" name="Google Shape;6289;p7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0" name="Google Shape;6290;p74"/>
            <p:cNvGrpSpPr/>
            <p:nvPr/>
          </p:nvGrpSpPr>
          <p:grpSpPr>
            <a:xfrm>
              <a:off x="5054918" y="1201875"/>
              <a:ext cx="999548" cy="602711"/>
              <a:chOff x="4306958" y="1082925"/>
              <a:chExt cx="1589359" cy="958358"/>
            </a:xfrm>
          </p:grpSpPr>
          <p:sp>
            <p:nvSpPr>
              <p:cNvPr id="6291" name="Google Shape;6291;p74"/>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292" name="Google Shape;6292;p7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3" name="Google Shape;6293;p74"/>
            <p:cNvGrpSpPr/>
            <p:nvPr/>
          </p:nvGrpSpPr>
          <p:grpSpPr>
            <a:xfrm>
              <a:off x="4249973" y="1303451"/>
              <a:ext cx="799317" cy="841334"/>
              <a:chOff x="3027033" y="1244439"/>
              <a:chExt cx="1270977" cy="1337786"/>
            </a:xfrm>
          </p:grpSpPr>
          <p:sp>
            <p:nvSpPr>
              <p:cNvPr id="6294" name="Google Shape;6294;p74"/>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295" name="Google Shape;6295;p7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96" name="Google Shape;6296;p74"/>
          <p:cNvGrpSpPr/>
          <p:nvPr/>
        </p:nvGrpSpPr>
        <p:grpSpPr>
          <a:xfrm>
            <a:off x="4057114" y="1858087"/>
            <a:ext cx="750769" cy="683784"/>
            <a:chOff x="4204684" y="2104422"/>
            <a:chExt cx="699822" cy="637382"/>
          </a:xfrm>
        </p:grpSpPr>
        <p:grpSp>
          <p:nvGrpSpPr>
            <p:cNvPr id="6297" name="Google Shape;6297;p74"/>
            <p:cNvGrpSpPr/>
            <p:nvPr/>
          </p:nvGrpSpPr>
          <p:grpSpPr>
            <a:xfrm>
              <a:off x="4204684" y="2430067"/>
              <a:ext cx="342957" cy="311738"/>
              <a:chOff x="4204684" y="2430067"/>
              <a:chExt cx="342957" cy="311738"/>
            </a:xfrm>
          </p:grpSpPr>
          <p:sp>
            <p:nvSpPr>
              <p:cNvPr id="6298" name="Google Shape;6298;p74"/>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4"/>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0" name="Google Shape;6300;p74"/>
            <p:cNvGrpSpPr/>
            <p:nvPr/>
          </p:nvGrpSpPr>
          <p:grpSpPr>
            <a:xfrm>
              <a:off x="4561586" y="2430067"/>
              <a:ext cx="342920" cy="311738"/>
              <a:chOff x="4561586" y="2430067"/>
              <a:chExt cx="342920" cy="311738"/>
            </a:xfrm>
          </p:grpSpPr>
          <p:sp>
            <p:nvSpPr>
              <p:cNvPr id="6301" name="Google Shape;6301;p74"/>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4"/>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3" name="Google Shape;6303;p74"/>
            <p:cNvGrpSpPr/>
            <p:nvPr/>
          </p:nvGrpSpPr>
          <p:grpSpPr>
            <a:xfrm>
              <a:off x="4561586" y="2104422"/>
              <a:ext cx="342920" cy="311738"/>
              <a:chOff x="4561586" y="2104422"/>
              <a:chExt cx="342920" cy="311738"/>
            </a:xfrm>
          </p:grpSpPr>
          <p:sp>
            <p:nvSpPr>
              <p:cNvPr id="6304" name="Google Shape;6304;p74"/>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4"/>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6" name="Google Shape;6306;p74"/>
            <p:cNvGrpSpPr/>
            <p:nvPr/>
          </p:nvGrpSpPr>
          <p:grpSpPr>
            <a:xfrm>
              <a:off x="4204684" y="2104422"/>
              <a:ext cx="342957" cy="311664"/>
              <a:chOff x="4204684" y="2104422"/>
              <a:chExt cx="342957" cy="311664"/>
            </a:xfrm>
          </p:grpSpPr>
          <p:sp>
            <p:nvSpPr>
              <p:cNvPr id="6307" name="Google Shape;6307;p74"/>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4"/>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09" name="Google Shape;6309;p74"/>
          <p:cNvGrpSpPr/>
          <p:nvPr/>
        </p:nvGrpSpPr>
        <p:grpSpPr>
          <a:xfrm>
            <a:off x="5521547" y="971301"/>
            <a:ext cx="660591" cy="688867"/>
            <a:chOff x="5830645" y="1267368"/>
            <a:chExt cx="530340" cy="553040"/>
          </a:xfrm>
        </p:grpSpPr>
        <p:sp>
          <p:nvSpPr>
            <p:cNvPr id="6310" name="Google Shape;6310;p74"/>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1" name="Google Shape;6311;p74"/>
            <p:cNvGrpSpPr/>
            <p:nvPr/>
          </p:nvGrpSpPr>
          <p:grpSpPr>
            <a:xfrm>
              <a:off x="5830645" y="1267368"/>
              <a:ext cx="259743" cy="269909"/>
              <a:chOff x="5830645" y="1267368"/>
              <a:chExt cx="259743" cy="269909"/>
            </a:xfrm>
          </p:grpSpPr>
          <p:sp>
            <p:nvSpPr>
              <p:cNvPr id="6312" name="Google Shape;6312;p74"/>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4"/>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4" name="Google Shape;6314;p74"/>
            <p:cNvGrpSpPr/>
            <p:nvPr/>
          </p:nvGrpSpPr>
          <p:grpSpPr>
            <a:xfrm>
              <a:off x="6101293" y="1267368"/>
              <a:ext cx="259692" cy="269909"/>
              <a:chOff x="6101293" y="1267368"/>
              <a:chExt cx="259692" cy="269909"/>
            </a:xfrm>
          </p:grpSpPr>
          <p:sp>
            <p:nvSpPr>
              <p:cNvPr id="6315" name="Google Shape;6315;p74"/>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4"/>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7" name="Google Shape;6317;p74"/>
            <p:cNvGrpSpPr/>
            <p:nvPr/>
          </p:nvGrpSpPr>
          <p:grpSpPr>
            <a:xfrm>
              <a:off x="5830645" y="1550500"/>
              <a:ext cx="259692" cy="269909"/>
              <a:chOff x="5830645" y="1550500"/>
              <a:chExt cx="259692" cy="269909"/>
            </a:xfrm>
          </p:grpSpPr>
          <p:sp>
            <p:nvSpPr>
              <p:cNvPr id="6318" name="Google Shape;6318;p74"/>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4"/>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74"/>
            <p:cNvGrpSpPr/>
            <p:nvPr/>
          </p:nvGrpSpPr>
          <p:grpSpPr>
            <a:xfrm>
              <a:off x="6101293" y="1550500"/>
              <a:ext cx="259692" cy="269909"/>
              <a:chOff x="6101293" y="1550500"/>
              <a:chExt cx="259692" cy="269909"/>
            </a:xfrm>
          </p:grpSpPr>
          <p:sp>
            <p:nvSpPr>
              <p:cNvPr id="6321" name="Google Shape;6321;p74"/>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4"/>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23" name="Google Shape;6323;p74"/>
          <p:cNvGrpSpPr/>
          <p:nvPr/>
        </p:nvGrpSpPr>
        <p:grpSpPr>
          <a:xfrm>
            <a:off x="723700" y="1861760"/>
            <a:ext cx="697154" cy="679574"/>
            <a:chOff x="2679875" y="2361475"/>
            <a:chExt cx="780425" cy="760575"/>
          </a:xfrm>
        </p:grpSpPr>
        <p:sp>
          <p:nvSpPr>
            <p:cNvPr id="6324" name="Google Shape;6324;p74"/>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4"/>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4"/>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74"/>
          <p:cNvGrpSpPr/>
          <p:nvPr/>
        </p:nvGrpSpPr>
        <p:grpSpPr>
          <a:xfrm>
            <a:off x="3122859" y="971352"/>
            <a:ext cx="735829" cy="684547"/>
            <a:chOff x="3351965" y="1148808"/>
            <a:chExt cx="750770" cy="698375"/>
          </a:xfrm>
        </p:grpSpPr>
        <p:grpSp>
          <p:nvGrpSpPr>
            <p:cNvPr id="6331" name="Google Shape;6331;p74"/>
            <p:cNvGrpSpPr/>
            <p:nvPr/>
          </p:nvGrpSpPr>
          <p:grpSpPr>
            <a:xfrm>
              <a:off x="3586796" y="1148808"/>
              <a:ext cx="294857" cy="286830"/>
              <a:chOff x="3750225" y="1774000"/>
              <a:chExt cx="149575" cy="145525"/>
            </a:xfrm>
          </p:grpSpPr>
          <p:sp>
            <p:nvSpPr>
              <p:cNvPr id="6332" name="Google Shape;6332;p7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4" name="Google Shape;6334;p74"/>
            <p:cNvGrpSpPr/>
            <p:nvPr/>
          </p:nvGrpSpPr>
          <p:grpSpPr>
            <a:xfrm>
              <a:off x="3779245" y="1375768"/>
              <a:ext cx="323490" cy="286978"/>
              <a:chOff x="3847850" y="1889150"/>
              <a:chExt cx="164100" cy="145600"/>
            </a:xfrm>
          </p:grpSpPr>
          <p:sp>
            <p:nvSpPr>
              <p:cNvPr id="6335" name="Google Shape;6335;p7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7" name="Google Shape;6337;p74"/>
            <p:cNvGrpSpPr/>
            <p:nvPr/>
          </p:nvGrpSpPr>
          <p:grpSpPr>
            <a:xfrm>
              <a:off x="3351965" y="1330435"/>
              <a:ext cx="295449" cy="285401"/>
              <a:chOff x="3631100" y="1866150"/>
              <a:chExt cx="149875" cy="144800"/>
            </a:xfrm>
          </p:grpSpPr>
          <p:sp>
            <p:nvSpPr>
              <p:cNvPr id="6338" name="Google Shape;6338;p74"/>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4"/>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74"/>
            <p:cNvGrpSpPr/>
            <p:nvPr/>
          </p:nvGrpSpPr>
          <p:grpSpPr>
            <a:xfrm>
              <a:off x="3548208" y="1560352"/>
              <a:ext cx="294808" cy="286830"/>
              <a:chOff x="3730650" y="1982800"/>
              <a:chExt cx="149550" cy="145525"/>
            </a:xfrm>
          </p:grpSpPr>
          <p:sp>
            <p:nvSpPr>
              <p:cNvPr id="6341" name="Google Shape;6341;p7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43" name="Google Shape;6343;p74"/>
          <p:cNvGrpSpPr/>
          <p:nvPr/>
        </p:nvGrpSpPr>
        <p:grpSpPr>
          <a:xfrm>
            <a:off x="7624512" y="971306"/>
            <a:ext cx="804565" cy="677795"/>
            <a:chOff x="7636443" y="1204988"/>
            <a:chExt cx="804565" cy="677795"/>
          </a:xfrm>
        </p:grpSpPr>
        <p:grpSp>
          <p:nvGrpSpPr>
            <p:cNvPr id="6344" name="Google Shape;6344;p74"/>
            <p:cNvGrpSpPr/>
            <p:nvPr/>
          </p:nvGrpSpPr>
          <p:grpSpPr>
            <a:xfrm>
              <a:off x="7636443" y="1509705"/>
              <a:ext cx="804565" cy="373078"/>
              <a:chOff x="7636443" y="1509705"/>
              <a:chExt cx="804565" cy="373078"/>
            </a:xfrm>
          </p:grpSpPr>
          <p:sp>
            <p:nvSpPr>
              <p:cNvPr id="6345" name="Google Shape;6345;p74"/>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4"/>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7" name="Google Shape;6347;p74"/>
            <p:cNvGrpSpPr/>
            <p:nvPr/>
          </p:nvGrpSpPr>
          <p:grpSpPr>
            <a:xfrm>
              <a:off x="7636443" y="1408133"/>
              <a:ext cx="804565" cy="373078"/>
              <a:chOff x="7636443" y="1408133"/>
              <a:chExt cx="804565" cy="373078"/>
            </a:xfrm>
          </p:grpSpPr>
          <p:sp>
            <p:nvSpPr>
              <p:cNvPr id="6348" name="Google Shape;6348;p74"/>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4"/>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0" name="Google Shape;6350;p74"/>
            <p:cNvGrpSpPr/>
            <p:nvPr/>
          </p:nvGrpSpPr>
          <p:grpSpPr>
            <a:xfrm>
              <a:off x="7636443" y="1306560"/>
              <a:ext cx="804565" cy="373078"/>
              <a:chOff x="7636443" y="1306560"/>
              <a:chExt cx="804565" cy="373078"/>
            </a:xfrm>
          </p:grpSpPr>
          <p:sp>
            <p:nvSpPr>
              <p:cNvPr id="6351" name="Google Shape;6351;p74"/>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4"/>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3" name="Google Shape;6353;p74"/>
            <p:cNvGrpSpPr/>
            <p:nvPr/>
          </p:nvGrpSpPr>
          <p:grpSpPr>
            <a:xfrm>
              <a:off x="7636443" y="1204988"/>
              <a:ext cx="804565" cy="373078"/>
              <a:chOff x="7636443" y="1204988"/>
              <a:chExt cx="804565" cy="373078"/>
            </a:xfrm>
          </p:grpSpPr>
          <p:sp>
            <p:nvSpPr>
              <p:cNvPr id="6354" name="Google Shape;6354;p74"/>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4"/>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56" name="Google Shape;6356;p74"/>
          <p:cNvGrpSpPr/>
          <p:nvPr/>
        </p:nvGrpSpPr>
        <p:grpSpPr>
          <a:xfrm>
            <a:off x="4963358" y="1878721"/>
            <a:ext cx="661339" cy="661188"/>
            <a:chOff x="3990000" y="975400"/>
            <a:chExt cx="3934200" cy="3933300"/>
          </a:xfrm>
        </p:grpSpPr>
        <p:sp>
          <p:nvSpPr>
            <p:cNvPr id="6357" name="Google Shape;6357;p74"/>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4"/>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4"/>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4"/>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1" name="Google Shape;6361;p74"/>
          <p:cNvGrpSpPr/>
          <p:nvPr/>
        </p:nvGrpSpPr>
        <p:grpSpPr>
          <a:xfrm>
            <a:off x="6607006" y="1857359"/>
            <a:ext cx="868881" cy="684241"/>
            <a:chOff x="6598259" y="2078634"/>
            <a:chExt cx="868881" cy="684241"/>
          </a:xfrm>
        </p:grpSpPr>
        <p:sp>
          <p:nvSpPr>
            <p:cNvPr id="6362" name="Google Shape;6362;p74"/>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4"/>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4"/>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4"/>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4"/>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4"/>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8" name="Google Shape;6368;p74"/>
            <p:cNvGrpSpPr/>
            <p:nvPr/>
          </p:nvGrpSpPr>
          <p:grpSpPr>
            <a:xfrm>
              <a:off x="6808175" y="2078634"/>
              <a:ext cx="452229" cy="684241"/>
              <a:chOff x="6808175" y="2078634"/>
              <a:chExt cx="452229" cy="684241"/>
            </a:xfrm>
          </p:grpSpPr>
          <p:sp>
            <p:nvSpPr>
              <p:cNvPr id="6369" name="Google Shape;6369;p74"/>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4"/>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4"/>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4"/>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4"/>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4"/>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5" name="Google Shape;6375;p74"/>
              <p:cNvGrpSpPr/>
              <p:nvPr/>
            </p:nvGrpSpPr>
            <p:grpSpPr>
              <a:xfrm>
                <a:off x="6821586" y="2078634"/>
                <a:ext cx="426871" cy="684241"/>
                <a:chOff x="6821586" y="2078634"/>
                <a:chExt cx="426871" cy="684241"/>
              </a:xfrm>
            </p:grpSpPr>
            <p:grpSp>
              <p:nvGrpSpPr>
                <p:cNvPr id="6376" name="Google Shape;6376;p74"/>
                <p:cNvGrpSpPr/>
                <p:nvPr/>
              </p:nvGrpSpPr>
              <p:grpSpPr>
                <a:xfrm>
                  <a:off x="6821586" y="2078634"/>
                  <a:ext cx="426871" cy="684241"/>
                  <a:chOff x="6821586" y="2078634"/>
                  <a:chExt cx="426871" cy="684241"/>
                </a:xfrm>
              </p:grpSpPr>
              <p:sp>
                <p:nvSpPr>
                  <p:cNvPr id="6377" name="Google Shape;6377;p74"/>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4"/>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4"/>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4"/>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4"/>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4"/>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4"/>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4"/>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4"/>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4"/>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4"/>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4"/>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4"/>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4"/>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4"/>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4"/>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4"/>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4"/>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4"/>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6" name="Google Shape;6396;p74"/>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4"/>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4"/>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4"/>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4"/>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4"/>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02" name="Google Shape;6402;p74"/>
          <p:cNvGrpSpPr/>
          <p:nvPr/>
        </p:nvGrpSpPr>
        <p:grpSpPr>
          <a:xfrm>
            <a:off x="5780173" y="1862968"/>
            <a:ext cx="671358" cy="671358"/>
            <a:chOff x="6535625" y="760425"/>
            <a:chExt cx="1665900" cy="1665900"/>
          </a:xfrm>
        </p:grpSpPr>
        <p:sp>
          <p:nvSpPr>
            <p:cNvPr id="6403" name="Google Shape;6403;p74"/>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4"/>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4"/>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4"/>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74"/>
          <p:cNvGrpSpPr/>
          <p:nvPr/>
        </p:nvGrpSpPr>
        <p:grpSpPr>
          <a:xfrm>
            <a:off x="716989" y="3531368"/>
            <a:ext cx="1340789" cy="640830"/>
            <a:chOff x="238125" y="1151100"/>
            <a:chExt cx="7139450" cy="3412300"/>
          </a:xfrm>
        </p:grpSpPr>
        <p:sp>
          <p:nvSpPr>
            <p:cNvPr id="6408" name="Google Shape;6408;p74"/>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4"/>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4"/>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4"/>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4"/>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4"/>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4"/>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4"/>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4"/>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4"/>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4"/>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4"/>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0" name="Google Shape;6420;p74"/>
          <p:cNvGrpSpPr/>
          <p:nvPr/>
        </p:nvGrpSpPr>
        <p:grpSpPr>
          <a:xfrm>
            <a:off x="5584212" y="2734649"/>
            <a:ext cx="985357" cy="585764"/>
            <a:chOff x="5145061" y="2881789"/>
            <a:chExt cx="1107641" cy="658458"/>
          </a:xfrm>
        </p:grpSpPr>
        <p:grpSp>
          <p:nvGrpSpPr>
            <p:cNvPr id="6421" name="Google Shape;6421;p74"/>
            <p:cNvGrpSpPr/>
            <p:nvPr/>
          </p:nvGrpSpPr>
          <p:grpSpPr>
            <a:xfrm>
              <a:off x="5722989" y="3244587"/>
              <a:ext cx="529713" cy="295659"/>
              <a:chOff x="5722989" y="3244587"/>
              <a:chExt cx="529713" cy="295659"/>
            </a:xfrm>
          </p:grpSpPr>
          <p:sp>
            <p:nvSpPr>
              <p:cNvPr id="6422" name="Google Shape;6422;p74"/>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423" name="Google Shape;6423;p74"/>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424" name="Google Shape;6424;p74"/>
            <p:cNvGrpSpPr/>
            <p:nvPr/>
          </p:nvGrpSpPr>
          <p:grpSpPr>
            <a:xfrm>
              <a:off x="5145061" y="3244587"/>
              <a:ext cx="536807" cy="295659"/>
              <a:chOff x="5145061" y="3244587"/>
              <a:chExt cx="536807" cy="295659"/>
            </a:xfrm>
          </p:grpSpPr>
          <p:sp>
            <p:nvSpPr>
              <p:cNvPr id="6425" name="Google Shape;6425;p74"/>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426" name="Google Shape;6426;p74"/>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427" name="Google Shape;6427;p74"/>
            <p:cNvGrpSpPr/>
            <p:nvPr/>
          </p:nvGrpSpPr>
          <p:grpSpPr>
            <a:xfrm>
              <a:off x="5341327" y="2898245"/>
              <a:ext cx="532309" cy="614891"/>
              <a:chOff x="5341327" y="2898245"/>
              <a:chExt cx="532309" cy="614891"/>
            </a:xfrm>
          </p:grpSpPr>
          <p:sp>
            <p:nvSpPr>
              <p:cNvPr id="6428" name="Google Shape;6428;p74"/>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429" name="Google Shape;6429;p74"/>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430" name="Google Shape;6430;p74"/>
            <p:cNvGrpSpPr/>
            <p:nvPr/>
          </p:nvGrpSpPr>
          <p:grpSpPr>
            <a:xfrm>
              <a:off x="5532290" y="2881789"/>
              <a:ext cx="620516" cy="305456"/>
              <a:chOff x="5532290" y="2881789"/>
              <a:chExt cx="620516" cy="305456"/>
            </a:xfrm>
          </p:grpSpPr>
          <p:sp>
            <p:nvSpPr>
              <p:cNvPr id="6431" name="Google Shape;6431;p74"/>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432" name="Google Shape;6432;p74"/>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433" name="Google Shape;6433;p74"/>
          <p:cNvGrpSpPr/>
          <p:nvPr/>
        </p:nvGrpSpPr>
        <p:grpSpPr>
          <a:xfrm>
            <a:off x="8163135" y="3526707"/>
            <a:ext cx="269068" cy="645491"/>
            <a:chOff x="7026852" y="3311869"/>
            <a:chExt cx="434331" cy="1041954"/>
          </a:xfrm>
        </p:grpSpPr>
        <p:sp>
          <p:nvSpPr>
            <p:cNvPr id="6434" name="Google Shape;6434;p74"/>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4"/>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4"/>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7" name="Google Shape;6437;p74"/>
          <p:cNvGrpSpPr/>
          <p:nvPr/>
        </p:nvGrpSpPr>
        <p:grpSpPr>
          <a:xfrm>
            <a:off x="6179716" y="3565945"/>
            <a:ext cx="293882" cy="293836"/>
            <a:chOff x="4873519" y="3311869"/>
            <a:chExt cx="499374" cy="499296"/>
          </a:xfrm>
        </p:grpSpPr>
        <p:sp>
          <p:nvSpPr>
            <p:cNvPr id="6438" name="Google Shape;6438;p74"/>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4"/>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0" name="Google Shape;6440;p74"/>
          <p:cNvGrpSpPr/>
          <p:nvPr/>
        </p:nvGrpSpPr>
        <p:grpSpPr>
          <a:xfrm>
            <a:off x="6179716" y="3878316"/>
            <a:ext cx="293882" cy="293882"/>
            <a:chOff x="4873519" y="3875839"/>
            <a:chExt cx="499374" cy="499374"/>
          </a:xfrm>
        </p:grpSpPr>
        <p:sp>
          <p:nvSpPr>
            <p:cNvPr id="6441" name="Google Shape;6441;p74"/>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4"/>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3" name="Google Shape;6443;p74"/>
          <p:cNvGrpSpPr/>
          <p:nvPr/>
        </p:nvGrpSpPr>
        <p:grpSpPr>
          <a:xfrm>
            <a:off x="2410244" y="1850269"/>
            <a:ext cx="698104" cy="698208"/>
            <a:chOff x="2565073" y="2075876"/>
            <a:chExt cx="672482" cy="672518"/>
          </a:xfrm>
        </p:grpSpPr>
        <p:sp>
          <p:nvSpPr>
            <p:cNvPr id="6444" name="Google Shape;6444;p74"/>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4"/>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4"/>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4"/>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4"/>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4"/>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74"/>
          <p:cNvGrpSpPr/>
          <p:nvPr/>
        </p:nvGrpSpPr>
        <p:grpSpPr>
          <a:xfrm>
            <a:off x="5633655" y="3534869"/>
            <a:ext cx="438354" cy="637329"/>
            <a:chOff x="1697726" y="3244179"/>
            <a:chExt cx="788124" cy="1146069"/>
          </a:xfrm>
        </p:grpSpPr>
        <p:sp>
          <p:nvSpPr>
            <p:cNvPr id="6451" name="Google Shape;6451;p7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3" name="Google Shape;6453;p74"/>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4" name="Google Shape;6454;p74"/>
          <p:cNvGrpSpPr/>
          <p:nvPr/>
        </p:nvGrpSpPr>
        <p:grpSpPr>
          <a:xfrm>
            <a:off x="7634869" y="1863232"/>
            <a:ext cx="799565" cy="670282"/>
            <a:chOff x="7617850" y="2063282"/>
            <a:chExt cx="799565" cy="670282"/>
          </a:xfrm>
        </p:grpSpPr>
        <p:cxnSp>
          <p:nvCxnSpPr>
            <p:cNvPr id="6455" name="Google Shape;6455;p74"/>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456" name="Google Shape;6456;p74"/>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457" name="Google Shape;6457;p74"/>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458" name="Google Shape;6458;p74"/>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459" name="Google Shape;6459;p74"/>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460" name="Google Shape;6460;p74"/>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461" name="Google Shape;6461;p74"/>
            <p:cNvGrpSpPr/>
            <p:nvPr/>
          </p:nvGrpSpPr>
          <p:grpSpPr>
            <a:xfrm>
              <a:off x="7734309" y="2063282"/>
              <a:ext cx="570957" cy="620095"/>
              <a:chOff x="7734309" y="2063282"/>
              <a:chExt cx="570957" cy="620095"/>
            </a:xfrm>
          </p:grpSpPr>
          <p:grpSp>
            <p:nvGrpSpPr>
              <p:cNvPr id="6462" name="Google Shape;6462;p74"/>
              <p:cNvGrpSpPr/>
              <p:nvPr/>
            </p:nvGrpSpPr>
            <p:grpSpPr>
              <a:xfrm>
                <a:off x="8031573" y="2063282"/>
                <a:ext cx="273693" cy="620095"/>
                <a:chOff x="8031573" y="2063282"/>
                <a:chExt cx="273693" cy="620095"/>
              </a:xfrm>
            </p:grpSpPr>
            <p:sp>
              <p:nvSpPr>
                <p:cNvPr id="6463" name="Google Shape;6463;p7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7" name="Google Shape;6467;p74"/>
              <p:cNvGrpSpPr/>
              <p:nvPr/>
            </p:nvGrpSpPr>
            <p:grpSpPr>
              <a:xfrm flipH="1">
                <a:off x="7734309" y="2063282"/>
                <a:ext cx="273693" cy="620095"/>
                <a:chOff x="8031573" y="2063282"/>
                <a:chExt cx="273693" cy="620095"/>
              </a:xfrm>
            </p:grpSpPr>
            <p:sp>
              <p:nvSpPr>
                <p:cNvPr id="6468" name="Google Shape;6468;p7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472" name="Google Shape;6472;p74"/>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4"/>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4" name="Google Shape;6474;p74"/>
          <p:cNvGrpSpPr/>
          <p:nvPr/>
        </p:nvGrpSpPr>
        <p:grpSpPr>
          <a:xfrm>
            <a:off x="7821475" y="2716715"/>
            <a:ext cx="602567" cy="601884"/>
            <a:chOff x="1186975" y="238125"/>
            <a:chExt cx="5244275" cy="5238325"/>
          </a:xfrm>
        </p:grpSpPr>
        <p:sp>
          <p:nvSpPr>
            <p:cNvPr id="6475" name="Google Shape;6475;p7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4"/>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4"/>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4"/>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74"/>
          <p:cNvGrpSpPr/>
          <p:nvPr/>
        </p:nvGrpSpPr>
        <p:grpSpPr>
          <a:xfrm>
            <a:off x="3264213" y="1856199"/>
            <a:ext cx="651848" cy="687338"/>
            <a:chOff x="3400515" y="2056248"/>
            <a:chExt cx="698134" cy="735987"/>
          </a:xfrm>
        </p:grpSpPr>
        <p:grpSp>
          <p:nvGrpSpPr>
            <p:cNvPr id="6480" name="Google Shape;6480;p74"/>
            <p:cNvGrpSpPr/>
            <p:nvPr/>
          </p:nvGrpSpPr>
          <p:grpSpPr>
            <a:xfrm>
              <a:off x="3400515" y="2283913"/>
              <a:ext cx="312919" cy="219900"/>
              <a:chOff x="3400515" y="2283913"/>
              <a:chExt cx="312919" cy="219900"/>
            </a:xfrm>
          </p:grpSpPr>
          <p:sp>
            <p:nvSpPr>
              <p:cNvPr id="6481" name="Google Shape;6481;p74"/>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482" name="Google Shape;6482;p74"/>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483" name="Google Shape;6483;p74"/>
            <p:cNvGrpSpPr/>
            <p:nvPr/>
          </p:nvGrpSpPr>
          <p:grpSpPr>
            <a:xfrm>
              <a:off x="3547823" y="2461089"/>
              <a:ext cx="219900" cy="331146"/>
              <a:chOff x="3547823" y="2461089"/>
              <a:chExt cx="219900" cy="331146"/>
            </a:xfrm>
          </p:grpSpPr>
          <p:sp>
            <p:nvSpPr>
              <p:cNvPr id="6484" name="Google Shape;6484;p74"/>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485" name="Google Shape;6485;p74"/>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486" name="Google Shape;6486;p74"/>
            <p:cNvGrpSpPr/>
            <p:nvPr/>
          </p:nvGrpSpPr>
          <p:grpSpPr>
            <a:xfrm>
              <a:off x="3734138" y="2461089"/>
              <a:ext cx="219900" cy="331146"/>
              <a:chOff x="3734138" y="2461089"/>
              <a:chExt cx="219900" cy="331146"/>
            </a:xfrm>
          </p:grpSpPr>
          <p:sp>
            <p:nvSpPr>
              <p:cNvPr id="6487" name="Google Shape;6487;p74"/>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488" name="Google Shape;6488;p74"/>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489" name="Google Shape;6489;p74"/>
            <p:cNvGrpSpPr/>
            <p:nvPr/>
          </p:nvGrpSpPr>
          <p:grpSpPr>
            <a:xfrm>
              <a:off x="3787560" y="2281742"/>
              <a:ext cx="311089" cy="219900"/>
              <a:chOff x="3787560" y="2281742"/>
              <a:chExt cx="311089" cy="219900"/>
            </a:xfrm>
          </p:grpSpPr>
          <p:sp>
            <p:nvSpPr>
              <p:cNvPr id="6490" name="Google Shape;6490;p74"/>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491" name="Google Shape;6491;p74"/>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492" name="Google Shape;6492;p74"/>
            <p:cNvGrpSpPr/>
            <p:nvPr/>
          </p:nvGrpSpPr>
          <p:grpSpPr>
            <a:xfrm>
              <a:off x="3637290" y="2056248"/>
              <a:ext cx="219900" cy="330736"/>
              <a:chOff x="3637290" y="2056248"/>
              <a:chExt cx="219900" cy="330736"/>
            </a:xfrm>
          </p:grpSpPr>
          <p:sp>
            <p:nvSpPr>
              <p:cNvPr id="6493" name="Google Shape;6493;p74"/>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494" name="Google Shape;6494;p74"/>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495" name="Google Shape;6495;p74"/>
          <p:cNvGrpSpPr/>
          <p:nvPr/>
        </p:nvGrpSpPr>
        <p:grpSpPr>
          <a:xfrm>
            <a:off x="2555919" y="2726205"/>
            <a:ext cx="1268144" cy="592394"/>
            <a:chOff x="238125" y="1188750"/>
            <a:chExt cx="7140450" cy="3335550"/>
          </a:xfrm>
        </p:grpSpPr>
        <p:sp>
          <p:nvSpPr>
            <p:cNvPr id="6496" name="Google Shape;6496;p7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1" name="Google Shape;6501;p74"/>
          <p:cNvGrpSpPr/>
          <p:nvPr/>
        </p:nvGrpSpPr>
        <p:grpSpPr>
          <a:xfrm>
            <a:off x="6663819" y="2728360"/>
            <a:ext cx="1053944" cy="590147"/>
            <a:chOff x="238125" y="1335475"/>
            <a:chExt cx="5418735" cy="3034175"/>
          </a:xfrm>
        </p:grpSpPr>
        <p:sp>
          <p:nvSpPr>
            <p:cNvPr id="6502" name="Google Shape;6502;p7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74"/>
          <p:cNvGrpSpPr/>
          <p:nvPr/>
        </p:nvGrpSpPr>
        <p:grpSpPr>
          <a:xfrm>
            <a:off x="4094628" y="3533259"/>
            <a:ext cx="1268207" cy="638939"/>
            <a:chOff x="3967651" y="3645904"/>
            <a:chExt cx="1479304" cy="745292"/>
          </a:xfrm>
        </p:grpSpPr>
        <p:grpSp>
          <p:nvGrpSpPr>
            <p:cNvPr id="6506" name="Google Shape;6506;p74"/>
            <p:cNvGrpSpPr/>
            <p:nvPr/>
          </p:nvGrpSpPr>
          <p:grpSpPr>
            <a:xfrm>
              <a:off x="3967651" y="4009026"/>
              <a:ext cx="1479304" cy="382170"/>
              <a:chOff x="3967651" y="4009026"/>
              <a:chExt cx="1479304" cy="382170"/>
            </a:xfrm>
          </p:grpSpPr>
          <p:grpSp>
            <p:nvGrpSpPr>
              <p:cNvPr id="6507" name="Google Shape;6507;p74"/>
              <p:cNvGrpSpPr/>
              <p:nvPr/>
            </p:nvGrpSpPr>
            <p:grpSpPr>
              <a:xfrm>
                <a:off x="4892216" y="4195630"/>
                <a:ext cx="554739" cy="195566"/>
                <a:chOff x="3604375" y="4892160"/>
                <a:chExt cx="1651500" cy="582215"/>
              </a:xfrm>
            </p:grpSpPr>
            <p:sp>
              <p:nvSpPr>
                <p:cNvPr id="6508" name="Google Shape;6508;p74"/>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4"/>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0" name="Google Shape;6510;p74"/>
              <p:cNvGrpSpPr/>
              <p:nvPr/>
            </p:nvGrpSpPr>
            <p:grpSpPr>
              <a:xfrm>
                <a:off x="3967651" y="4146303"/>
                <a:ext cx="579402" cy="244893"/>
                <a:chOff x="851875" y="4745310"/>
                <a:chExt cx="1724925" cy="729065"/>
              </a:xfrm>
            </p:grpSpPr>
            <p:sp>
              <p:nvSpPr>
                <p:cNvPr id="6511" name="Google Shape;6511;p74"/>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4"/>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3" name="Google Shape;6513;p74"/>
              <p:cNvGrpSpPr/>
              <p:nvPr/>
            </p:nvGrpSpPr>
            <p:grpSpPr>
              <a:xfrm>
                <a:off x="4460753" y="4009026"/>
                <a:ext cx="493110" cy="382170"/>
                <a:chOff x="2319875" y="4336625"/>
                <a:chExt cx="1468025" cy="1137750"/>
              </a:xfrm>
            </p:grpSpPr>
            <p:sp>
              <p:nvSpPr>
                <p:cNvPr id="6514" name="Google Shape;6514;p74"/>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4"/>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16" name="Google Shape;6516;p74"/>
            <p:cNvGrpSpPr/>
            <p:nvPr/>
          </p:nvGrpSpPr>
          <p:grpSpPr>
            <a:xfrm>
              <a:off x="4479443" y="3645904"/>
              <a:ext cx="455965" cy="388789"/>
              <a:chOff x="2957425" y="238100"/>
              <a:chExt cx="1910200" cy="1628775"/>
            </a:xfrm>
          </p:grpSpPr>
          <p:sp>
            <p:nvSpPr>
              <p:cNvPr id="6517" name="Google Shape;6517;p74"/>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4"/>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4"/>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4"/>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4"/>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4"/>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4"/>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4"/>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4"/>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4"/>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7" name="Google Shape;6527;p74"/>
          <p:cNvGrpSpPr/>
          <p:nvPr/>
        </p:nvGrpSpPr>
        <p:grpSpPr>
          <a:xfrm>
            <a:off x="2480742" y="3534460"/>
            <a:ext cx="1243128" cy="637739"/>
            <a:chOff x="2496310" y="3693351"/>
            <a:chExt cx="1342906" cy="688926"/>
          </a:xfrm>
        </p:grpSpPr>
        <p:grpSp>
          <p:nvGrpSpPr>
            <p:cNvPr id="6528" name="Google Shape;6528;p74"/>
            <p:cNvGrpSpPr/>
            <p:nvPr/>
          </p:nvGrpSpPr>
          <p:grpSpPr>
            <a:xfrm>
              <a:off x="2496310" y="3693351"/>
              <a:ext cx="1342906" cy="688875"/>
              <a:chOff x="2496310" y="3693351"/>
              <a:chExt cx="1342906" cy="688875"/>
            </a:xfrm>
          </p:grpSpPr>
          <p:sp>
            <p:nvSpPr>
              <p:cNvPr id="6529" name="Google Shape;6529;p74"/>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4"/>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4"/>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4"/>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4"/>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4"/>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35" name="Google Shape;6535;p74"/>
              <p:cNvCxnSpPr>
                <a:stCxn id="6533"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536" name="Google Shape;6536;p74"/>
              <p:cNvCxnSpPr>
                <a:stCxn id="6530"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537" name="Google Shape;6537;p74"/>
              <p:cNvCxnSpPr>
                <a:stCxn id="6531"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538" name="Google Shape;6538;p74"/>
              <p:cNvCxnSpPr>
                <a:stCxn id="6534"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539" name="Google Shape;6539;p74"/>
              <p:cNvCxnSpPr>
                <a:stCxn id="6532"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540" name="Google Shape;6540;p74"/>
            <p:cNvGrpSpPr/>
            <p:nvPr/>
          </p:nvGrpSpPr>
          <p:grpSpPr>
            <a:xfrm>
              <a:off x="2675275" y="3930557"/>
              <a:ext cx="1003306" cy="451719"/>
              <a:chOff x="2675275" y="4174282"/>
              <a:chExt cx="1003306" cy="451719"/>
            </a:xfrm>
          </p:grpSpPr>
          <p:sp>
            <p:nvSpPr>
              <p:cNvPr id="6541" name="Google Shape;6541;p74"/>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4"/>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4"/>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4" name="Google Shape;6544;p74"/>
          <p:cNvGrpSpPr/>
          <p:nvPr/>
        </p:nvGrpSpPr>
        <p:grpSpPr>
          <a:xfrm>
            <a:off x="1654412" y="971306"/>
            <a:ext cx="574511" cy="874709"/>
            <a:chOff x="1715404" y="1112080"/>
            <a:chExt cx="642270" cy="977984"/>
          </a:xfrm>
        </p:grpSpPr>
        <p:grpSp>
          <p:nvGrpSpPr>
            <p:cNvPr id="6545" name="Google Shape;6545;p74"/>
            <p:cNvGrpSpPr/>
            <p:nvPr/>
          </p:nvGrpSpPr>
          <p:grpSpPr>
            <a:xfrm>
              <a:off x="1715404" y="1112080"/>
              <a:ext cx="642270" cy="977984"/>
              <a:chOff x="1715404" y="1112080"/>
              <a:chExt cx="642270" cy="977984"/>
            </a:xfrm>
          </p:grpSpPr>
          <p:sp>
            <p:nvSpPr>
              <p:cNvPr id="6546" name="Google Shape;6546;p74"/>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4"/>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8" name="Google Shape;6548;p74"/>
            <p:cNvGrpSpPr/>
            <p:nvPr/>
          </p:nvGrpSpPr>
          <p:grpSpPr>
            <a:xfrm>
              <a:off x="1768927" y="1165603"/>
              <a:ext cx="535225" cy="851367"/>
              <a:chOff x="1768927" y="1165603"/>
              <a:chExt cx="535225" cy="851367"/>
            </a:xfrm>
          </p:grpSpPr>
          <p:sp>
            <p:nvSpPr>
              <p:cNvPr id="6549" name="Google Shape;6549;p74"/>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4"/>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1" name="Google Shape;6551;p74"/>
            <p:cNvGrpSpPr/>
            <p:nvPr/>
          </p:nvGrpSpPr>
          <p:grpSpPr>
            <a:xfrm>
              <a:off x="1822449" y="1219125"/>
              <a:ext cx="428180" cy="718859"/>
              <a:chOff x="1822449" y="1219125"/>
              <a:chExt cx="428180" cy="718859"/>
            </a:xfrm>
          </p:grpSpPr>
          <p:sp>
            <p:nvSpPr>
              <p:cNvPr id="6552" name="Google Shape;6552;p74"/>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4"/>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74"/>
            <p:cNvGrpSpPr/>
            <p:nvPr/>
          </p:nvGrpSpPr>
          <p:grpSpPr>
            <a:xfrm>
              <a:off x="1875972" y="1272648"/>
              <a:ext cx="321135" cy="586939"/>
              <a:chOff x="1875972" y="1272648"/>
              <a:chExt cx="321135" cy="586939"/>
            </a:xfrm>
          </p:grpSpPr>
          <p:sp>
            <p:nvSpPr>
              <p:cNvPr id="6555" name="Google Shape;6555;p74"/>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4"/>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57" name="Google Shape;6557;p74"/>
          <p:cNvGrpSpPr/>
          <p:nvPr/>
        </p:nvGrpSpPr>
        <p:grpSpPr>
          <a:xfrm>
            <a:off x="7761573" y="3528028"/>
            <a:ext cx="293855" cy="644170"/>
            <a:chOff x="241025" y="3151575"/>
            <a:chExt cx="293855" cy="644170"/>
          </a:xfrm>
        </p:grpSpPr>
        <p:sp>
          <p:nvSpPr>
            <p:cNvPr id="6558" name="Google Shape;6558;p74"/>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4"/>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0" name="Google Shape;6560;p74"/>
          <p:cNvGrpSpPr/>
          <p:nvPr/>
        </p:nvGrpSpPr>
        <p:grpSpPr>
          <a:xfrm>
            <a:off x="709557" y="2728028"/>
            <a:ext cx="1779649" cy="591620"/>
            <a:chOff x="246070" y="1983375"/>
            <a:chExt cx="1855347" cy="616849"/>
          </a:xfrm>
        </p:grpSpPr>
        <p:sp>
          <p:nvSpPr>
            <p:cNvPr id="6561" name="Google Shape;6561;p74"/>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4"/>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4"/>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4"/>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4"/>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4"/>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4"/>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4"/>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4"/>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0" name="Google Shape;6570;p74"/>
          <p:cNvGrpSpPr/>
          <p:nvPr/>
        </p:nvGrpSpPr>
        <p:grpSpPr>
          <a:xfrm>
            <a:off x="2320424" y="971306"/>
            <a:ext cx="711055" cy="745993"/>
            <a:chOff x="2496269" y="1171698"/>
            <a:chExt cx="761953" cy="799392"/>
          </a:xfrm>
        </p:grpSpPr>
        <p:grpSp>
          <p:nvGrpSpPr>
            <p:cNvPr id="6571" name="Google Shape;6571;p74"/>
            <p:cNvGrpSpPr/>
            <p:nvPr/>
          </p:nvGrpSpPr>
          <p:grpSpPr>
            <a:xfrm>
              <a:off x="2496269" y="1171698"/>
              <a:ext cx="761953" cy="723022"/>
              <a:chOff x="2496269" y="1171698"/>
              <a:chExt cx="761953" cy="723022"/>
            </a:xfrm>
          </p:grpSpPr>
          <p:sp>
            <p:nvSpPr>
              <p:cNvPr id="6572" name="Google Shape;6572;p74"/>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4"/>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4" name="Google Shape;6574;p74"/>
              <p:cNvGrpSpPr/>
              <p:nvPr/>
            </p:nvGrpSpPr>
            <p:grpSpPr>
              <a:xfrm>
                <a:off x="2496269" y="1171698"/>
                <a:ext cx="761953" cy="723022"/>
                <a:chOff x="2496269" y="1120652"/>
                <a:chExt cx="761953" cy="723022"/>
              </a:xfrm>
            </p:grpSpPr>
            <p:grpSp>
              <p:nvGrpSpPr>
                <p:cNvPr id="6575" name="Google Shape;6575;p74"/>
                <p:cNvGrpSpPr/>
                <p:nvPr/>
              </p:nvGrpSpPr>
              <p:grpSpPr>
                <a:xfrm>
                  <a:off x="2496269" y="1120652"/>
                  <a:ext cx="761953" cy="723022"/>
                  <a:chOff x="2496269" y="1120652"/>
                  <a:chExt cx="761953" cy="723022"/>
                </a:xfrm>
              </p:grpSpPr>
              <p:grpSp>
                <p:nvGrpSpPr>
                  <p:cNvPr id="6576" name="Google Shape;6576;p74"/>
                  <p:cNvGrpSpPr/>
                  <p:nvPr/>
                </p:nvGrpSpPr>
                <p:grpSpPr>
                  <a:xfrm>
                    <a:off x="2496269" y="1304589"/>
                    <a:ext cx="407089" cy="305057"/>
                    <a:chOff x="2496269" y="1304589"/>
                    <a:chExt cx="407089" cy="305057"/>
                  </a:xfrm>
                </p:grpSpPr>
                <p:sp>
                  <p:nvSpPr>
                    <p:cNvPr id="6577" name="Google Shape;6577;p74"/>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4"/>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9" name="Google Shape;6579;p74"/>
                  <p:cNvGrpSpPr/>
                  <p:nvPr/>
                </p:nvGrpSpPr>
                <p:grpSpPr>
                  <a:xfrm>
                    <a:off x="2586468" y="1493376"/>
                    <a:ext cx="358850" cy="349656"/>
                    <a:chOff x="2586468" y="1493376"/>
                    <a:chExt cx="358850" cy="349656"/>
                  </a:xfrm>
                </p:grpSpPr>
                <p:sp>
                  <p:nvSpPr>
                    <p:cNvPr id="6580" name="Google Shape;6580;p74"/>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4"/>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2" name="Google Shape;6582;p74"/>
                  <p:cNvGrpSpPr/>
                  <p:nvPr/>
                </p:nvGrpSpPr>
                <p:grpSpPr>
                  <a:xfrm>
                    <a:off x="2807939" y="1494024"/>
                    <a:ext cx="358857" cy="349650"/>
                    <a:chOff x="2807939" y="1494024"/>
                    <a:chExt cx="358857" cy="349650"/>
                  </a:xfrm>
                </p:grpSpPr>
                <p:sp>
                  <p:nvSpPr>
                    <p:cNvPr id="6583" name="Google Shape;6583;p74"/>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4"/>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5" name="Google Shape;6585;p74"/>
                  <p:cNvGrpSpPr/>
                  <p:nvPr/>
                </p:nvGrpSpPr>
                <p:grpSpPr>
                  <a:xfrm>
                    <a:off x="2851133" y="1305635"/>
                    <a:ext cx="407089" cy="305057"/>
                    <a:chOff x="2851133" y="1305635"/>
                    <a:chExt cx="407089" cy="305057"/>
                  </a:xfrm>
                </p:grpSpPr>
                <p:sp>
                  <p:nvSpPr>
                    <p:cNvPr id="6586" name="Google Shape;6586;p74"/>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4"/>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8" name="Google Shape;6588;p74"/>
                  <p:cNvGrpSpPr/>
                  <p:nvPr/>
                </p:nvGrpSpPr>
                <p:grpSpPr>
                  <a:xfrm>
                    <a:off x="2727495" y="1120652"/>
                    <a:ext cx="300271" cy="396358"/>
                    <a:chOff x="2727495" y="1120652"/>
                    <a:chExt cx="300271" cy="396358"/>
                  </a:xfrm>
                </p:grpSpPr>
                <p:sp>
                  <p:nvSpPr>
                    <p:cNvPr id="6589" name="Google Shape;6589;p74"/>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4"/>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91" name="Google Shape;6591;p74"/>
                <p:cNvGrpSpPr/>
                <p:nvPr/>
              </p:nvGrpSpPr>
              <p:grpSpPr>
                <a:xfrm>
                  <a:off x="2722305" y="1350460"/>
                  <a:ext cx="308357" cy="308344"/>
                  <a:chOff x="2722305" y="1350460"/>
                  <a:chExt cx="308357" cy="308344"/>
                </a:xfrm>
              </p:grpSpPr>
              <p:sp>
                <p:nvSpPr>
                  <p:cNvPr id="6592" name="Google Shape;6592;p74"/>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3" name="Google Shape;6593;p74"/>
                  <p:cNvGrpSpPr/>
                  <p:nvPr/>
                </p:nvGrpSpPr>
                <p:grpSpPr>
                  <a:xfrm>
                    <a:off x="2725064" y="1364529"/>
                    <a:ext cx="297954" cy="280182"/>
                    <a:chOff x="2725064" y="1364529"/>
                    <a:chExt cx="297954" cy="280182"/>
                  </a:xfrm>
                </p:grpSpPr>
                <p:sp>
                  <p:nvSpPr>
                    <p:cNvPr id="6594" name="Google Shape;6594;p74"/>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4"/>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4"/>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4"/>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4"/>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599" name="Google Shape;6599;p74"/>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4"/>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4"/>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4"/>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4"/>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4" name="Google Shape;6604;p74"/>
          <p:cNvGrpSpPr/>
          <p:nvPr/>
        </p:nvGrpSpPr>
        <p:grpSpPr>
          <a:xfrm>
            <a:off x="3909124" y="2727412"/>
            <a:ext cx="1569144" cy="591015"/>
            <a:chOff x="3820100" y="3023049"/>
            <a:chExt cx="1303926" cy="491162"/>
          </a:xfrm>
        </p:grpSpPr>
        <p:grpSp>
          <p:nvGrpSpPr>
            <p:cNvPr id="6605" name="Google Shape;6605;p74"/>
            <p:cNvGrpSpPr/>
            <p:nvPr/>
          </p:nvGrpSpPr>
          <p:grpSpPr>
            <a:xfrm>
              <a:off x="3820100" y="3023072"/>
              <a:ext cx="1303926" cy="491139"/>
              <a:chOff x="3820100" y="3023072"/>
              <a:chExt cx="1303926" cy="491139"/>
            </a:xfrm>
          </p:grpSpPr>
          <p:sp>
            <p:nvSpPr>
              <p:cNvPr id="6606" name="Google Shape;6606;p74"/>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4"/>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74"/>
            <p:cNvGrpSpPr/>
            <p:nvPr/>
          </p:nvGrpSpPr>
          <p:grpSpPr>
            <a:xfrm>
              <a:off x="4132439" y="3023645"/>
              <a:ext cx="393633" cy="177096"/>
              <a:chOff x="4132439" y="3023645"/>
              <a:chExt cx="393633" cy="177096"/>
            </a:xfrm>
          </p:grpSpPr>
          <p:sp>
            <p:nvSpPr>
              <p:cNvPr id="6609" name="Google Shape;6609;p74"/>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4"/>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74"/>
            <p:cNvGrpSpPr/>
            <p:nvPr/>
          </p:nvGrpSpPr>
          <p:grpSpPr>
            <a:xfrm>
              <a:off x="3921811" y="3023049"/>
              <a:ext cx="1002397" cy="388943"/>
              <a:chOff x="3921811" y="3023049"/>
              <a:chExt cx="1002397" cy="388943"/>
            </a:xfrm>
          </p:grpSpPr>
          <p:sp>
            <p:nvSpPr>
              <p:cNvPr id="6612" name="Google Shape;6612;p74"/>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4"/>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4" name="Google Shape;6614;p74"/>
            <p:cNvGrpSpPr/>
            <p:nvPr/>
          </p:nvGrpSpPr>
          <p:grpSpPr>
            <a:xfrm>
              <a:off x="4023645" y="3023049"/>
              <a:ext cx="683032" cy="286722"/>
              <a:chOff x="4023645" y="3023049"/>
              <a:chExt cx="683032" cy="286722"/>
            </a:xfrm>
          </p:grpSpPr>
          <p:sp>
            <p:nvSpPr>
              <p:cNvPr id="6615" name="Google Shape;6615;p74"/>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4"/>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17" name="Google Shape;6617;p74"/>
          <p:cNvGrpSpPr/>
          <p:nvPr/>
        </p:nvGrpSpPr>
        <p:grpSpPr>
          <a:xfrm>
            <a:off x="1541246" y="1854257"/>
            <a:ext cx="713522" cy="688025"/>
            <a:chOff x="1706078" y="2092648"/>
            <a:chExt cx="660913" cy="637296"/>
          </a:xfrm>
        </p:grpSpPr>
        <p:sp>
          <p:nvSpPr>
            <p:cNvPr id="6618" name="Google Shape;6618;p74"/>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9" name="Google Shape;6619;p74"/>
            <p:cNvGrpSpPr/>
            <p:nvPr/>
          </p:nvGrpSpPr>
          <p:grpSpPr>
            <a:xfrm>
              <a:off x="1706078" y="2092648"/>
              <a:ext cx="660913" cy="575241"/>
              <a:chOff x="1706078" y="2092648"/>
              <a:chExt cx="660913" cy="575241"/>
            </a:xfrm>
          </p:grpSpPr>
          <p:sp>
            <p:nvSpPr>
              <p:cNvPr id="6620" name="Google Shape;6620;p74"/>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4"/>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4"/>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23" name="Google Shape;6623;p74"/>
          <p:cNvGrpSpPr/>
          <p:nvPr/>
        </p:nvGrpSpPr>
        <p:grpSpPr>
          <a:xfrm>
            <a:off x="6303104" y="971806"/>
            <a:ext cx="1317459" cy="684168"/>
            <a:chOff x="238125" y="999450"/>
            <a:chExt cx="7140700" cy="3708225"/>
          </a:xfrm>
        </p:grpSpPr>
        <p:sp>
          <p:nvSpPr>
            <p:cNvPr id="6624" name="Google Shape;6624;p7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4"/>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636"/>
        <p:cNvGrpSpPr/>
        <p:nvPr/>
      </p:nvGrpSpPr>
      <p:grpSpPr>
        <a:xfrm>
          <a:off x="0" y="0"/>
          <a:ext cx="0" cy="0"/>
          <a:chOff x="0" y="0"/>
          <a:chExt cx="0" cy="0"/>
        </a:xfrm>
      </p:grpSpPr>
      <p:grpSp>
        <p:nvGrpSpPr>
          <p:cNvPr id="6637" name="Google Shape;6637;p75"/>
          <p:cNvGrpSpPr/>
          <p:nvPr/>
        </p:nvGrpSpPr>
        <p:grpSpPr>
          <a:xfrm>
            <a:off x="717025" y="967615"/>
            <a:ext cx="1636117" cy="1526144"/>
            <a:chOff x="729238" y="1179665"/>
            <a:chExt cx="1636117" cy="1526144"/>
          </a:xfrm>
        </p:grpSpPr>
        <p:grpSp>
          <p:nvGrpSpPr>
            <p:cNvPr id="6638" name="Google Shape;6638;p75"/>
            <p:cNvGrpSpPr/>
            <p:nvPr/>
          </p:nvGrpSpPr>
          <p:grpSpPr>
            <a:xfrm>
              <a:off x="729238" y="1179665"/>
              <a:ext cx="80700" cy="1526144"/>
              <a:chOff x="729238" y="1179665"/>
              <a:chExt cx="80700" cy="1526144"/>
            </a:xfrm>
          </p:grpSpPr>
          <p:sp>
            <p:nvSpPr>
              <p:cNvPr id="6639" name="Google Shape;6639;p75"/>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5"/>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5"/>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5"/>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9" name="Google Shape;6649;p75"/>
            <p:cNvGrpSpPr/>
            <p:nvPr/>
          </p:nvGrpSpPr>
          <p:grpSpPr>
            <a:xfrm>
              <a:off x="903098" y="1179665"/>
              <a:ext cx="80700" cy="1526144"/>
              <a:chOff x="903098" y="1179665"/>
              <a:chExt cx="80700" cy="1526144"/>
            </a:xfrm>
          </p:grpSpPr>
          <p:sp>
            <p:nvSpPr>
              <p:cNvPr id="6650" name="Google Shape;6650;p75"/>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5"/>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5"/>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5"/>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5"/>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5"/>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0" name="Google Shape;6660;p75"/>
            <p:cNvGrpSpPr/>
            <p:nvPr/>
          </p:nvGrpSpPr>
          <p:grpSpPr>
            <a:xfrm>
              <a:off x="1076958" y="1179665"/>
              <a:ext cx="80700" cy="1526144"/>
              <a:chOff x="1076958" y="1179665"/>
              <a:chExt cx="80700" cy="1526144"/>
            </a:xfrm>
          </p:grpSpPr>
          <p:sp>
            <p:nvSpPr>
              <p:cNvPr id="6661" name="Google Shape;6661;p75"/>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5"/>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5"/>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5"/>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5"/>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5"/>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5"/>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75"/>
            <p:cNvGrpSpPr/>
            <p:nvPr/>
          </p:nvGrpSpPr>
          <p:grpSpPr>
            <a:xfrm>
              <a:off x="1247707" y="1179665"/>
              <a:ext cx="80700" cy="1526144"/>
              <a:chOff x="1247707" y="1179665"/>
              <a:chExt cx="80700" cy="1526144"/>
            </a:xfrm>
          </p:grpSpPr>
          <p:sp>
            <p:nvSpPr>
              <p:cNvPr id="6672" name="Google Shape;6672;p75"/>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5"/>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5"/>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75"/>
            <p:cNvGrpSpPr/>
            <p:nvPr/>
          </p:nvGrpSpPr>
          <p:grpSpPr>
            <a:xfrm>
              <a:off x="1421567" y="1179665"/>
              <a:ext cx="80700" cy="1526144"/>
              <a:chOff x="1421567" y="1179665"/>
              <a:chExt cx="80700" cy="1526144"/>
            </a:xfrm>
          </p:grpSpPr>
          <p:sp>
            <p:nvSpPr>
              <p:cNvPr id="6683" name="Google Shape;6683;p75"/>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5"/>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5"/>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5"/>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5"/>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5"/>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5"/>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5"/>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3" name="Google Shape;6693;p75"/>
            <p:cNvGrpSpPr/>
            <p:nvPr/>
          </p:nvGrpSpPr>
          <p:grpSpPr>
            <a:xfrm>
              <a:off x="1592327" y="1179665"/>
              <a:ext cx="80700" cy="1526144"/>
              <a:chOff x="1592327" y="1179665"/>
              <a:chExt cx="80700" cy="1526144"/>
            </a:xfrm>
          </p:grpSpPr>
          <p:sp>
            <p:nvSpPr>
              <p:cNvPr id="6694" name="Google Shape;6694;p75"/>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5"/>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5"/>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5"/>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5"/>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5"/>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4" name="Google Shape;6704;p75"/>
            <p:cNvGrpSpPr/>
            <p:nvPr/>
          </p:nvGrpSpPr>
          <p:grpSpPr>
            <a:xfrm>
              <a:off x="1766187" y="1179665"/>
              <a:ext cx="80700" cy="1526144"/>
              <a:chOff x="1766187" y="1179665"/>
              <a:chExt cx="80700" cy="1526144"/>
            </a:xfrm>
          </p:grpSpPr>
          <p:sp>
            <p:nvSpPr>
              <p:cNvPr id="6705" name="Google Shape;6705;p75"/>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5"/>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5"/>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5"/>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5"/>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5"/>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5"/>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5"/>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5"/>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5" name="Google Shape;6715;p75"/>
            <p:cNvGrpSpPr/>
            <p:nvPr/>
          </p:nvGrpSpPr>
          <p:grpSpPr>
            <a:xfrm>
              <a:off x="1936935" y="1179665"/>
              <a:ext cx="80700" cy="1526144"/>
              <a:chOff x="1936935" y="1179665"/>
              <a:chExt cx="80700" cy="1526144"/>
            </a:xfrm>
          </p:grpSpPr>
          <p:sp>
            <p:nvSpPr>
              <p:cNvPr id="6716" name="Google Shape;6716;p75"/>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5"/>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5"/>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5"/>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5"/>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6" name="Google Shape;6726;p75"/>
            <p:cNvGrpSpPr/>
            <p:nvPr/>
          </p:nvGrpSpPr>
          <p:grpSpPr>
            <a:xfrm>
              <a:off x="2110795" y="1179665"/>
              <a:ext cx="80700" cy="1526144"/>
              <a:chOff x="2110795" y="1179665"/>
              <a:chExt cx="80700" cy="1526144"/>
            </a:xfrm>
          </p:grpSpPr>
          <p:sp>
            <p:nvSpPr>
              <p:cNvPr id="6727" name="Google Shape;6727;p75"/>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5"/>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5"/>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5"/>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7" name="Google Shape;6737;p75"/>
            <p:cNvGrpSpPr/>
            <p:nvPr/>
          </p:nvGrpSpPr>
          <p:grpSpPr>
            <a:xfrm>
              <a:off x="2284655" y="1179665"/>
              <a:ext cx="80700" cy="1526144"/>
              <a:chOff x="2284655" y="1179665"/>
              <a:chExt cx="80700" cy="1526144"/>
            </a:xfrm>
          </p:grpSpPr>
          <p:sp>
            <p:nvSpPr>
              <p:cNvPr id="6738" name="Google Shape;6738;p75"/>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5"/>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5"/>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5"/>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5"/>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5"/>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48" name="Google Shape;6748;p75"/>
          <p:cNvGrpSpPr/>
          <p:nvPr/>
        </p:nvGrpSpPr>
        <p:grpSpPr>
          <a:xfrm>
            <a:off x="2611692" y="986753"/>
            <a:ext cx="1364248" cy="1102133"/>
            <a:chOff x="2623904" y="1198803"/>
            <a:chExt cx="1364248" cy="1102133"/>
          </a:xfrm>
        </p:grpSpPr>
        <p:grpSp>
          <p:nvGrpSpPr>
            <p:cNvPr id="6749" name="Google Shape;6749;p75"/>
            <p:cNvGrpSpPr/>
            <p:nvPr/>
          </p:nvGrpSpPr>
          <p:grpSpPr>
            <a:xfrm>
              <a:off x="2623907" y="1198803"/>
              <a:ext cx="1364245" cy="273000"/>
              <a:chOff x="2623907" y="1198803"/>
              <a:chExt cx="1364245" cy="273000"/>
            </a:xfrm>
          </p:grpSpPr>
          <p:sp>
            <p:nvSpPr>
              <p:cNvPr id="6750" name="Google Shape;6750;p7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5"/>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75"/>
            <p:cNvGrpSpPr/>
            <p:nvPr/>
          </p:nvGrpSpPr>
          <p:grpSpPr>
            <a:xfrm>
              <a:off x="2623904" y="1476964"/>
              <a:ext cx="1364245" cy="273000"/>
              <a:chOff x="2623904" y="1476964"/>
              <a:chExt cx="1364245" cy="273000"/>
            </a:xfrm>
          </p:grpSpPr>
          <p:sp>
            <p:nvSpPr>
              <p:cNvPr id="6756" name="Google Shape;6756;p7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5"/>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5"/>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5"/>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75"/>
            <p:cNvGrpSpPr/>
            <p:nvPr/>
          </p:nvGrpSpPr>
          <p:grpSpPr>
            <a:xfrm>
              <a:off x="2623907" y="1749775"/>
              <a:ext cx="1364245" cy="273000"/>
              <a:chOff x="2623907" y="1749775"/>
              <a:chExt cx="1364245" cy="273000"/>
            </a:xfrm>
          </p:grpSpPr>
          <p:sp>
            <p:nvSpPr>
              <p:cNvPr id="6762" name="Google Shape;6762;p7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5"/>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5"/>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7" name="Google Shape;6767;p75"/>
            <p:cNvGrpSpPr/>
            <p:nvPr/>
          </p:nvGrpSpPr>
          <p:grpSpPr>
            <a:xfrm>
              <a:off x="2623904" y="2027936"/>
              <a:ext cx="1364245" cy="273000"/>
              <a:chOff x="2623904" y="2027936"/>
              <a:chExt cx="1364245" cy="273000"/>
            </a:xfrm>
          </p:grpSpPr>
          <p:sp>
            <p:nvSpPr>
              <p:cNvPr id="6768" name="Google Shape;6768;p7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73" name="Google Shape;6773;p75"/>
          <p:cNvGrpSpPr/>
          <p:nvPr/>
        </p:nvGrpSpPr>
        <p:grpSpPr>
          <a:xfrm>
            <a:off x="2601153" y="2445826"/>
            <a:ext cx="1387541" cy="159124"/>
            <a:chOff x="3200660" y="2180272"/>
            <a:chExt cx="2563824" cy="378237"/>
          </a:xfrm>
        </p:grpSpPr>
        <p:sp>
          <p:nvSpPr>
            <p:cNvPr id="6774" name="Google Shape;6774;p7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75"/>
          <p:cNvGrpSpPr/>
          <p:nvPr/>
        </p:nvGrpSpPr>
        <p:grpSpPr>
          <a:xfrm>
            <a:off x="2597677" y="2723590"/>
            <a:ext cx="1390502" cy="159625"/>
            <a:chOff x="3530150" y="2790075"/>
            <a:chExt cx="1962600" cy="225300"/>
          </a:xfrm>
        </p:grpSpPr>
        <p:sp>
          <p:nvSpPr>
            <p:cNvPr id="6793" name="Google Shape;6793;p75"/>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5"/>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75"/>
          <p:cNvGrpSpPr/>
          <p:nvPr/>
        </p:nvGrpSpPr>
        <p:grpSpPr>
          <a:xfrm>
            <a:off x="2597735" y="3001855"/>
            <a:ext cx="1411629" cy="154175"/>
            <a:chOff x="3558802" y="4011244"/>
            <a:chExt cx="1866000" cy="111600"/>
          </a:xfrm>
        </p:grpSpPr>
        <p:sp>
          <p:nvSpPr>
            <p:cNvPr id="6796" name="Google Shape;6796;p75"/>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5"/>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8" name="Google Shape;6798;p75"/>
          <p:cNvGrpSpPr/>
          <p:nvPr/>
        </p:nvGrpSpPr>
        <p:grpSpPr>
          <a:xfrm>
            <a:off x="2598023" y="2207425"/>
            <a:ext cx="1383503" cy="119761"/>
            <a:chOff x="3465975" y="2270258"/>
            <a:chExt cx="1986364" cy="171947"/>
          </a:xfrm>
        </p:grpSpPr>
        <p:sp>
          <p:nvSpPr>
            <p:cNvPr id="6799" name="Google Shape;6799;p7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5"/>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5"/>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5"/>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5"/>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5"/>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7" name="Google Shape;6807;p75"/>
          <p:cNvGrpSpPr/>
          <p:nvPr/>
        </p:nvGrpSpPr>
        <p:grpSpPr>
          <a:xfrm>
            <a:off x="2609030" y="3571198"/>
            <a:ext cx="1369531" cy="195460"/>
            <a:chOff x="723300" y="4253549"/>
            <a:chExt cx="2276482" cy="324900"/>
          </a:xfrm>
        </p:grpSpPr>
        <p:sp>
          <p:nvSpPr>
            <p:cNvPr id="6808" name="Google Shape;6808;p7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5"/>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3" name="Google Shape;6813;p75"/>
          <p:cNvGrpSpPr/>
          <p:nvPr/>
        </p:nvGrpSpPr>
        <p:grpSpPr>
          <a:xfrm>
            <a:off x="2598591" y="3272439"/>
            <a:ext cx="1389066" cy="180119"/>
            <a:chOff x="705948" y="3788465"/>
            <a:chExt cx="2308953" cy="299400"/>
          </a:xfrm>
        </p:grpSpPr>
        <p:sp>
          <p:nvSpPr>
            <p:cNvPr id="6814" name="Google Shape;6814;p7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5"/>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5"/>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9" name="Google Shape;6819;p75"/>
          <p:cNvGrpSpPr/>
          <p:nvPr/>
        </p:nvGrpSpPr>
        <p:grpSpPr>
          <a:xfrm>
            <a:off x="4195581" y="1876393"/>
            <a:ext cx="1433821" cy="191501"/>
            <a:chOff x="4273350" y="2088443"/>
            <a:chExt cx="1433821" cy="191501"/>
          </a:xfrm>
        </p:grpSpPr>
        <p:grpSp>
          <p:nvGrpSpPr>
            <p:cNvPr id="6820" name="Google Shape;6820;p75"/>
            <p:cNvGrpSpPr/>
            <p:nvPr/>
          </p:nvGrpSpPr>
          <p:grpSpPr>
            <a:xfrm>
              <a:off x="4273350" y="2088443"/>
              <a:ext cx="1433821" cy="0"/>
              <a:chOff x="5224975" y="2962250"/>
              <a:chExt cx="1544400" cy="0"/>
            </a:xfrm>
          </p:grpSpPr>
          <p:cxnSp>
            <p:nvCxnSpPr>
              <p:cNvPr id="6821" name="Google Shape;6821;p7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822" name="Google Shape;6822;p75"/>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823" name="Google Shape;6823;p75"/>
            <p:cNvGrpSpPr/>
            <p:nvPr/>
          </p:nvGrpSpPr>
          <p:grpSpPr>
            <a:xfrm>
              <a:off x="4273350" y="2279944"/>
              <a:ext cx="1433821" cy="0"/>
              <a:chOff x="5224975" y="2962250"/>
              <a:chExt cx="1544400" cy="0"/>
            </a:xfrm>
          </p:grpSpPr>
          <p:cxnSp>
            <p:nvCxnSpPr>
              <p:cNvPr id="6824" name="Google Shape;6824;p7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825" name="Google Shape;6825;p75"/>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826" name="Google Shape;6826;p75"/>
          <p:cNvGrpSpPr/>
          <p:nvPr/>
        </p:nvGrpSpPr>
        <p:grpSpPr>
          <a:xfrm>
            <a:off x="2646528" y="3885297"/>
            <a:ext cx="1304609" cy="294074"/>
            <a:chOff x="2658741" y="4097347"/>
            <a:chExt cx="1304609" cy="294074"/>
          </a:xfrm>
        </p:grpSpPr>
        <p:grpSp>
          <p:nvGrpSpPr>
            <p:cNvPr id="6827" name="Google Shape;6827;p75"/>
            <p:cNvGrpSpPr/>
            <p:nvPr/>
          </p:nvGrpSpPr>
          <p:grpSpPr>
            <a:xfrm>
              <a:off x="2658741" y="4097347"/>
              <a:ext cx="118572" cy="294074"/>
              <a:chOff x="3343310" y="4475555"/>
              <a:chExt cx="127717" cy="316753"/>
            </a:xfrm>
          </p:grpSpPr>
          <p:sp>
            <p:nvSpPr>
              <p:cNvPr id="6828" name="Google Shape;6828;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0" name="Google Shape;6830;p75"/>
            <p:cNvGrpSpPr/>
            <p:nvPr/>
          </p:nvGrpSpPr>
          <p:grpSpPr>
            <a:xfrm>
              <a:off x="3815519" y="4098388"/>
              <a:ext cx="147831" cy="291991"/>
              <a:chOff x="3527539" y="4476677"/>
              <a:chExt cx="159232" cy="314510"/>
            </a:xfrm>
          </p:grpSpPr>
          <p:sp>
            <p:nvSpPr>
              <p:cNvPr id="6831" name="Google Shape;6831;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3" name="Google Shape;6833;p75"/>
            <p:cNvGrpSpPr/>
            <p:nvPr/>
          </p:nvGrpSpPr>
          <p:grpSpPr>
            <a:xfrm>
              <a:off x="3511696" y="4098388"/>
              <a:ext cx="147831" cy="291991"/>
              <a:chOff x="3527539" y="4476677"/>
              <a:chExt cx="159232" cy="314510"/>
            </a:xfrm>
          </p:grpSpPr>
          <p:sp>
            <p:nvSpPr>
              <p:cNvPr id="6834" name="Google Shape;6834;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75"/>
            <p:cNvGrpSpPr/>
            <p:nvPr/>
          </p:nvGrpSpPr>
          <p:grpSpPr>
            <a:xfrm>
              <a:off x="3207874" y="4098388"/>
              <a:ext cx="147831" cy="291991"/>
              <a:chOff x="3527539" y="4476677"/>
              <a:chExt cx="159232" cy="314510"/>
            </a:xfrm>
          </p:grpSpPr>
          <p:sp>
            <p:nvSpPr>
              <p:cNvPr id="6837" name="Google Shape;6837;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75"/>
            <p:cNvGrpSpPr/>
            <p:nvPr/>
          </p:nvGrpSpPr>
          <p:grpSpPr>
            <a:xfrm>
              <a:off x="2933305" y="4097347"/>
              <a:ext cx="118572" cy="294074"/>
              <a:chOff x="3343310" y="4475555"/>
              <a:chExt cx="127717" cy="316753"/>
            </a:xfrm>
          </p:grpSpPr>
          <p:sp>
            <p:nvSpPr>
              <p:cNvPr id="6840" name="Google Shape;6840;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42" name="Google Shape;6842;p75"/>
          <p:cNvGrpSpPr/>
          <p:nvPr/>
        </p:nvGrpSpPr>
        <p:grpSpPr>
          <a:xfrm>
            <a:off x="4197136" y="963991"/>
            <a:ext cx="1430711" cy="751237"/>
            <a:chOff x="5159450" y="1919950"/>
            <a:chExt cx="1541050" cy="862500"/>
          </a:xfrm>
        </p:grpSpPr>
        <p:sp>
          <p:nvSpPr>
            <p:cNvPr id="6843" name="Google Shape;6843;p7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6844" name="Google Shape;6844;p75"/>
            <p:cNvGrpSpPr/>
            <p:nvPr/>
          </p:nvGrpSpPr>
          <p:grpSpPr>
            <a:xfrm>
              <a:off x="5159450" y="1919950"/>
              <a:ext cx="1541050" cy="862500"/>
              <a:chOff x="5159450" y="1919950"/>
              <a:chExt cx="1541050" cy="862500"/>
            </a:xfrm>
          </p:grpSpPr>
          <p:cxnSp>
            <p:nvCxnSpPr>
              <p:cNvPr id="6845" name="Google Shape;6845;p7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846" name="Google Shape;6846;p7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847" name="Google Shape;6847;p75"/>
          <p:cNvGrpSpPr/>
          <p:nvPr/>
        </p:nvGrpSpPr>
        <p:grpSpPr>
          <a:xfrm>
            <a:off x="4245274" y="2227761"/>
            <a:ext cx="1334436" cy="967914"/>
            <a:chOff x="4294923" y="2439811"/>
            <a:chExt cx="1334436" cy="967914"/>
          </a:xfrm>
        </p:grpSpPr>
        <p:grpSp>
          <p:nvGrpSpPr>
            <p:cNvPr id="6848" name="Google Shape;6848;p75"/>
            <p:cNvGrpSpPr/>
            <p:nvPr/>
          </p:nvGrpSpPr>
          <p:grpSpPr>
            <a:xfrm>
              <a:off x="4960455" y="2469658"/>
              <a:ext cx="668904" cy="885524"/>
              <a:chOff x="4960455" y="2469658"/>
              <a:chExt cx="668904" cy="885524"/>
            </a:xfrm>
          </p:grpSpPr>
          <p:sp>
            <p:nvSpPr>
              <p:cNvPr id="6849" name="Google Shape;6849;p75"/>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5"/>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5"/>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5"/>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5"/>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5"/>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5" name="Google Shape;6855;p75"/>
            <p:cNvGrpSpPr/>
            <p:nvPr/>
          </p:nvGrpSpPr>
          <p:grpSpPr>
            <a:xfrm>
              <a:off x="4294923" y="2469658"/>
              <a:ext cx="668951" cy="885524"/>
              <a:chOff x="4294923" y="2469658"/>
              <a:chExt cx="668951" cy="885524"/>
            </a:xfrm>
          </p:grpSpPr>
          <p:sp>
            <p:nvSpPr>
              <p:cNvPr id="6856" name="Google Shape;6856;p75"/>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5"/>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5"/>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5"/>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5"/>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5"/>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2" name="Google Shape;6862;p75"/>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3" name="Google Shape;6863;p75"/>
          <p:cNvGrpSpPr/>
          <p:nvPr/>
        </p:nvGrpSpPr>
        <p:grpSpPr>
          <a:xfrm>
            <a:off x="4231477" y="3282206"/>
            <a:ext cx="1430949" cy="897289"/>
            <a:chOff x="4351371" y="3547942"/>
            <a:chExt cx="1345130" cy="843475"/>
          </a:xfrm>
        </p:grpSpPr>
        <p:grpSp>
          <p:nvGrpSpPr>
            <p:cNvPr id="6864" name="Google Shape;6864;p75"/>
            <p:cNvGrpSpPr/>
            <p:nvPr/>
          </p:nvGrpSpPr>
          <p:grpSpPr>
            <a:xfrm>
              <a:off x="4351371" y="4209917"/>
              <a:ext cx="1345130" cy="181500"/>
              <a:chOff x="4351371" y="4209917"/>
              <a:chExt cx="1345130" cy="181500"/>
            </a:xfrm>
          </p:grpSpPr>
          <p:sp>
            <p:nvSpPr>
              <p:cNvPr id="6865" name="Google Shape;6865;p75"/>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66" name="Google Shape;6866;p75"/>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867" name="Google Shape;6867;p75"/>
            <p:cNvGrpSpPr/>
            <p:nvPr/>
          </p:nvGrpSpPr>
          <p:grpSpPr>
            <a:xfrm>
              <a:off x="4403010" y="3985221"/>
              <a:ext cx="1109518" cy="181500"/>
              <a:chOff x="4403010" y="3985221"/>
              <a:chExt cx="1109518" cy="181500"/>
            </a:xfrm>
          </p:grpSpPr>
          <p:sp>
            <p:nvSpPr>
              <p:cNvPr id="6868" name="Google Shape;6868;p75"/>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69" name="Google Shape;6869;p75"/>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870" name="Google Shape;6870;p75"/>
            <p:cNvGrpSpPr/>
            <p:nvPr/>
          </p:nvGrpSpPr>
          <p:grpSpPr>
            <a:xfrm>
              <a:off x="4618704" y="3766582"/>
              <a:ext cx="807858" cy="181500"/>
              <a:chOff x="4618704" y="3766582"/>
              <a:chExt cx="807858" cy="181500"/>
            </a:xfrm>
          </p:grpSpPr>
          <p:sp>
            <p:nvSpPr>
              <p:cNvPr id="6871" name="Google Shape;6871;p75"/>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72" name="Google Shape;6872;p75"/>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873" name="Google Shape;6873;p75"/>
            <p:cNvGrpSpPr/>
            <p:nvPr/>
          </p:nvGrpSpPr>
          <p:grpSpPr>
            <a:xfrm>
              <a:off x="4735238" y="3547942"/>
              <a:ext cx="462839" cy="181500"/>
              <a:chOff x="4735238" y="3547942"/>
              <a:chExt cx="462839" cy="181500"/>
            </a:xfrm>
          </p:grpSpPr>
          <p:sp>
            <p:nvSpPr>
              <p:cNvPr id="6874" name="Google Shape;6874;p75"/>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75" name="Google Shape;6875;p75"/>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876" name="Google Shape;6876;p75"/>
          <p:cNvGrpSpPr/>
          <p:nvPr/>
        </p:nvGrpSpPr>
        <p:grpSpPr>
          <a:xfrm>
            <a:off x="7407835" y="2217530"/>
            <a:ext cx="1020955" cy="928853"/>
            <a:chOff x="926675" y="238125"/>
            <a:chExt cx="5755100" cy="5232975"/>
          </a:xfrm>
        </p:grpSpPr>
        <p:sp>
          <p:nvSpPr>
            <p:cNvPr id="6877" name="Google Shape;6877;p75"/>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5"/>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5"/>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5"/>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1" name="Google Shape;6881;p75"/>
          <p:cNvGrpSpPr/>
          <p:nvPr/>
        </p:nvGrpSpPr>
        <p:grpSpPr>
          <a:xfrm>
            <a:off x="715208" y="2616265"/>
            <a:ext cx="1695374" cy="1560837"/>
            <a:chOff x="727421" y="2828315"/>
            <a:chExt cx="1695374" cy="1560837"/>
          </a:xfrm>
        </p:grpSpPr>
        <p:grpSp>
          <p:nvGrpSpPr>
            <p:cNvPr id="6882" name="Google Shape;6882;p75"/>
            <p:cNvGrpSpPr/>
            <p:nvPr/>
          </p:nvGrpSpPr>
          <p:grpSpPr>
            <a:xfrm>
              <a:off x="727421" y="2828315"/>
              <a:ext cx="1695374" cy="1560837"/>
              <a:chOff x="734799" y="2782450"/>
              <a:chExt cx="1571100" cy="1577400"/>
            </a:xfrm>
          </p:grpSpPr>
          <p:cxnSp>
            <p:nvCxnSpPr>
              <p:cNvPr id="6883" name="Google Shape;6883;p7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884" name="Google Shape;6884;p7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885" name="Google Shape;6885;p75"/>
            <p:cNvGrpSpPr/>
            <p:nvPr/>
          </p:nvGrpSpPr>
          <p:grpSpPr>
            <a:xfrm>
              <a:off x="819108" y="2882501"/>
              <a:ext cx="1556791" cy="1426186"/>
              <a:chOff x="819108" y="2882501"/>
              <a:chExt cx="1556791" cy="1426186"/>
            </a:xfrm>
          </p:grpSpPr>
          <p:grpSp>
            <p:nvGrpSpPr>
              <p:cNvPr id="6886" name="Google Shape;6886;p75"/>
              <p:cNvGrpSpPr/>
              <p:nvPr/>
            </p:nvGrpSpPr>
            <p:grpSpPr>
              <a:xfrm>
                <a:off x="819108" y="2882501"/>
                <a:ext cx="103104" cy="1426186"/>
                <a:chOff x="4674013" y="3100904"/>
                <a:chExt cx="122758" cy="1698043"/>
              </a:xfrm>
            </p:grpSpPr>
            <p:sp>
              <p:nvSpPr>
                <p:cNvPr id="6887" name="Google Shape;6887;p7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4" name="Google Shape;6894;p75"/>
              <p:cNvGrpSpPr/>
              <p:nvPr/>
            </p:nvGrpSpPr>
            <p:grpSpPr>
              <a:xfrm>
                <a:off x="1062475" y="2882501"/>
                <a:ext cx="103104" cy="1426186"/>
                <a:chOff x="4940438" y="3100904"/>
                <a:chExt cx="122758" cy="1698043"/>
              </a:xfrm>
            </p:grpSpPr>
            <p:sp>
              <p:nvSpPr>
                <p:cNvPr id="6895" name="Google Shape;6895;p7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75"/>
              <p:cNvGrpSpPr/>
              <p:nvPr/>
            </p:nvGrpSpPr>
            <p:grpSpPr>
              <a:xfrm>
                <a:off x="1299324" y="2882501"/>
                <a:ext cx="103104" cy="1426186"/>
                <a:chOff x="5206863" y="3100904"/>
                <a:chExt cx="122758" cy="1698043"/>
              </a:xfrm>
            </p:grpSpPr>
            <p:sp>
              <p:nvSpPr>
                <p:cNvPr id="6903" name="Google Shape;6903;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0" name="Google Shape;6910;p75"/>
              <p:cNvGrpSpPr/>
              <p:nvPr/>
            </p:nvGrpSpPr>
            <p:grpSpPr>
              <a:xfrm>
                <a:off x="1786057" y="2882501"/>
                <a:ext cx="103104" cy="1426186"/>
                <a:chOff x="6006138" y="3143629"/>
                <a:chExt cx="122758" cy="1698043"/>
              </a:xfrm>
            </p:grpSpPr>
            <p:sp>
              <p:nvSpPr>
                <p:cNvPr id="6911" name="Google Shape;6911;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8" name="Google Shape;6918;p75"/>
              <p:cNvGrpSpPr/>
              <p:nvPr/>
            </p:nvGrpSpPr>
            <p:grpSpPr>
              <a:xfrm>
                <a:off x="2029422" y="2882501"/>
                <a:ext cx="103104" cy="1426186"/>
                <a:chOff x="6805413" y="3100904"/>
                <a:chExt cx="122758" cy="1698043"/>
              </a:xfrm>
            </p:grpSpPr>
            <p:sp>
              <p:nvSpPr>
                <p:cNvPr id="6919" name="Google Shape;6919;p7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75"/>
              <p:cNvGrpSpPr/>
              <p:nvPr/>
            </p:nvGrpSpPr>
            <p:grpSpPr>
              <a:xfrm>
                <a:off x="2272795" y="2882501"/>
                <a:ext cx="103104" cy="1426186"/>
                <a:chOff x="5206863" y="3100904"/>
                <a:chExt cx="122758" cy="1698043"/>
              </a:xfrm>
            </p:grpSpPr>
            <p:sp>
              <p:nvSpPr>
                <p:cNvPr id="6927" name="Google Shape;6927;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4" name="Google Shape;6934;p75"/>
              <p:cNvGrpSpPr/>
              <p:nvPr/>
            </p:nvGrpSpPr>
            <p:grpSpPr>
              <a:xfrm>
                <a:off x="1542694" y="2882501"/>
                <a:ext cx="103104" cy="1426186"/>
                <a:chOff x="6006138" y="3143629"/>
                <a:chExt cx="122758" cy="1698043"/>
              </a:xfrm>
            </p:grpSpPr>
            <p:sp>
              <p:nvSpPr>
                <p:cNvPr id="6935" name="Google Shape;6935;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942" name="Google Shape;6942;p75"/>
          <p:cNvGrpSpPr/>
          <p:nvPr/>
        </p:nvGrpSpPr>
        <p:grpSpPr>
          <a:xfrm>
            <a:off x="5671259" y="3305987"/>
            <a:ext cx="2749952" cy="870677"/>
            <a:chOff x="238125" y="1725700"/>
            <a:chExt cx="7139025" cy="2260325"/>
          </a:xfrm>
        </p:grpSpPr>
        <p:sp>
          <p:nvSpPr>
            <p:cNvPr id="6943" name="Google Shape;6943;p75"/>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5"/>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5"/>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5"/>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5"/>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5"/>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5"/>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5"/>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5"/>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5"/>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3" name="Google Shape;6953;p75"/>
          <p:cNvGrpSpPr/>
          <p:nvPr/>
        </p:nvGrpSpPr>
        <p:grpSpPr>
          <a:xfrm>
            <a:off x="5941423" y="2247733"/>
            <a:ext cx="1105452" cy="916747"/>
            <a:chOff x="5249100" y="1210600"/>
            <a:chExt cx="3502700" cy="2904775"/>
          </a:xfrm>
        </p:grpSpPr>
        <p:sp>
          <p:nvSpPr>
            <p:cNvPr id="6954" name="Google Shape;6954;p7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58" name="Google Shape;6958;p75"/>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959" name="Google Shape;6959;p75"/>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960" name="Google Shape;6960;p75"/>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961" name="Google Shape;6961;p75"/>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962" name="Google Shape;6962;p75"/>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75"/>
          <p:cNvGrpSpPr/>
          <p:nvPr/>
        </p:nvGrpSpPr>
        <p:grpSpPr>
          <a:xfrm>
            <a:off x="7123971" y="967151"/>
            <a:ext cx="1304650" cy="1124856"/>
            <a:chOff x="7287122" y="1165658"/>
            <a:chExt cx="1219413" cy="1051365"/>
          </a:xfrm>
        </p:grpSpPr>
        <p:grpSp>
          <p:nvGrpSpPr>
            <p:cNvPr id="6964" name="Google Shape;6964;p75"/>
            <p:cNvGrpSpPr/>
            <p:nvPr/>
          </p:nvGrpSpPr>
          <p:grpSpPr>
            <a:xfrm>
              <a:off x="7287122" y="1969723"/>
              <a:ext cx="1219413" cy="247300"/>
              <a:chOff x="7287122" y="1969723"/>
              <a:chExt cx="1219413" cy="247300"/>
            </a:xfrm>
          </p:grpSpPr>
          <p:sp>
            <p:nvSpPr>
              <p:cNvPr id="6965" name="Google Shape;6965;p7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6" name="Google Shape;6966;p75"/>
              <p:cNvGrpSpPr/>
              <p:nvPr/>
            </p:nvGrpSpPr>
            <p:grpSpPr>
              <a:xfrm>
                <a:off x="7287122" y="2063892"/>
                <a:ext cx="1151753" cy="73428"/>
                <a:chOff x="7287122" y="2063892"/>
                <a:chExt cx="1151753" cy="73428"/>
              </a:xfrm>
            </p:grpSpPr>
            <p:sp>
              <p:nvSpPr>
                <p:cNvPr id="6967" name="Google Shape;6967;p7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68" name="Google Shape;6968;p7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969" name="Google Shape;6969;p75"/>
            <p:cNvGrpSpPr/>
            <p:nvPr/>
          </p:nvGrpSpPr>
          <p:grpSpPr>
            <a:xfrm>
              <a:off x="7287122" y="1712201"/>
              <a:ext cx="1219403" cy="246767"/>
              <a:chOff x="7287122" y="1712201"/>
              <a:chExt cx="1219403" cy="246767"/>
            </a:xfrm>
          </p:grpSpPr>
          <p:sp>
            <p:nvSpPr>
              <p:cNvPr id="6970" name="Google Shape;6970;p7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1" name="Google Shape;6971;p75"/>
              <p:cNvGrpSpPr/>
              <p:nvPr/>
            </p:nvGrpSpPr>
            <p:grpSpPr>
              <a:xfrm>
                <a:off x="7287122" y="1842861"/>
                <a:ext cx="1005303" cy="73419"/>
                <a:chOff x="7287122" y="1842861"/>
                <a:chExt cx="1005303" cy="73419"/>
              </a:xfrm>
            </p:grpSpPr>
            <p:sp>
              <p:nvSpPr>
                <p:cNvPr id="6972" name="Google Shape;6972;p7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73" name="Google Shape;6973;p7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974" name="Google Shape;6974;p75"/>
            <p:cNvGrpSpPr/>
            <p:nvPr/>
          </p:nvGrpSpPr>
          <p:grpSpPr>
            <a:xfrm>
              <a:off x="7287122" y="1447520"/>
              <a:ext cx="1219403" cy="286667"/>
              <a:chOff x="7287122" y="1447520"/>
              <a:chExt cx="1219403" cy="286667"/>
            </a:xfrm>
          </p:grpSpPr>
          <p:sp>
            <p:nvSpPr>
              <p:cNvPr id="6975" name="Google Shape;6975;p7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6" name="Google Shape;6976;p75"/>
              <p:cNvGrpSpPr/>
              <p:nvPr/>
            </p:nvGrpSpPr>
            <p:grpSpPr>
              <a:xfrm>
                <a:off x="7287122" y="1581977"/>
                <a:ext cx="852803" cy="73428"/>
                <a:chOff x="7287122" y="1581977"/>
                <a:chExt cx="852803" cy="73428"/>
              </a:xfrm>
            </p:grpSpPr>
            <p:sp>
              <p:nvSpPr>
                <p:cNvPr id="6977" name="Google Shape;6977;p7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78" name="Google Shape;6978;p7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979" name="Google Shape;6979;p75"/>
            <p:cNvGrpSpPr/>
            <p:nvPr/>
          </p:nvGrpSpPr>
          <p:grpSpPr>
            <a:xfrm>
              <a:off x="7287122" y="1165658"/>
              <a:ext cx="1219403" cy="344253"/>
              <a:chOff x="7287122" y="1165658"/>
              <a:chExt cx="1219403" cy="344253"/>
            </a:xfrm>
          </p:grpSpPr>
          <p:sp>
            <p:nvSpPr>
              <p:cNvPr id="6980" name="Google Shape;6980;p7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1" name="Google Shape;6981;p75"/>
              <p:cNvGrpSpPr/>
              <p:nvPr/>
            </p:nvGrpSpPr>
            <p:grpSpPr>
              <a:xfrm>
                <a:off x="7287122" y="1341025"/>
                <a:ext cx="695703" cy="73419"/>
                <a:chOff x="7287122" y="1341025"/>
                <a:chExt cx="695703" cy="73419"/>
              </a:xfrm>
            </p:grpSpPr>
            <p:sp>
              <p:nvSpPr>
                <p:cNvPr id="6982" name="Google Shape;6982;p7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83" name="Google Shape;6983;p7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984" name="Google Shape;6984;p75"/>
          <p:cNvGrpSpPr/>
          <p:nvPr/>
        </p:nvGrpSpPr>
        <p:grpSpPr>
          <a:xfrm>
            <a:off x="5790463" y="973174"/>
            <a:ext cx="1397729" cy="1098540"/>
            <a:chOff x="5900602" y="1193063"/>
            <a:chExt cx="1299851" cy="1021707"/>
          </a:xfrm>
        </p:grpSpPr>
        <p:grpSp>
          <p:nvGrpSpPr>
            <p:cNvPr id="6985" name="Google Shape;6985;p75"/>
            <p:cNvGrpSpPr/>
            <p:nvPr/>
          </p:nvGrpSpPr>
          <p:grpSpPr>
            <a:xfrm>
              <a:off x="6520337" y="1193063"/>
              <a:ext cx="341815" cy="799959"/>
              <a:chOff x="6520337" y="1193063"/>
              <a:chExt cx="341815" cy="799959"/>
            </a:xfrm>
          </p:grpSpPr>
          <p:grpSp>
            <p:nvGrpSpPr>
              <p:cNvPr id="6986" name="Google Shape;6986;p75"/>
              <p:cNvGrpSpPr/>
              <p:nvPr/>
            </p:nvGrpSpPr>
            <p:grpSpPr>
              <a:xfrm>
                <a:off x="6520337" y="1589527"/>
                <a:ext cx="213950" cy="403494"/>
                <a:chOff x="6520337" y="1589527"/>
                <a:chExt cx="213950" cy="403494"/>
              </a:xfrm>
            </p:grpSpPr>
            <p:sp>
              <p:nvSpPr>
                <p:cNvPr id="6987" name="Google Shape;6987;p7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5"/>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9" name="Google Shape;6989;p75"/>
              <p:cNvGrpSpPr/>
              <p:nvPr/>
            </p:nvGrpSpPr>
            <p:grpSpPr>
              <a:xfrm>
                <a:off x="6577204" y="1193063"/>
                <a:ext cx="284947" cy="464512"/>
                <a:chOff x="6577204" y="1193063"/>
                <a:chExt cx="284947" cy="464512"/>
              </a:xfrm>
            </p:grpSpPr>
            <p:sp>
              <p:nvSpPr>
                <p:cNvPr id="6990" name="Google Shape;6990;p7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91" name="Google Shape;6991;p75"/>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992" name="Google Shape;6992;p75"/>
            <p:cNvGrpSpPr/>
            <p:nvPr/>
          </p:nvGrpSpPr>
          <p:grpSpPr>
            <a:xfrm>
              <a:off x="6238903" y="1193063"/>
              <a:ext cx="300475" cy="900152"/>
              <a:chOff x="6238903" y="1193063"/>
              <a:chExt cx="300475" cy="900152"/>
            </a:xfrm>
          </p:grpSpPr>
          <p:grpSp>
            <p:nvGrpSpPr>
              <p:cNvPr id="6993" name="Google Shape;6993;p75"/>
              <p:cNvGrpSpPr/>
              <p:nvPr/>
            </p:nvGrpSpPr>
            <p:grpSpPr>
              <a:xfrm>
                <a:off x="6290865" y="1489315"/>
                <a:ext cx="248514" cy="603900"/>
                <a:chOff x="6290865" y="1489315"/>
                <a:chExt cx="248514" cy="603900"/>
              </a:xfrm>
            </p:grpSpPr>
            <p:sp>
              <p:nvSpPr>
                <p:cNvPr id="6994" name="Google Shape;6994;p7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5"/>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6" name="Google Shape;6996;p75"/>
              <p:cNvGrpSpPr/>
              <p:nvPr/>
            </p:nvGrpSpPr>
            <p:grpSpPr>
              <a:xfrm>
                <a:off x="6238903" y="1193063"/>
                <a:ext cx="284947" cy="333087"/>
                <a:chOff x="6238903" y="1193063"/>
                <a:chExt cx="284947" cy="333087"/>
              </a:xfrm>
            </p:grpSpPr>
            <p:sp>
              <p:nvSpPr>
                <p:cNvPr id="6997" name="Google Shape;6997;p7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98" name="Google Shape;6998;p75"/>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999" name="Google Shape;6999;p75"/>
            <p:cNvGrpSpPr/>
            <p:nvPr/>
          </p:nvGrpSpPr>
          <p:grpSpPr>
            <a:xfrm>
              <a:off x="5900602" y="1193063"/>
              <a:ext cx="444345" cy="1021707"/>
              <a:chOff x="5900602" y="1193063"/>
              <a:chExt cx="444345" cy="1021707"/>
            </a:xfrm>
          </p:grpSpPr>
          <p:grpSp>
            <p:nvGrpSpPr>
              <p:cNvPr id="7000" name="Google Shape;7000;p75"/>
              <p:cNvGrpSpPr/>
              <p:nvPr/>
            </p:nvGrpSpPr>
            <p:grpSpPr>
              <a:xfrm>
                <a:off x="6046501" y="1367785"/>
                <a:ext cx="298446" cy="846986"/>
                <a:chOff x="6046501" y="1367785"/>
                <a:chExt cx="298446" cy="846986"/>
              </a:xfrm>
            </p:grpSpPr>
            <p:sp>
              <p:nvSpPr>
                <p:cNvPr id="7001" name="Google Shape;7001;p7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5"/>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3" name="Google Shape;7003;p75"/>
              <p:cNvGrpSpPr/>
              <p:nvPr/>
            </p:nvGrpSpPr>
            <p:grpSpPr>
              <a:xfrm>
                <a:off x="5900602" y="1193063"/>
                <a:ext cx="284947" cy="182312"/>
                <a:chOff x="5900602" y="1193063"/>
                <a:chExt cx="284947" cy="182312"/>
              </a:xfrm>
            </p:grpSpPr>
            <p:sp>
              <p:nvSpPr>
                <p:cNvPr id="7004" name="Google Shape;7004;p7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05" name="Google Shape;7005;p7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006" name="Google Shape;7006;p75"/>
            <p:cNvGrpSpPr/>
            <p:nvPr/>
          </p:nvGrpSpPr>
          <p:grpSpPr>
            <a:xfrm>
              <a:off x="6738300" y="1193063"/>
              <a:ext cx="462153" cy="707634"/>
              <a:chOff x="6738300" y="1193063"/>
              <a:chExt cx="462153" cy="707634"/>
            </a:xfrm>
          </p:grpSpPr>
          <p:grpSp>
            <p:nvGrpSpPr>
              <p:cNvPr id="7007" name="Google Shape;7007;p75"/>
              <p:cNvGrpSpPr/>
              <p:nvPr/>
            </p:nvGrpSpPr>
            <p:grpSpPr>
              <a:xfrm>
                <a:off x="6915505" y="1193063"/>
                <a:ext cx="284947" cy="597387"/>
                <a:chOff x="6915505" y="1193063"/>
                <a:chExt cx="284947" cy="597387"/>
              </a:xfrm>
            </p:grpSpPr>
            <p:sp>
              <p:nvSpPr>
                <p:cNvPr id="7008" name="Google Shape;7008;p7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09" name="Google Shape;7009;p75"/>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010" name="Google Shape;7010;p75"/>
              <p:cNvGrpSpPr/>
              <p:nvPr/>
            </p:nvGrpSpPr>
            <p:grpSpPr>
              <a:xfrm>
                <a:off x="6738300" y="1684725"/>
                <a:ext cx="230066" cy="215971"/>
                <a:chOff x="6738300" y="1684725"/>
                <a:chExt cx="230066" cy="215971"/>
              </a:xfrm>
            </p:grpSpPr>
            <p:sp>
              <p:nvSpPr>
                <p:cNvPr id="7011" name="Google Shape;7011;p75"/>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5"/>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16"/>
        <p:cNvGrpSpPr/>
        <p:nvPr/>
      </p:nvGrpSpPr>
      <p:grpSpPr>
        <a:xfrm>
          <a:off x="0" y="0"/>
          <a:ext cx="0" cy="0"/>
          <a:chOff x="0" y="0"/>
          <a:chExt cx="0" cy="0"/>
        </a:xfrm>
      </p:grpSpPr>
      <p:grpSp>
        <p:nvGrpSpPr>
          <p:cNvPr id="7017" name="Google Shape;7017;p76"/>
          <p:cNvGrpSpPr/>
          <p:nvPr/>
        </p:nvGrpSpPr>
        <p:grpSpPr>
          <a:xfrm>
            <a:off x="839307" y="2318098"/>
            <a:ext cx="387992" cy="329326"/>
            <a:chOff x="839307" y="2318098"/>
            <a:chExt cx="387992" cy="329326"/>
          </a:xfrm>
        </p:grpSpPr>
        <p:sp>
          <p:nvSpPr>
            <p:cNvPr id="7018" name="Google Shape;7018;p76"/>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6"/>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6"/>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6"/>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6"/>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6"/>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6"/>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6"/>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6"/>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6"/>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8" name="Google Shape;7028;p76"/>
          <p:cNvGrpSpPr/>
          <p:nvPr/>
        </p:nvGrpSpPr>
        <p:grpSpPr>
          <a:xfrm>
            <a:off x="1414990" y="2289671"/>
            <a:ext cx="387073" cy="385996"/>
            <a:chOff x="1414990" y="2289671"/>
            <a:chExt cx="387073" cy="385996"/>
          </a:xfrm>
        </p:grpSpPr>
        <p:sp>
          <p:nvSpPr>
            <p:cNvPr id="7029" name="Google Shape;7029;p76"/>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6"/>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6"/>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6"/>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6"/>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6"/>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6"/>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6"/>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6"/>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6"/>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6"/>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6"/>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6"/>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6"/>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6"/>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6"/>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6"/>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6"/>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76"/>
          <p:cNvGrpSpPr/>
          <p:nvPr/>
        </p:nvGrpSpPr>
        <p:grpSpPr>
          <a:xfrm>
            <a:off x="1989911" y="2306065"/>
            <a:ext cx="387099" cy="353207"/>
            <a:chOff x="1989911" y="2306065"/>
            <a:chExt cx="387099" cy="353207"/>
          </a:xfrm>
        </p:grpSpPr>
        <p:sp>
          <p:nvSpPr>
            <p:cNvPr id="7048" name="Google Shape;7048;p76"/>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6"/>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6"/>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6"/>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6"/>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6"/>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6"/>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76"/>
          <p:cNvGrpSpPr/>
          <p:nvPr/>
        </p:nvGrpSpPr>
        <p:grpSpPr>
          <a:xfrm>
            <a:off x="2593102" y="2288778"/>
            <a:ext cx="204663" cy="363007"/>
            <a:chOff x="2593102" y="2288778"/>
            <a:chExt cx="204663" cy="363007"/>
          </a:xfrm>
        </p:grpSpPr>
        <p:sp>
          <p:nvSpPr>
            <p:cNvPr id="7056" name="Google Shape;7056;p76"/>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6"/>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6"/>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6"/>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6"/>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6"/>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6"/>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6"/>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6"/>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5" name="Google Shape;7065;p76"/>
          <p:cNvGrpSpPr/>
          <p:nvPr/>
        </p:nvGrpSpPr>
        <p:grpSpPr>
          <a:xfrm>
            <a:off x="2970874" y="2329763"/>
            <a:ext cx="403651" cy="305996"/>
            <a:chOff x="2970874" y="2329763"/>
            <a:chExt cx="403651" cy="305996"/>
          </a:xfrm>
        </p:grpSpPr>
        <p:sp>
          <p:nvSpPr>
            <p:cNvPr id="7066" name="Google Shape;7066;p76"/>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6"/>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6"/>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6"/>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6"/>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6"/>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6"/>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6"/>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6"/>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5" name="Google Shape;7075;p76"/>
          <p:cNvGrpSpPr/>
          <p:nvPr/>
        </p:nvGrpSpPr>
        <p:grpSpPr>
          <a:xfrm>
            <a:off x="3545795" y="2318755"/>
            <a:ext cx="387835" cy="327933"/>
            <a:chOff x="3545795" y="2318755"/>
            <a:chExt cx="387835" cy="327933"/>
          </a:xfrm>
        </p:grpSpPr>
        <p:sp>
          <p:nvSpPr>
            <p:cNvPr id="7076" name="Google Shape;7076;p76"/>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6"/>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6"/>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9" name="Google Shape;7079;p76"/>
            <p:cNvGrpSpPr/>
            <p:nvPr/>
          </p:nvGrpSpPr>
          <p:grpSpPr>
            <a:xfrm>
              <a:off x="3545795" y="2322301"/>
              <a:ext cx="387835" cy="324387"/>
              <a:chOff x="3545795" y="2322301"/>
              <a:chExt cx="387835" cy="324387"/>
            </a:xfrm>
          </p:grpSpPr>
          <p:sp>
            <p:nvSpPr>
              <p:cNvPr id="7080" name="Google Shape;7080;p76"/>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6"/>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6"/>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6"/>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6"/>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6"/>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6"/>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87" name="Google Shape;7087;p76"/>
          <p:cNvGrpSpPr/>
          <p:nvPr/>
        </p:nvGrpSpPr>
        <p:grpSpPr>
          <a:xfrm>
            <a:off x="4718468" y="2306984"/>
            <a:ext cx="364294" cy="351552"/>
            <a:chOff x="4718468" y="2306984"/>
            <a:chExt cx="364294" cy="351552"/>
          </a:xfrm>
        </p:grpSpPr>
        <p:sp>
          <p:nvSpPr>
            <p:cNvPr id="7088" name="Google Shape;7088;p76"/>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6"/>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6"/>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6"/>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6"/>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6"/>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6"/>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6"/>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6"/>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6"/>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8" name="Google Shape;7098;p76"/>
          <p:cNvGrpSpPr/>
          <p:nvPr/>
        </p:nvGrpSpPr>
        <p:grpSpPr>
          <a:xfrm>
            <a:off x="4147908" y="2303017"/>
            <a:ext cx="361194" cy="359355"/>
            <a:chOff x="4147908" y="2303017"/>
            <a:chExt cx="361194" cy="359355"/>
          </a:xfrm>
        </p:grpSpPr>
        <p:sp>
          <p:nvSpPr>
            <p:cNvPr id="7099" name="Google Shape;7099;p76"/>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6"/>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6"/>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6"/>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6"/>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6"/>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6"/>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6"/>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6"/>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6"/>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6"/>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6"/>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6"/>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6"/>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76"/>
          <p:cNvGrpSpPr/>
          <p:nvPr/>
        </p:nvGrpSpPr>
        <p:grpSpPr>
          <a:xfrm>
            <a:off x="5292128" y="2299891"/>
            <a:ext cx="367027" cy="365214"/>
            <a:chOff x="5292128" y="2299891"/>
            <a:chExt cx="367027" cy="365214"/>
          </a:xfrm>
        </p:grpSpPr>
        <p:sp>
          <p:nvSpPr>
            <p:cNvPr id="7114" name="Google Shape;7114;p76"/>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6"/>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6"/>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6"/>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6"/>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6"/>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76"/>
          <p:cNvGrpSpPr/>
          <p:nvPr/>
        </p:nvGrpSpPr>
        <p:grpSpPr>
          <a:xfrm>
            <a:off x="5873617" y="2309901"/>
            <a:ext cx="345720" cy="345720"/>
            <a:chOff x="5873617" y="2309901"/>
            <a:chExt cx="345720" cy="345720"/>
          </a:xfrm>
        </p:grpSpPr>
        <p:sp>
          <p:nvSpPr>
            <p:cNvPr id="7121" name="Google Shape;7121;p76"/>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6"/>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6"/>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6"/>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6"/>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6"/>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6"/>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6"/>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6"/>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6"/>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6"/>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6"/>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6"/>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6"/>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6"/>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6"/>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6"/>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6"/>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6"/>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0" name="Google Shape;7140;p76"/>
          <p:cNvGrpSpPr/>
          <p:nvPr/>
        </p:nvGrpSpPr>
        <p:grpSpPr>
          <a:xfrm>
            <a:off x="6863329" y="2297710"/>
            <a:ext cx="391460" cy="370127"/>
            <a:chOff x="6863329" y="2297710"/>
            <a:chExt cx="391460" cy="370127"/>
          </a:xfrm>
        </p:grpSpPr>
        <p:sp>
          <p:nvSpPr>
            <p:cNvPr id="7141" name="Google Shape;7141;p76"/>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6"/>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6"/>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6"/>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6"/>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6"/>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6"/>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6"/>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6"/>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76"/>
          <p:cNvGrpSpPr/>
          <p:nvPr/>
        </p:nvGrpSpPr>
        <p:grpSpPr>
          <a:xfrm>
            <a:off x="7421488" y="2318518"/>
            <a:ext cx="342620" cy="328459"/>
            <a:chOff x="7421488" y="2318518"/>
            <a:chExt cx="342620" cy="328459"/>
          </a:xfrm>
        </p:grpSpPr>
        <p:sp>
          <p:nvSpPr>
            <p:cNvPr id="7151" name="Google Shape;7151;p76"/>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6"/>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6"/>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6"/>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6"/>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6"/>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6"/>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8" name="Google Shape;7158;p76"/>
          <p:cNvGrpSpPr/>
          <p:nvPr/>
        </p:nvGrpSpPr>
        <p:grpSpPr>
          <a:xfrm>
            <a:off x="2508373" y="2779889"/>
            <a:ext cx="337523" cy="337680"/>
            <a:chOff x="2508373" y="2779889"/>
            <a:chExt cx="337523" cy="337680"/>
          </a:xfrm>
        </p:grpSpPr>
        <p:sp>
          <p:nvSpPr>
            <p:cNvPr id="7159" name="Google Shape;7159;p76"/>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6"/>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6"/>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6"/>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6"/>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6"/>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76"/>
          <p:cNvGrpSpPr/>
          <p:nvPr/>
        </p:nvGrpSpPr>
        <p:grpSpPr>
          <a:xfrm>
            <a:off x="1884401" y="4141593"/>
            <a:ext cx="410613" cy="372229"/>
            <a:chOff x="1884401" y="4141593"/>
            <a:chExt cx="410613" cy="372229"/>
          </a:xfrm>
        </p:grpSpPr>
        <p:sp>
          <p:nvSpPr>
            <p:cNvPr id="7166" name="Google Shape;7166;p76"/>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6"/>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6"/>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6"/>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6"/>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6"/>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6"/>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3" name="Google Shape;7173;p76"/>
          <p:cNvGrpSpPr/>
          <p:nvPr/>
        </p:nvGrpSpPr>
        <p:grpSpPr>
          <a:xfrm>
            <a:off x="1430832" y="2773689"/>
            <a:ext cx="294515" cy="349897"/>
            <a:chOff x="1430832" y="2773689"/>
            <a:chExt cx="294515" cy="349897"/>
          </a:xfrm>
        </p:grpSpPr>
        <p:sp>
          <p:nvSpPr>
            <p:cNvPr id="7174" name="Google Shape;7174;p76"/>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6"/>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6"/>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6"/>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6"/>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6"/>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6"/>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6"/>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6"/>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6"/>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6"/>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6"/>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6"/>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7" name="Google Shape;7187;p76"/>
          <p:cNvGrpSpPr/>
          <p:nvPr/>
        </p:nvGrpSpPr>
        <p:grpSpPr>
          <a:xfrm>
            <a:off x="3082217" y="2788586"/>
            <a:ext cx="288866" cy="320236"/>
            <a:chOff x="3082217" y="2788586"/>
            <a:chExt cx="288866" cy="320236"/>
          </a:xfrm>
        </p:grpSpPr>
        <p:sp>
          <p:nvSpPr>
            <p:cNvPr id="7188" name="Google Shape;7188;p76"/>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6"/>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6"/>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6"/>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6"/>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6"/>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6"/>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76"/>
          <p:cNvGrpSpPr/>
          <p:nvPr/>
        </p:nvGrpSpPr>
        <p:grpSpPr>
          <a:xfrm>
            <a:off x="3610557" y="2780704"/>
            <a:ext cx="325017" cy="336052"/>
            <a:chOff x="3610557" y="2780704"/>
            <a:chExt cx="325017" cy="336052"/>
          </a:xfrm>
        </p:grpSpPr>
        <p:sp>
          <p:nvSpPr>
            <p:cNvPr id="7196" name="Google Shape;7196;p76"/>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6"/>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6"/>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76"/>
          <p:cNvGrpSpPr/>
          <p:nvPr/>
        </p:nvGrpSpPr>
        <p:grpSpPr>
          <a:xfrm>
            <a:off x="4179067" y="2811495"/>
            <a:ext cx="286475" cy="274390"/>
            <a:chOff x="4179067" y="2811495"/>
            <a:chExt cx="286475" cy="274390"/>
          </a:xfrm>
        </p:grpSpPr>
        <p:sp>
          <p:nvSpPr>
            <p:cNvPr id="7200" name="Google Shape;7200;p76"/>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6"/>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6"/>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6"/>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6"/>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6"/>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6"/>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6"/>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6"/>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9" name="Google Shape;7209;p76"/>
          <p:cNvGrpSpPr/>
          <p:nvPr/>
        </p:nvGrpSpPr>
        <p:grpSpPr>
          <a:xfrm>
            <a:off x="4686757" y="2762156"/>
            <a:ext cx="371047" cy="374199"/>
            <a:chOff x="4686757" y="2762156"/>
            <a:chExt cx="371047" cy="374199"/>
          </a:xfrm>
        </p:grpSpPr>
        <p:sp>
          <p:nvSpPr>
            <p:cNvPr id="7210" name="Google Shape;7210;p76"/>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6"/>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6"/>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6"/>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6"/>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6"/>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6"/>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7" name="Google Shape;7217;p76"/>
          <p:cNvGrpSpPr/>
          <p:nvPr/>
        </p:nvGrpSpPr>
        <p:grpSpPr>
          <a:xfrm>
            <a:off x="5221613" y="2784802"/>
            <a:ext cx="406567" cy="327855"/>
            <a:chOff x="5221613" y="2784802"/>
            <a:chExt cx="406567" cy="327855"/>
          </a:xfrm>
        </p:grpSpPr>
        <p:sp>
          <p:nvSpPr>
            <p:cNvPr id="7218" name="Google Shape;7218;p76"/>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6"/>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6"/>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6"/>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6"/>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6"/>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6"/>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6"/>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6"/>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6"/>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6"/>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6"/>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6"/>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6"/>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6"/>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6"/>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6"/>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6"/>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6"/>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6"/>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6"/>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6"/>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6"/>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6"/>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6"/>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6"/>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6"/>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6"/>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6"/>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6"/>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76"/>
          <p:cNvGrpSpPr/>
          <p:nvPr/>
        </p:nvGrpSpPr>
        <p:grpSpPr>
          <a:xfrm>
            <a:off x="5812586" y="2760921"/>
            <a:ext cx="303605" cy="375434"/>
            <a:chOff x="5812586" y="2760921"/>
            <a:chExt cx="303605" cy="375434"/>
          </a:xfrm>
        </p:grpSpPr>
        <p:sp>
          <p:nvSpPr>
            <p:cNvPr id="7249" name="Google Shape;7249;p76"/>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6"/>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6"/>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6"/>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6"/>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6"/>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6"/>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6"/>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6"/>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6"/>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6"/>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0" name="Google Shape;7260;p76"/>
          <p:cNvGrpSpPr/>
          <p:nvPr/>
        </p:nvGrpSpPr>
        <p:grpSpPr>
          <a:xfrm>
            <a:off x="6334673" y="2759633"/>
            <a:ext cx="378508" cy="378166"/>
            <a:chOff x="6334673" y="2759633"/>
            <a:chExt cx="378508" cy="378166"/>
          </a:xfrm>
        </p:grpSpPr>
        <p:sp>
          <p:nvSpPr>
            <p:cNvPr id="7261" name="Google Shape;7261;p76"/>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6"/>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6"/>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6"/>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76"/>
          <p:cNvGrpSpPr/>
          <p:nvPr/>
        </p:nvGrpSpPr>
        <p:grpSpPr>
          <a:xfrm>
            <a:off x="8012645" y="2806477"/>
            <a:ext cx="319763" cy="284505"/>
            <a:chOff x="8012645" y="2806477"/>
            <a:chExt cx="319763" cy="284505"/>
          </a:xfrm>
        </p:grpSpPr>
        <p:sp>
          <p:nvSpPr>
            <p:cNvPr id="7266" name="Google Shape;7266;p76"/>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6"/>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6"/>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6"/>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6"/>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6"/>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6"/>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6"/>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6"/>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6"/>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76"/>
          <p:cNvGrpSpPr/>
          <p:nvPr/>
        </p:nvGrpSpPr>
        <p:grpSpPr>
          <a:xfrm>
            <a:off x="2454435" y="4162138"/>
            <a:ext cx="385339" cy="388071"/>
            <a:chOff x="2454435" y="4162138"/>
            <a:chExt cx="385339" cy="388071"/>
          </a:xfrm>
        </p:grpSpPr>
        <p:sp>
          <p:nvSpPr>
            <p:cNvPr id="7277" name="Google Shape;7277;p76"/>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6"/>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6"/>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6"/>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6"/>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6"/>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6"/>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6"/>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6"/>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6"/>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6"/>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8" name="Google Shape;7288;p76"/>
          <p:cNvGrpSpPr/>
          <p:nvPr/>
        </p:nvGrpSpPr>
        <p:grpSpPr>
          <a:xfrm>
            <a:off x="3601939" y="4161192"/>
            <a:ext cx="275178" cy="388912"/>
            <a:chOff x="3601939" y="4161192"/>
            <a:chExt cx="275178" cy="388912"/>
          </a:xfrm>
        </p:grpSpPr>
        <p:sp>
          <p:nvSpPr>
            <p:cNvPr id="7289" name="Google Shape;7289;p76"/>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6"/>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6"/>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6"/>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6"/>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6"/>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6"/>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6"/>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6"/>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6"/>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76"/>
          <p:cNvGrpSpPr/>
          <p:nvPr/>
        </p:nvGrpSpPr>
        <p:grpSpPr>
          <a:xfrm>
            <a:off x="836023" y="3215146"/>
            <a:ext cx="375802" cy="371677"/>
            <a:chOff x="836023" y="3215146"/>
            <a:chExt cx="375802" cy="371677"/>
          </a:xfrm>
        </p:grpSpPr>
        <p:sp>
          <p:nvSpPr>
            <p:cNvPr id="7300" name="Google Shape;7300;p76"/>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6"/>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6"/>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6"/>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6"/>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6"/>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6"/>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6"/>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6"/>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6"/>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6"/>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6"/>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6"/>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6"/>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6"/>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6"/>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76"/>
          <p:cNvGrpSpPr/>
          <p:nvPr/>
        </p:nvGrpSpPr>
        <p:grpSpPr>
          <a:xfrm>
            <a:off x="1356297" y="3210890"/>
            <a:ext cx="431368" cy="380189"/>
            <a:chOff x="1356297" y="3210890"/>
            <a:chExt cx="431368" cy="380189"/>
          </a:xfrm>
        </p:grpSpPr>
        <p:sp>
          <p:nvSpPr>
            <p:cNvPr id="7317" name="Google Shape;7317;p76"/>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6"/>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6"/>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6"/>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6"/>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6"/>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6"/>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6"/>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6"/>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6"/>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6"/>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6"/>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6"/>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76"/>
          <p:cNvGrpSpPr/>
          <p:nvPr/>
        </p:nvGrpSpPr>
        <p:grpSpPr>
          <a:xfrm>
            <a:off x="1903737" y="3215540"/>
            <a:ext cx="411874" cy="370731"/>
            <a:chOff x="1903737" y="3215540"/>
            <a:chExt cx="411874" cy="370731"/>
          </a:xfrm>
        </p:grpSpPr>
        <p:sp>
          <p:nvSpPr>
            <p:cNvPr id="7331" name="Google Shape;7331;p76"/>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6"/>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6"/>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6"/>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6"/>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6"/>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6"/>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6"/>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6"/>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76"/>
          <p:cNvGrpSpPr/>
          <p:nvPr/>
        </p:nvGrpSpPr>
        <p:grpSpPr>
          <a:xfrm>
            <a:off x="2468465" y="3248854"/>
            <a:ext cx="397818" cy="304078"/>
            <a:chOff x="2468465" y="3248854"/>
            <a:chExt cx="397818" cy="304078"/>
          </a:xfrm>
        </p:grpSpPr>
        <p:sp>
          <p:nvSpPr>
            <p:cNvPr id="7341" name="Google Shape;7341;p76"/>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6"/>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6"/>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6"/>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6"/>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6"/>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7" name="Google Shape;7347;p76"/>
          <p:cNvGrpSpPr/>
          <p:nvPr/>
        </p:nvGrpSpPr>
        <p:grpSpPr>
          <a:xfrm>
            <a:off x="3017166" y="3216013"/>
            <a:ext cx="394376" cy="369812"/>
            <a:chOff x="3017166" y="3216013"/>
            <a:chExt cx="394376" cy="369812"/>
          </a:xfrm>
        </p:grpSpPr>
        <p:sp>
          <p:nvSpPr>
            <p:cNvPr id="7348" name="Google Shape;7348;p76"/>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6"/>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0" name="Google Shape;7350;p76"/>
          <p:cNvGrpSpPr/>
          <p:nvPr/>
        </p:nvGrpSpPr>
        <p:grpSpPr>
          <a:xfrm>
            <a:off x="4210043" y="3213228"/>
            <a:ext cx="199014" cy="375408"/>
            <a:chOff x="4210043" y="3213228"/>
            <a:chExt cx="199014" cy="375408"/>
          </a:xfrm>
        </p:grpSpPr>
        <p:sp>
          <p:nvSpPr>
            <p:cNvPr id="7351" name="Google Shape;7351;p76"/>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6"/>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6"/>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6"/>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6"/>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6"/>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6"/>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6"/>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6"/>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6"/>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1" name="Google Shape;7361;p76"/>
          <p:cNvGrpSpPr/>
          <p:nvPr/>
        </p:nvGrpSpPr>
        <p:grpSpPr>
          <a:xfrm>
            <a:off x="4818146" y="3203323"/>
            <a:ext cx="77845" cy="395165"/>
            <a:chOff x="4818146" y="3203323"/>
            <a:chExt cx="77845" cy="395165"/>
          </a:xfrm>
        </p:grpSpPr>
        <p:sp>
          <p:nvSpPr>
            <p:cNvPr id="7362" name="Google Shape;7362;p76"/>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6"/>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6"/>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6"/>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6"/>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6"/>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6"/>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6"/>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76"/>
          <p:cNvGrpSpPr/>
          <p:nvPr/>
        </p:nvGrpSpPr>
        <p:grpSpPr>
          <a:xfrm>
            <a:off x="5228890" y="3235428"/>
            <a:ext cx="344091" cy="332767"/>
            <a:chOff x="5228890" y="3235428"/>
            <a:chExt cx="344091" cy="332767"/>
          </a:xfrm>
        </p:grpSpPr>
        <p:sp>
          <p:nvSpPr>
            <p:cNvPr id="7371" name="Google Shape;7371;p76"/>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6"/>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6"/>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6"/>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6"/>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76"/>
          <p:cNvGrpSpPr/>
          <p:nvPr/>
        </p:nvGrpSpPr>
        <p:grpSpPr>
          <a:xfrm>
            <a:off x="5757913" y="3227047"/>
            <a:ext cx="388544" cy="347927"/>
            <a:chOff x="5757913" y="3227047"/>
            <a:chExt cx="388544" cy="347927"/>
          </a:xfrm>
        </p:grpSpPr>
        <p:sp>
          <p:nvSpPr>
            <p:cNvPr id="7377" name="Google Shape;7377;p76"/>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6"/>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9" name="Google Shape;7379;p76"/>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0" name="Google Shape;7380;p76"/>
          <p:cNvGrpSpPr/>
          <p:nvPr/>
        </p:nvGrpSpPr>
        <p:grpSpPr>
          <a:xfrm>
            <a:off x="6894856" y="3227074"/>
            <a:ext cx="324938" cy="347717"/>
            <a:chOff x="6894856" y="3227074"/>
            <a:chExt cx="324938" cy="347717"/>
          </a:xfrm>
        </p:grpSpPr>
        <p:sp>
          <p:nvSpPr>
            <p:cNvPr id="7381" name="Google Shape;7381;p76"/>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6"/>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6"/>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6"/>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6"/>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6"/>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6"/>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6"/>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6"/>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6"/>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6"/>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6"/>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6"/>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6"/>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6"/>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6" name="Google Shape;7396;p76"/>
          <p:cNvGrpSpPr/>
          <p:nvPr/>
        </p:nvGrpSpPr>
        <p:grpSpPr>
          <a:xfrm>
            <a:off x="7414946" y="3220873"/>
            <a:ext cx="360091" cy="360117"/>
            <a:chOff x="7414946" y="3220873"/>
            <a:chExt cx="360091" cy="360117"/>
          </a:xfrm>
        </p:grpSpPr>
        <p:sp>
          <p:nvSpPr>
            <p:cNvPr id="7397" name="Google Shape;7397;p76"/>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6"/>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6"/>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6"/>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6"/>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6"/>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6"/>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6"/>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6"/>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6"/>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6"/>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76"/>
          <p:cNvGrpSpPr/>
          <p:nvPr/>
        </p:nvGrpSpPr>
        <p:grpSpPr>
          <a:xfrm>
            <a:off x="8027227" y="3215041"/>
            <a:ext cx="231829" cy="371782"/>
            <a:chOff x="8027227" y="3215041"/>
            <a:chExt cx="231829" cy="371782"/>
          </a:xfrm>
        </p:grpSpPr>
        <p:sp>
          <p:nvSpPr>
            <p:cNvPr id="7409" name="Google Shape;7409;p76"/>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6"/>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6"/>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6"/>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6"/>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6"/>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6"/>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6"/>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6"/>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6"/>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76"/>
          <p:cNvGrpSpPr/>
          <p:nvPr/>
        </p:nvGrpSpPr>
        <p:grpSpPr>
          <a:xfrm>
            <a:off x="4093603" y="4146138"/>
            <a:ext cx="395638" cy="420544"/>
            <a:chOff x="4093603" y="4146138"/>
            <a:chExt cx="395638" cy="420544"/>
          </a:xfrm>
        </p:grpSpPr>
        <p:sp>
          <p:nvSpPr>
            <p:cNvPr id="7420" name="Google Shape;7420;p76"/>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6"/>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6"/>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6"/>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6"/>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6"/>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6"/>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6"/>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6"/>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6"/>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6"/>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6"/>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6"/>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6"/>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6"/>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6"/>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6"/>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7" name="Google Shape;7437;p76"/>
          <p:cNvGrpSpPr/>
          <p:nvPr/>
        </p:nvGrpSpPr>
        <p:grpSpPr>
          <a:xfrm>
            <a:off x="4644406" y="4162322"/>
            <a:ext cx="392065" cy="387887"/>
            <a:chOff x="4644406" y="4162322"/>
            <a:chExt cx="392065" cy="387887"/>
          </a:xfrm>
        </p:grpSpPr>
        <p:sp>
          <p:nvSpPr>
            <p:cNvPr id="7438" name="Google Shape;7438;p76"/>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6"/>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6"/>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6"/>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6"/>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6"/>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76"/>
          <p:cNvGrpSpPr/>
          <p:nvPr/>
        </p:nvGrpSpPr>
        <p:grpSpPr>
          <a:xfrm>
            <a:off x="5728383" y="4221698"/>
            <a:ext cx="417128" cy="269162"/>
            <a:chOff x="5728383" y="4221698"/>
            <a:chExt cx="417128" cy="269162"/>
          </a:xfrm>
        </p:grpSpPr>
        <p:sp>
          <p:nvSpPr>
            <p:cNvPr id="7445" name="Google Shape;7445;p76"/>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6"/>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6"/>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6"/>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6"/>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6"/>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6"/>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6"/>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6"/>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6"/>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6"/>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6"/>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76"/>
          <p:cNvGrpSpPr/>
          <p:nvPr/>
        </p:nvGrpSpPr>
        <p:grpSpPr>
          <a:xfrm>
            <a:off x="834210" y="3696905"/>
            <a:ext cx="371782" cy="342751"/>
            <a:chOff x="834210" y="3696905"/>
            <a:chExt cx="371782" cy="342751"/>
          </a:xfrm>
        </p:grpSpPr>
        <p:sp>
          <p:nvSpPr>
            <p:cNvPr id="7458" name="Google Shape;7458;p76"/>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6"/>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6"/>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6"/>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6"/>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6"/>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6"/>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6"/>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6"/>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6"/>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6"/>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6"/>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0" name="Google Shape;7470;p76"/>
          <p:cNvGrpSpPr/>
          <p:nvPr/>
        </p:nvGrpSpPr>
        <p:grpSpPr>
          <a:xfrm>
            <a:off x="1359398" y="3682271"/>
            <a:ext cx="395296" cy="371966"/>
            <a:chOff x="1359398" y="3682271"/>
            <a:chExt cx="395296" cy="371966"/>
          </a:xfrm>
        </p:grpSpPr>
        <p:sp>
          <p:nvSpPr>
            <p:cNvPr id="7471" name="Google Shape;7471;p76"/>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6"/>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6"/>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6"/>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6"/>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6"/>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6"/>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76"/>
          <p:cNvGrpSpPr/>
          <p:nvPr/>
        </p:nvGrpSpPr>
        <p:grpSpPr>
          <a:xfrm>
            <a:off x="1908099" y="3682271"/>
            <a:ext cx="395296" cy="371966"/>
            <a:chOff x="1908099" y="3682271"/>
            <a:chExt cx="395296" cy="371966"/>
          </a:xfrm>
        </p:grpSpPr>
        <p:sp>
          <p:nvSpPr>
            <p:cNvPr id="7479" name="Google Shape;7479;p76"/>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6"/>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6"/>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6"/>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6"/>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6"/>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6"/>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76"/>
          <p:cNvGrpSpPr/>
          <p:nvPr/>
        </p:nvGrpSpPr>
        <p:grpSpPr>
          <a:xfrm>
            <a:off x="2456800" y="3682271"/>
            <a:ext cx="395270" cy="371966"/>
            <a:chOff x="2456800" y="3682271"/>
            <a:chExt cx="395270" cy="371966"/>
          </a:xfrm>
        </p:grpSpPr>
        <p:sp>
          <p:nvSpPr>
            <p:cNvPr id="7487" name="Google Shape;7487;p76"/>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6"/>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6"/>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6"/>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6"/>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6"/>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6"/>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6"/>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6"/>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76"/>
          <p:cNvGrpSpPr/>
          <p:nvPr/>
        </p:nvGrpSpPr>
        <p:grpSpPr>
          <a:xfrm>
            <a:off x="3014250" y="3682271"/>
            <a:ext cx="391092" cy="371940"/>
            <a:chOff x="3014250" y="3682271"/>
            <a:chExt cx="391092" cy="371940"/>
          </a:xfrm>
        </p:grpSpPr>
        <p:sp>
          <p:nvSpPr>
            <p:cNvPr id="7497" name="Google Shape;7497;p76"/>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6"/>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6"/>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76"/>
          <p:cNvGrpSpPr/>
          <p:nvPr/>
        </p:nvGrpSpPr>
        <p:grpSpPr>
          <a:xfrm>
            <a:off x="3569125" y="3702947"/>
            <a:ext cx="388728" cy="330692"/>
            <a:chOff x="3569125" y="3702947"/>
            <a:chExt cx="388728" cy="330692"/>
          </a:xfrm>
        </p:grpSpPr>
        <p:sp>
          <p:nvSpPr>
            <p:cNvPr id="7501" name="Google Shape;7501;p76"/>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6"/>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6"/>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6"/>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76"/>
          <p:cNvGrpSpPr/>
          <p:nvPr/>
        </p:nvGrpSpPr>
        <p:grpSpPr>
          <a:xfrm>
            <a:off x="4111994" y="3682455"/>
            <a:ext cx="387992" cy="371625"/>
            <a:chOff x="4111994" y="3682455"/>
            <a:chExt cx="387992" cy="371625"/>
          </a:xfrm>
        </p:grpSpPr>
        <p:sp>
          <p:nvSpPr>
            <p:cNvPr id="7506" name="Google Shape;7506;p76"/>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6"/>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76"/>
          <p:cNvGrpSpPr/>
          <p:nvPr/>
        </p:nvGrpSpPr>
        <p:grpSpPr>
          <a:xfrm>
            <a:off x="4674908" y="3682271"/>
            <a:ext cx="371966" cy="371966"/>
            <a:chOff x="4674908" y="3682271"/>
            <a:chExt cx="371966" cy="371966"/>
          </a:xfrm>
        </p:grpSpPr>
        <p:sp>
          <p:nvSpPr>
            <p:cNvPr id="7509" name="Google Shape;7509;p76"/>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6"/>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6"/>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6"/>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76"/>
          <p:cNvGrpSpPr/>
          <p:nvPr/>
        </p:nvGrpSpPr>
        <p:grpSpPr>
          <a:xfrm>
            <a:off x="5223609" y="3731112"/>
            <a:ext cx="371782" cy="274285"/>
            <a:chOff x="5223609" y="3731112"/>
            <a:chExt cx="371782" cy="274285"/>
          </a:xfrm>
        </p:grpSpPr>
        <p:sp>
          <p:nvSpPr>
            <p:cNvPr id="7514" name="Google Shape;7514;p76"/>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6"/>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6" name="Google Shape;7516;p76"/>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7" name="Google Shape;7517;p76"/>
          <p:cNvGrpSpPr/>
          <p:nvPr/>
        </p:nvGrpSpPr>
        <p:grpSpPr>
          <a:xfrm>
            <a:off x="6319908" y="3696721"/>
            <a:ext cx="373963" cy="343119"/>
            <a:chOff x="6319908" y="3696721"/>
            <a:chExt cx="373963" cy="343119"/>
          </a:xfrm>
        </p:grpSpPr>
        <p:sp>
          <p:nvSpPr>
            <p:cNvPr id="7518" name="Google Shape;7518;p76"/>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6"/>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6"/>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6"/>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6"/>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6"/>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6"/>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6"/>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6"/>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7" name="Google Shape;7527;p76"/>
          <p:cNvGrpSpPr/>
          <p:nvPr/>
        </p:nvGrpSpPr>
        <p:grpSpPr>
          <a:xfrm>
            <a:off x="6871342" y="3740044"/>
            <a:ext cx="371966" cy="256420"/>
            <a:chOff x="6871342" y="3740044"/>
            <a:chExt cx="371966" cy="256420"/>
          </a:xfrm>
        </p:grpSpPr>
        <p:sp>
          <p:nvSpPr>
            <p:cNvPr id="7528" name="Google Shape;7528;p76"/>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6"/>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6"/>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6"/>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6"/>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6"/>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6"/>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6"/>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6"/>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6"/>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6"/>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6"/>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76"/>
          <p:cNvGrpSpPr/>
          <p:nvPr/>
        </p:nvGrpSpPr>
        <p:grpSpPr>
          <a:xfrm>
            <a:off x="7402362" y="3681535"/>
            <a:ext cx="402757" cy="372728"/>
            <a:chOff x="7402362" y="3681535"/>
            <a:chExt cx="402757" cy="372728"/>
          </a:xfrm>
        </p:grpSpPr>
        <p:sp>
          <p:nvSpPr>
            <p:cNvPr id="7541" name="Google Shape;7541;p76"/>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6"/>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6"/>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6"/>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6"/>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6"/>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6"/>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6"/>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6"/>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6"/>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6"/>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6"/>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6"/>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6"/>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6"/>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6"/>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7" name="Google Shape;7557;p76"/>
          <p:cNvGrpSpPr/>
          <p:nvPr/>
        </p:nvGrpSpPr>
        <p:grpSpPr>
          <a:xfrm>
            <a:off x="7960705" y="3736235"/>
            <a:ext cx="378902" cy="264065"/>
            <a:chOff x="7960705" y="3736235"/>
            <a:chExt cx="378902" cy="264065"/>
          </a:xfrm>
        </p:grpSpPr>
        <p:sp>
          <p:nvSpPr>
            <p:cNvPr id="7558" name="Google Shape;7558;p76"/>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6"/>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6"/>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6"/>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6"/>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6"/>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6"/>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6"/>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6"/>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6"/>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6"/>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6"/>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6"/>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6"/>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76"/>
          <p:cNvGrpSpPr/>
          <p:nvPr/>
        </p:nvGrpSpPr>
        <p:grpSpPr>
          <a:xfrm>
            <a:off x="6400828" y="4162270"/>
            <a:ext cx="166200" cy="388019"/>
            <a:chOff x="6400828" y="4162270"/>
            <a:chExt cx="166200" cy="388019"/>
          </a:xfrm>
        </p:grpSpPr>
        <p:sp>
          <p:nvSpPr>
            <p:cNvPr id="7573" name="Google Shape;7573;p76"/>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6"/>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6"/>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6"/>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6"/>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6"/>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6"/>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76"/>
          <p:cNvGrpSpPr/>
          <p:nvPr/>
        </p:nvGrpSpPr>
        <p:grpSpPr>
          <a:xfrm>
            <a:off x="6919815" y="4162270"/>
            <a:ext cx="225260" cy="388019"/>
            <a:chOff x="6919815" y="4162270"/>
            <a:chExt cx="225260" cy="388019"/>
          </a:xfrm>
        </p:grpSpPr>
        <p:sp>
          <p:nvSpPr>
            <p:cNvPr id="7581" name="Google Shape;7581;p76"/>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6"/>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6"/>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6"/>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6"/>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6"/>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6"/>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6"/>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76"/>
          <p:cNvGrpSpPr/>
          <p:nvPr/>
        </p:nvGrpSpPr>
        <p:grpSpPr>
          <a:xfrm>
            <a:off x="7385600" y="4177035"/>
            <a:ext cx="388728" cy="358383"/>
            <a:chOff x="7385600" y="4177035"/>
            <a:chExt cx="388728" cy="358383"/>
          </a:xfrm>
        </p:grpSpPr>
        <p:sp>
          <p:nvSpPr>
            <p:cNvPr id="7590" name="Google Shape;7590;p76"/>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6"/>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6"/>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6"/>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6"/>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6"/>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6"/>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7" name="Google Shape;7597;p76"/>
          <p:cNvGrpSpPr/>
          <p:nvPr/>
        </p:nvGrpSpPr>
        <p:grpSpPr>
          <a:xfrm>
            <a:off x="3625085" y="3259862"/>
            <a:ext cx="369207" cy="258259"/>
            <a:chOff x="3625085" y="3259862"/>
            <a:chExt cx="369207" cy="258259"/>
          </a:xfrm>
        </p:grpSpPr>
        <p:sp>
          <p:nvSpPr>
            <p:cNvPr id="7598" name="Google Shape;7598;p76"/>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6"/>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6"/>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6"/>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6"/>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6"/>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6"/>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6"/>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6"/>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6"/>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6"/>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6"/>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6"/>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76"/>
          <p:cNvGrpSpPr/>
          <p:nvPr/>
        </p:nvGrpSpPr>
        <p:grpSpPr>
          <a:xfrm>
            <a:off x="6317360" y="3276808"/>
            <a:ext cx="363217" cy="248590"/>
            <a:chOff x="6317360" y="3276808"/>
            <a:chExt cx="363217" cy="248590"/>
          </a:xfrm>
        </p:grpSpPr>
        <p:sp>
          <p:nvSpPr>
            <p:cNvPr id="7612" name="Google Shape;7612;p76"/>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6"/>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6"/>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6"/>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6"/>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6"/>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6"/>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6"/>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6"/>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6"/>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6"/>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6"/>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6"/>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6"/>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6"/>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6"/>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6"/>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6"/>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6"/>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6"/>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6"/>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6"/>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6"/>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6"/>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6"/>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6"/>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6"/>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76"/>
          <p:cNvGrpSpPr/>
          <p:nvPr/>
        </p:nvGrpSpPr>
        <p:grpSpPr>
          <a:xfrm>
            <a:off x="5084391" y="4183682"/>
            <a:ext cx="504064" cy="325595"/>
            <a:chOff x="5084391" y="4183682"/>
            <a:chExt cx="504064" cy="325595"/>
          </a:xfrm>
        </p:grpSpPr>
        <p:sp>
          <p:nvSpPr>
            <p:cNvPr id="7640" name="Google Shape;7640;p76"/>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6"/>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6"/>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6"/>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6"/>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6"/>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6"/>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6"/>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6"/>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6"/>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6"/>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6"/>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6"/>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6"/>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6"/>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6"/>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76"/>
          <p:cNvGrpSpPr/>
          <p:nvPr/>
        </p:nvGrpSpPr>
        <p:grpSpPr>
          <a:xfrm>
            <a:off x="7947595" y="2347996"/>
            <a:ext cx="379795" cy="267165"/>
            <a:chOff x="7947595" y="2347996"/>
            <a:chExt cx="379795" cy="267165"/>
          </a:xfrm>
        </p:grpSpPr>
        <p:sp>
          <p:nvSpPr>
            <p:cNvPr id="7657" name="Google Shape;7657;p76"/>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6"/>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6"/>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6"/>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6"/>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6"/>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6"/>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6"/>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6"/>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76"/>
          <p:cNvGrpSpPr/>
          <p:nvPr/>
        </p:nvGrpSpPr>
        <p:grpSpPr>
          <a:xfrm>
            <a:off x="6400644" y="2310269"/>
            <a:ext cx="275362" cy="338784"/>
            <a:chOff x="6400644" y="2310269"/>
            <a:chExt cx="275362" cy="338784"/>
          </a:xfrm>
        </p:grpSpPr>
        <p:sp>
          <p:nvSpPr>
            <p:cNvPr id="7667" name="Google Shape;7667;p76"/>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6"/>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6"/>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6"/>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6"/>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6"/>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6"/>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6"/>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6"/>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6"/>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6"/>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6"/>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6"/>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76"/>
          <p:cNvGrpSpPr/>
          <p:nvPr/>
        </p:nvGrpSpPr>
        <p:grpSpPr>
          <a:xfrm>
            <a:off x="1342268" y="4161009"/>
            <a:ext cx="359565" cy="358094"/>
            <a:chOff x="1342268" y="4161009"/>
            <a:chExt cx="359565" cy="358094"/>
          </a:xfrm>
        </p:grpSpPr>
        <p:sp>
          <p:nvSpPr>
            <p:cNvPr id="7681" name="Google Shape;7681;p76"/>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6"/>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6"/>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6"/>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6"/>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6"/>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6"/>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6"/>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6"/>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76"/>
          <p:cNvGrpSpPr/>
          <p:nvPr/>
        </p:nvGrpSpPr>
        <p:grpSpPr>
          <a:xfrm>
            <a:off x="1913012" y="2764940"/>
            <a:ext cx="417523" cy="374252"/>
            <a:chOff x="1913012" y="2764940"/>
            <a:chExt cx="417523" cy="374252"/>
          </a:xfrm>
        </p:grpSpPr>
        <p:sp>
          <p:nvSpPr>
            <p:cNvPr id="7691" name="Google Shape;7691;p76"/>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6"/>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6"/>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6"/>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6"/>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6"/>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6"/>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6"/>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6"/>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6"/>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6"/>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6"/>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76"/>
          <p:cNvGrpSpPr/>
          <p:nvPr/>
        </p:nvGrpSpPr>
        <p:grpSpPr>
          <a:xfrm>
            <a:off x="830742" y="2763601"/>
            <a:ext cx="384734" cy="381556"/>
            <a:chOff x="830742" y="2763601"/>
            <a:chExt cx="384734" cy="381556"/>
          </a:xfrm>
        </p:grpSpPr>
        <p:sp>
          <p:nvSpPr>
            <p:cNvPr id="7704" name="Google Shape;7704;p76"/>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6"/>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6"/>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6"/>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6"/>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6"/>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6"/>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6"/>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6"/>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6"/>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6"/>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6"/>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6"/>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6"/>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6"/>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6"/>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6"/>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6"/>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6"/>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6"/>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6"/>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5" name="Google Shape;7725;p76"/>
          <p:cNvGrpSpPr/>
          <p:nvPr/>
        </p:nvGrpSpPr>
        <p:grpSpPr>
          <a:xfrm>
            <a:off x="3007498" y="4183419"/>
            <a:ext cx="375434" cy="329667"/>
            <a:chOff x="3007498" y="4183419"/>
            <a:chExt cx="375434" cy="329667"/>
          </a:xfrm>
        </p:grpSpPr>
        <p:sp>
          <p:nvSpPr>
            <p:cNvPr id="7726" name="Google Shape;7726;p76"/>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6"/>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6"/>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6"/>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6"/>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6"/>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6"/>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6"/>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6"/>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6"/>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6"/>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6"/>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6"/>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6"/>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6"/>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6"/>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6"/>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6"/>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6"/>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6"/>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76"/>
          <p:cNvGrpSpPr/>
          <p:nvPr/>
        </p:nvGrpSpPr>
        <p:grpSpPr>
          <a:xfrm>
            <a:off x="6919276" y="2766990"/>
            <a:ext cx="274550" cy="354728"/>
            <a:chOff x="7606826" y="2419290"/>
            <a:chExt cx="274550" cy="354728"/>
          </a:xfrm>
        </p:grpSpPr>
        <p:sp>
          <p:nvSpPr>
            <p:cNvPr id="7747" name="Google Shape;7747;p76"/>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6"/>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6"/>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6"/>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6"/>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6"/>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6"/>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6"/>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6"/>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6"/>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6"/>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6"/>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6"/>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6"/>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6"/>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76"/>
          <p:cNvGrpSpPr/>
          <p:nvPr/>
        </p:nvGrpSpPr>
        <p:grpSpPr>
          <a:xfrm>
            <a:off x="7550168" y="2777003"/>
            <a:ext cx="263316" cy="354728"/>
            <a:chOff x="8062968" y="2419290"/>
            <a:chExt cx="263316" cy="354728"/>
          </a:xfrm>
        </p:grpSpPr>
        <p:sp>
          <p:nvSpPr>
            <p:cNvPr id="7763" name="Google Shape;7763;p76"/>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6"/>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6"/>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6"/>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6"/>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6"/>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6"/>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6"/>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6"/>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6"/>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6"/>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6"/>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6"/>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6"/>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6"/>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6"/>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6"/>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0" name="Google Shape;7780;p76"/>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r>
              <a:rPr lang="en" sz="1100">
                <a:solidFill>
                  <a:srgbClr val="435D74"/>
                </a:solidFill>
              </a:rPr>
              <a:t/>
            </a:r>
            <a:br>
              <a:rPr lang="en" sz="1100">
                <a:solidFill>
                  <a:srgbClr val="435D74"/>
                </a:solidFill>
              </a:rPr>
            </a:br>
            <a:endParaRPr sz="1100">
              <a:solidFill>
                <a:srgbClr val="435D74"/>
              </a:solidFill>
            </a:endParaRPr>
          </a:p>
        </p:txBody>
      </p:sp>
      <p:sp>
        <p:nvSpPr>
          <p:cNvPr id="7781" name="Google Shape;7781;p7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785"/>
        <p:cNvGrpSpPr/>
        <p:nvPr/>
      </p:nvGrpSpPr>
      <p:grpSpPr>
        <a:xfrm>
          <a:off x="0" y="0"/>
          <a:ext cx="0" cy="0"/>
          <a:chOff x="0" y="0"/>
          <a:chExt cx="0" cy="0"/>
        </a:xfrm>
      </p:grpSpPr>
      <p:grpSp>
        <p:nvGrpSpPr>
          <p:cNvPr id="7786" name="Google Shape;7786;p77"/>
          <p:cNvGrpSpPr/>
          <p:nvPr/>
        </p:nvGrpSpPr>
        <p:grpSpPr>
          <a:xfrm>
            <a:off x="7075663" y="2261129"/>
            <a:ext cx="362163" cy="347098"/>
            <a:chOff x="7075663" y="2444129"/>
            <a:chExt cx="362163" cy="347098"/>
          </a:xfrm>
        </p:grpSpPr>
        <p:sp>
          <p:nvSpPr>
            <p:cNvPr id="7787" name="Google Shape;7787;p77"/>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7"/>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7"/>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7"/>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7"/>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7"/>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7"/>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7"/>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77"/>
          <p:cNvGrpSpPr/>
          <p:nvPr/>
        </p:nvGrpSpPr>
        <p:grpSpPr>
          <a:xfrm>
            <a:off x="6638175" y="2253584"/>
            <a:ext cx="372197" cy="362163"/>
            <a:chOff x="6638175" y="2436584"/>
            <a:chExt cx="372197" cy="362163"/>
          </a:xfrm>
        </p:grpSpPr>
        <p:sp>
          <p:nvSpPr>
            <p:cNvPr id="7796" name="Google Shape;7796;p77"/>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7"/>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7"/>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7"/>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7"/>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7"/>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7"/>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7"/>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7"/>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7"/>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7"/>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7"/>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7"/>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77"/>
          <p:cNvGrpSpPr/>
          <p:nvPr/>
        </p:nvGrpSpPr>
        <p:grpSpPr>
          <a:xfrm>
            <a:off x="6192906" y="2256440"/>
            <a:ext cx="371699" cy="356084"/>
            <a:chOff x="6192906" y="2439440"/>
            <a:chExt cx="371699" cy="356084"/>
          </a:xfrm>
        </p:grpSpPr>
        <p:sp>
          <p:nvSpPr>
            <p:cNvPr id="7810" name="Google Shape;7810;p77"/>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7"/>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7"/>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7"/>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7"/>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7"/>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7"/>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7"/>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7"/>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7"/>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7"/>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7"/>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7"/>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77"/>
          <p:cNvGrpSpPr/>
          <p:nvPr/>
        </p:nvGrpSpPr>
        <p:grpSpPr>
          <a:xfrm>
            <a:off x="5762467" y="2253584"/>
            <a:ext cx="362163" cy="362163"/>
            <a:chOff x="5762467" y="2436584"/>
            <a:chExt cx="362163" cy="362163"/>
          </a:xfrm>
        </p:grpSpPr>
        <p:sp>
          <p:nvSpPr>
            <p:cNvPr id="7824" name="Google Shape;7824;p77"/>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7"/>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7"/>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7"/>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7"/>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7"/>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7"/>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7"/>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7"/>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7"/>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7"/>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7"/>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7"/>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7"/>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7"/>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7"/>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7"/>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7"/>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7"/>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7"/>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7"/>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7"/>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7"/>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7"/>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7"/>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9" name="Google Shape;7849;p77"/>
          <p:cNvGrpSpPr/>
          <p:nvPr/>
        </p:nvGrpSpPr>
        <p:grpSpPr>
          <a:xfrm>
            <a:off x="5323721" y="2254029"/>
            <a:ext cx="362922" cy="361219"/>
            <a:chOff x="5323721" y="2437029"/>
            <a:chExt cx="362922" cy="361219"/>
          </a:xfrm>
        </p:grpSpPr>
        <p:sp>
          <p:nvSpPr>
            <p:cNvPr id="7850" name="Google Shape;7850;p77"/>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7"/>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7"/>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7"/>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7"/>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7"/>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7"/>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7"/>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7"/>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7"/>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7"/>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7"/>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7"/>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7"/>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7"/>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7"/>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7"/>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77"/>
          <p:cNvGrpSpPr/>
          <p:nvPr/>
        </p:nvGrpSpPr>
        <p:grpSpPr>
          <a:xfrm>
            <a:off x="4875937" y="2285731"/>
            <a:ext cx="407122" cy="315448"/>
            <a:chOff x="4875937" y="2468731"/>
            <a:chExt cx="407122" cy="315448"/>
          </a:xfrm>
        </p:grpSpPr>
        <p:sp>
          <p:nvSpPr>
            <p:cNvPr id="7868" name="Google Shape;7868;p77"/>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7"/>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7"/>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7"/>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7"/>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7"/>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7"/>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7"/>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7"/>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7"/>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7"/>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7"/>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7"/>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7"/>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7"/>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7"/>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7"/>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7"/>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7"/>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77"/>
          <p:cNvGrpSpPr/>
          <p:nvPr/>
        </p:nvGrpSpPr>
        <p:grpSpPr>
          <a:xfrm>
            <a:off x="4893282" y="3621774"/>
            <a:ext cx="242114" cy="362163"/>
            <a:chOff x="4893282" y="3804774"/>
            <a:chExt cx="242114" cy="362163"/>
          </a:xfrm>
        </p:grpSpPr>
        <p:sp>
          <p:nvSpPr>
            <p:cNvPr id="7888" name="Google Shape;7888;p77"/>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7"/>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7"/>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7"/>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7"/>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7"/>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7"/>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7"/>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7"/>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7"/>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7"/>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7"/>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7"/>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7"/>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7"/>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7"/>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7"/>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7"/>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7"/>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7"/>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7"/>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7"/>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7"/>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7"/>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7"/>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7"/>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77"/>
          <p:cNvGrpSpPr/>
          <p:nvPr/>
        </p:nvGrpSpPr>
        <p:grpSpPr>
          <a:xfrm>
            <a:off x="6248162" y="3621774"/>
            <a:ext cx="231058" cy="362425"/>
            <a:chOff x="6248162" y="3804774"/>
            <a:chExt cx="231058" cy="362425"/>
          </a:xfrm>
        </p:grpSpPr>
        <p:sp>
          <p:nvSpPr>
            <p:cNvPr id="7915" name="Google Shape;7915;p77"/>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7"/>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7"/>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7"/>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77"/>
          <p:cNvGrpSpPr/>
          <p:nvPr/>
        </p:nvGrpSpPr>
        <p:grpSpPr>
          <a:xfrm>
            <a:off x="5346568" y="3621774"/>
            <a:ext cx="233337" cy="362163"/>
            <a:chOff x="5346568" y="3804774"/>
            <a:chExt cx="233337" cy="362163"/>
          </a:xfrm>
        </p:grpSpPr>
        <p:sp>
          <p:nvSpPr>
            <p:cNvPr id="7920" name="Google Shape;7920;p77"/>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7"/>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7"/>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7"/>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7"/>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7"/>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7"/>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7"/>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7"/>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7"/>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7"/>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7"/>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7"/>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7"/>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7"/>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7"/>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7"/>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7"/>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7"/>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77"/>
          <p:cNvGrpSpPr/>
          <p:nvPr/>
        </p:nvGrpSpPr>
        <p:grpSpPr>
          <a:xfrm>
            <a:off x="6704985" y="3622141"/>
            <a:ext cx="209967" cy="361639"/>
            <a:chOff x="6704985" y="3805141"/>
            <a:chExt cx="209967" cy="361639"/>
          </a:xfrm>
        </p:grpSpPr>
        <p:sp>
          <p:nvSpPr>
            <p:cNvPr id="7940" name="Google Shape;7940;p77"/>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7"/>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7"/>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7"/>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7"/>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7"/>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7"/>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7"/>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7"/>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7"/>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7"/>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7"/>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77"/>
          <p:cNvGrpSpPr/>
          <p:nvPr/>
        </p:nvGrpSpPr>
        <p:grpSpPr>
          <a:xfrm>
            <a:off x="7513884" y="2265269"/>
            <a:ext cx="363184" cy="338792"/>
            <a:chOff x="7513884" y="2448269"/>
            <a:chExt cx="363184" cy="338792"/>
          </a:xfrm>
        </p:grpSpPr>
        <p:sp>
          <p:nvSpPr>
            <p:cNvPr id="7953" name="Google Shape;7953;p77"/>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7"/>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7"/>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7"/>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7"/>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7"/>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77"/>
          <p:cNvGrpSpPr/>
          <p:nvPr/>
        </p:nvGrpSpPr>
        <p:grpSpPr>
          <a:xfrm>
            <a:off x="5777767" y="3621826"/>
            <a:ext cx="258699" cy="362136"/>
            <a:chOff x="5777767" y="3804826"/>
            <a:chExt cx="258699" cy="362136"/>
          </a:xfrm>
        </p:grpSpPr>
        <p:sp>
          <p:nvSpPr>
            <p:cNvPr id="7960" name="Google Shape;7960;p77"/>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7"/>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7"/>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3" name="Google Shape;7963;p77"/>
          <p:cNvGrpSpPr/>
          <p:nvPr/>
        </p:nvGrpSpPr>
        <p:grpSpPr>
          <a:xfrm>
            <a:off x="7953101" y="2253584"/>
            <a:ext cx="361691" cy="362163"/>
            <a:chOff x="7953101" y="2436584"/>
            <a:chExt cx="361691" cy="362163"/>
          </a:xfrm>
        </p:grpSpPr>
        <p:sp>
          <p:nvSpPr>
            <p:cNvPr id="7964" name="Google Shape;7964;p77"/>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7"/>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7"/>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7"/>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7"/>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7"/>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7"/>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7"/>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7"/>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77"/>
          <p:cNvGrpSpPr/>
          <p:nvPr/>
        </p:nvGrpSpPr>
        <p:grpSpPr>
          <a:xfrm>
            <a:off x="4859353" y="3172130"/>
            <a:ext cx="373481" cy="362267"/>
            <a:chOff x="4859353" y="3355130"/>
            <a:chExt cx="373481" cy="362267"/>
          </a:xfrm>
        </p:grpSpPr>
        <p:sp>
          <p:nvSpPr>
            <p:cNvPr id="7974" name="Google Shape;7974;p77"/>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7"/>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7"/>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7"/>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7"/>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7"/>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7"/>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7"/>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7"/>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7"/>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7"/>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7"/>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7"/>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7"/>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77"/>
          <p:cNvGrpSpPr/>
          <p:nvPr/>
        </p:nvGrpSpPr>
        <p:grpSpPr>
          <a:xfrm>
            <a:off x="6637678" y="1317982"/>
            <a:ext cx="378721" cy="362005"/>
            <a:chOff x="6637678" y="1500982"/>
            <a:chExt cx="378721" cy="362005"/>
          </a:xfrm>
        </p:grpSpPr>
        <p:sp>
          <p:nvSpPr>
            <p:cNvPr id="7989" name="Google Shape;7989;p77"/>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7"/>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7"/>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7"/>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7"/>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7"/>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7"/>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7"/>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7"/>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7"/>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7"/>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7"/>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7"/>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7"/>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7"/>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7"/>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5" name="Google Shape;8005;p77"/>
          <p:cNvGrpSpPr/>
          <p:nvPr/>
        </p:nvGrpSpPr>
        <p:grpSpPr>
          <a:xfrm>
            <a:off x="5827993" y="3172496"/>
            <a:ext cx="223041" cy="362163"/>
            <a:chOff x="5827993" y="3355496"/>
            <a:chExt cx="223041" cy="362163"/>
          </a:xfrm>
        </p:grpSpPr>
        <p:sp>
          <p:nvSpPr>
            <p:cNvPr id="8006" name="Google Shape;8006;p77"/>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7"/>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7"/>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7"/>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7"/>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7"/>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7"/>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7"/>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7"/>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7"/>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7"/>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7"/>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7"/>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7"/>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7"/>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77"/>
          <p:cNvGrpSpPr/>
          <p:nvPr/>
        </p:nvGrpSpPr>
        <p:grpSpPr>
          <a:xfrm>
            <a:off x="7528713" y="1317641"/>
            <a:ext cx="370520" cy="361586"/>
            <a:chOff x="7528713" y="1500641"/>
            <a:chExt cx="370520" cy="361586"/>
          </a:xfrm>
        </p:grpSpPr>
        <p:sp>
          <p:nvSpPr>
            <p:cNvPr id="8022" name="Google Shape;8022;p77"/>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7"/>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7"/>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7"/>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7"/>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7"/>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7"/>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9" name="Google Shape;8029;p77"/>
          <p:cNvGrpSpPr/>
          <p:nvPr/>
        </p:nvGrpSpPr>
        <p:grpSpPr>
          <a:xfrm>
            <a:off x="5317198" y="3172496"/>
            <a:ext cx="367429" cy="362163"/>
            <a:chOff x="5317198" y="3355496"/>
            <a:chExt cx="367429" cy="362163"/>
          </a:xfrm>
        </p:grpSpPr>
        <p:sp>
          <p:nvSpPr>
            <p:cNvPr id="8030" name="Google Shape;8030;p77"/>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7"/>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7"/>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7"/>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7"/>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7"/>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7"/>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7"/>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7"/>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7"/>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7"/>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7"/>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7"/>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7"/>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7"/>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7"/>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77"/>
          <p:cNvGrpSpPr/>
          <p:nvPr/>
        </p:nvGrpSpPr>
        <p:grpSpPr>
          <a:xfrm>
            <a:off x="5302971" y="1317563"/>
            <a:ext cx="383175" cy="362241"/>
            <a:chOff x="5302971" y="1500563"/>
            <a:chExt cx="383175" cy="362241"/>
          </a:xfrm>
        </p:grpSpPr>
        <p:sp>
          <p:nvSpPr>
            <p:cNvPr id="8047" name="Google Shape;8047;p77"/>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7"/>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77"/>
          <p:cNvGrpSpPr/>
          <p:nvPr/>
        </p:nvGrpSpPr>
        <p:grpSpPr>
          <a:xfrm>
            <a:off x="6202705" y="1342453"/>
            <a:ext cx="364180" cy="312461"/>
            <a:chOff x="6202705" y="1525453"/>
            <a:chExt cx="364180" cy="312461"/>
          </a:xfrm>
        </p:grpSpPr>
        <p:sp>
          <p:nvSpPr>
            <p:cNvPr id="8050" name="Google Shape;8050;p77"/>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7"/>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7"/>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7"/>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7"/>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7"/>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7"/>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77"/>
          <p:cNvGrpSpPr/>
          <p:nvPr/>
        </p:nvGrpSpPr>
        <p:grpSpPr>
          <a:xfrm>
            <a:off x="7087217" y="1320602"/>
            <a:ext cx="362398" cy="356163"/>
            <a:chOff x="7087217" y="1503602"/>
            <a:chExt cx="362398" cy="356163"/>
          </a:xfrm>
        </p:grpSpPr>
        <p:sp>
          <p:nvSpPr>
            <p:cNvPr id="8058" name="Google Shape;8058;p77"/>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7"/>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7"/>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7"/>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7"/>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7"/>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7"/>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7"/>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7"/>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7"/>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7"/>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7"/>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7"/>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7"/>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7"/>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7"/>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7"/>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7"/>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7"/>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7"/>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7"/>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77"/>
          <p:cNvGrpSpPr/>
          <p:nvPr/>
        </p:nvGrpSpPr>
        <p:grpSpPr>
          <a:xfrm>
            <a:off x="7968952" y="1317877"/>
            <a:ext cx="378747" cy="361455"/>
            <a:chOff x="7968952" y="1500877"/>
            <a:chExt cx="378747" cy="361455"/>
          </a:xfrm>
        </p:grpSpPr>
        <p:sp>
          <p:nvSpPr>
            <p:cNvPr id="8080" name="Google Shape;8080;p77"/>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7"/>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7"/>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7"/>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7"/>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7"/>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7"/>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7"/>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7"/>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7"/>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7"/>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7"/>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7"/>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7"/>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7"/>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77"/>
          <p:cNvGrpSpPr/>
          <p:nvPr/>
        </p:nvGrpSpPr>
        <p:grpSpPr>
          <a:xfrm>
            <a:off x="5761445" y="1358723"/>
            <a:ext cx="362163" cy="279737"/>
            <a:chOff x="5761445" y="1541723"/>
            <a:chExt cx="362163" cy="279737"/>
          </a:xfrm>
        </p:grpSpPr>
        <p:sp>
          <p:nvSpPr>
            <p:cNvPr id="8096" name="Google Shape;8096;p77"/>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7"/>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7"/>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7"/>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7"/>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7"/>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77"/>
          <p:cNvGrpSpPr/>
          <p:nvPr/>
        </p:nvGrpSpPr>
        <p:grpSpPr>
          <a:xfrm>
            <a:off x="6204958" y="3172575"/>
            <a:ext cx="358390" cy="362320"/>
            <a:chOff x="6204958" y="3355575"/>
            <a:chExt cx="358390" cy="362320"/>
          </a:xfrm>
        </p:grpSpPr>
        <p:sp>
          <p:nvSpPr>
            <p:cNvPr id="8103" name="Google Shape;8103;p77"/>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7"/>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7"/>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7"/>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7"/>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7"/>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7"/>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7"/>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7"/>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7"/>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7"/>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7"/>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7"/>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7"/>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7"/>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7"/>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77"/>
          <p:cNvGrpSpPr/>
          <p:nvPr/>
        </p:nvGrpSpPr>
        <p:grpSpPr>
          <a:xfrm>
            <a:off x="4939970" y="1316855"/>
            <a:ext cx="242979" cy="362660"/>
            <a:chOff x="4939970" y="1499855"/>
            <a:chExt cx="242979" cy="362660"/>
          </a:xfrm>
        </p:grpSpPr>
        <p:sp>
          <p:nvSpPr>
            <p:cNvPr id="8120" name="Google Shape;8120;p77"/>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7"/>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7"/>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7"/>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7"/>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7"/>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77"/>
          <p:cNvGrpSpPr/>
          <p:nvPr/>
        </p:nvGrpSpPr>
        <p:grpSpPr>
          <a:xfrm>
            <a:off x="8023448" y="3172496"/>
            <a:ext cx="284322" cy="362163"/>
            <a:chOff x="8023448" y="3355496"/>
            <a:chExt cx="284322" cy="362163"/>
          </a:xfrm>
        </p:grpSpPr>
        <p:sp>
          <p:nvSpPr>
            <p:cNvPr id="8127" name="Google Shape;8127;p77"/>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7"/>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7"/>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7"/>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7"/>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7"/>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7"/>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7"/>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7"/>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77"/>
          <p:cNvGrpSpPr/>
          <p:nvPr/>
        </p:nvGrpSpPr>
        <p:grpSpPr>
          <a:xfrm>
            <a:off x="6644201" y="3172496"/>
            <a:ext cx="366695" cy="361979"/>
            <a:chOff x="6644201" y="3355496"/>
            <a:chExt cx="366695" cy="361979"/>
          </a:xfrm>
        </p:grpSpPr>
        <p:sp>
          <p:nvSpPr>
            <p:cNvPr id="8137" name="Google Shape;8137;p77"/>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7"/>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7"/>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7"/>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7"/>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7"/>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7"/>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7"/>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7"/>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7"/>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7"/>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7"/>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7"/>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7"/>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7"/>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7"/>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7"/>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7"/>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7"/>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7"/>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7"/>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7"/>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77"/>
          <p:cNvGrpSpPr/>
          <p:nvPr/>
        </p:nvGrpSpPr>
        <p:grpSpPr>
          <a:xfrm>
            <a:off x="7955145" y="1836192"/>
            <a:ext cx="365176" cy="271013"/>
            <a:chOff x="7955145" y="2019192"/>
            <a:chExt cx="365176" cy="271013"/>
          </a:xfrm>
        </p:grpSpPr>
        <p:sp>
          <p:nvSpPr>
            <p:cNvPr id="8160" name="Google Shape;8160;p77"/>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7"/>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7"/>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7"/>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7"/>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7"/>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77"/>
          <p:cNvGrpSpPr/>
          <p:nvPr/>
        </p:nvGrpSpPr>
        <p:grpSpPr>
          <a:xfrm>
            <a:off x="7518155" y="1826471"/>
            <a:ext cx="361927" cy="290270"/>
            <a:chOff x="7518155" y="2009471"/>
            <a:chExt cx="361927" cy="290270"/>
          </a:xfrm>
        </p:grpSpPr>
        <p:sp>
          <p:nvSpPr>
            <p:cNvPr id="8167" name="Google Shape;8167;p77"/>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7"/>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7"/>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7"/>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7"/>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7"/>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7"/>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7"/>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7"/>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7"/>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7"/>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7"/>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7"/>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77"/>
          <p:cNvGrpSpPr/>
          <p:nvPr/>
        </p:nvGrpSpPr>
        <p:grpSpPr>
          <a:xfrm>
            <a:off x="7079672" y="1808053"/>
            <a:ext cx="362163" cy="327264"/>
            <a:chOff x="7079672" y="1991053"/>
            <a:chExt cx="362163" cy="327264"/>
          </a:xfrm>
        </p:grpSpPr>
        <p:sp>
          <p:nvSpPr>
            <p:cNvPr id="8181" name="Google Shape;8181;p77"/>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7"/>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7"/>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7"/>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7"/>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7"/>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7"/>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7"/>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7"/>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7"/>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7"/>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7"/>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7"/>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7"/>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7"/>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7"/>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7" name="Google Shape;8197;p77"/>
          <p:cNvGrpSpPr/>
          <p:nvPr/>
        </p:nvGrpSpPr>
        <p:grpSpPr>
          <a:xfrm>
            <a:off x="6641188" y="1852514"/>
            <a:ext cx="361901" cy="238132"/>
            <a:chOff x="6641188" y="2035514"/>
            <a:chExt cx="361901" cy="238132"/>
          </a:xfrm>
        </p:grpSpPr>
        <p:sp>
          <p:nvSpPr>
            <p:cNvPr id="8198" name="Google Shape;8198;p77"/>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7"/>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7"/>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7"/>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7"/>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7"/>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7"/>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7"/>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7"/>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7"/>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7"/>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7"/>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7"/>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7"/>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7"/>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7"/>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7"/>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7"/>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7"/>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7" name="Google Shape;8217;p77"/>
          <p:cNvGrpSpPr/>
          <p:nvPr/>
        </p:nvGrpSpPr>
        <p:grpSpPr>
          <a:xfrm>
            <a:off x="6202443" y="1803677"/>
            <a:ext cx="362425" cy="335884"/>
            <a:chOff x="6202443" y="1986677"/>
            <a:chExt cx="362425" cy="335884"/>
          </a:xfrm>
        </p:grpSpPr>
        <p:sp>
          <p:nvSpPr>
            <p:cNvPr id="8218" name="Google Shape;8218;p77"/>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7"/>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7"/>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7"/>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7"/>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7"/>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7"/>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7"/>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7"/>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7"/>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7"/>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7"/>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7"/>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7"/>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7"/>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7"/>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7"/>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7"/>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7"/>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7"/>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77"/>
          <p:cNvGrpSpPr/>
          <p:nvPr/>
        </p:nvGrpSpPr>
        <p:grpSpPr>
          <a:xfrm>
            <a:off x="5764222" y="1833598"/>
            <a:ext cx="374293" cy="276069"/>
            <a:chOff x="5764222" y="2016598"/>
            <a:chExt cx="374293" cy="276069"/>
          </a:xfrm>
        </p:grpSpPr>
        <p:sp>
          <p:nvSpPr>
            <p:cNvPr id="8239" name="Google Shape;8239;p77"/>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7"/>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7"/>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7"/>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7"/>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7"/>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7"/>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7"/>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7"/>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7"/>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7"/>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0" name="Google Shape;8250;p77"/>
          <p:cNvGrpSpPr/>
          <p:nvPr/>
        </p:nvGrpSpPr>
        <p:grpSpPr>
          <a:xfrm>
            <a:off x="5325477" y="1833441"/>
            <a:ext cx="361927" cy="276515"/>
            <a:chOff x="5325477" y="2016441"/>
            <a:chExt cx="361927" cy="276515"/>
          </a:xfrm>
        </p:grpSpPr>
        <p:sp>
          <p:nvSpPr>
            <p:cNvPr id="8251" name="Google Shape;8251;p77"/>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7"/>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7"/>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7"/>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7"/>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7"/>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7"/>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7"/>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7"/>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7"/>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7"/>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7"/>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7"/>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7"/>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7"/>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7"/>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7"/>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7"/>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7"/>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7"/>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77"/>
          <p:cNvGrpSpPr/>
          <p:nvPr/>
        </p:nvGrpSpPr>
        <p:grpSpPr>
          <a:xfrm>
            <a:off x="4870671" y="1834200"/>
            <a:ext cx="364180" cy="274812"/>
            <a:chOff x="4870671" y="2017200"/>
            <a:chExt cx="364180" cy="274812"/>
          </a:xfrm>
        </p:grpSpPr>
        <p:sp>
          <p:nvSpPr>
            <p:cNvPr id="8272" name="Google Shape;8272;p77"/>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7"/>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7"/>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7"/>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7"/>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7"/>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7"/>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7"/>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7"/>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7"/>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7"/>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7"/>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7"/>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5" name="Google Shape;8285;p77"/>
          <p:cNvGrpSpPr/>
          <p:nvPr/>
        </p:nvGrpSpPr>
        <p:grpSpPr>
          <a:xfrm>
            <a:off x="7144726" y="3172496"/>
            <a:ext cx="260690" cy="362032"/>
            <a:chOff x="7144726" y="3355496"/>
            <a:chExt cx="260690" cy="362032"/>
          </a:xfrm>
        </p:grpSpPr>
        <p:sp>
          <p:nvSpPr>
            <p:cNvPr id="8286" name="Google Shape;8286;p77"/>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7"/>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7"/>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7"/>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7"/>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7"/>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2" name="Google Shape;8292;p77"/>
          <p:cNvGrpSpPr/>
          <p:nvPr/>
        </p:nvGrpSpPr>
        <p:grpSpPr>
          <a:xfrm>
            <a:off x="6705719" y="4095051"/>
            <a:ext cx="261712" cy="361770"/>
            <a:chOff x="6705719" y="4278051"/>
            <a:chExt cx="261712" cy="361770"/>
          </a:xfrm>
        </p:grpSpPr>
        <p:sp>
          <p:nvSpPr>
            <p:cNvPr id="8293" name="Google Shape;8293;p77"/>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7"/>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7"/>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7"/>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7"/>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7"/>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7"/>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7"/>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7"/>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7"/>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7"/>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7"/>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7"/>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7"/>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7"/>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77"/>
          <p:cNvGrpSpPr/>
          <p:nvPr/>
        </p:nvGrpSpPr>
        <p:grpSpPr>
          <a:xfrm>
            <a:off x="5750650" y="2708652"/>
            <a:ext cx="320216" cy="361403"/>
            <a:chOff x="5750650" y="2891652"/>
            <a:chExt cx="320216" cy="361403"/>
          </a:xfrm>
        </p:grpSpPr>
        <p:sp>
          <p:nvSpPr>
            <p:cNvPr id="8309" name="Google Shape;8309;p77"/>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7"/>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7"/>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7"/>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7"/>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7"/>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7"/>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7"/>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7"/>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7"/>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7"/>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7"/>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7"/>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7"/>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7"/>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77"/>
          <p:cNvGrpSpPr/>
          <p:nvPr/>
        </p:nvGrpSpPr>
        <p:grpSpPr>
          <a:xfrm>
            <a:off x="6658009" y="2708390"/>
            <a:ext cx="315972" cy="361927"/>
            <a:chOff x="6658009" y="2891390"/>
            <a:chExt cx="315972" cy="361927"/>
          </a:xfrm>
        </p:grpSpPr>
        <p:sp>
          <p:nvSpPr>
            <p:cNvPr id="8325" name="Google Shape;8325;p77"/>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7"/>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7"/>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7"/>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7"/>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7"/>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7"/>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77"/>
          <p:cNvGrpSpPr/>
          <p:nvPr/>
        </p:nvGrpSpPr>
        <p:grpSpPr>
          <a:xfrm>
            <a:off x="6203465" y="2708206"/>
            <a:ext cx="320478" cy="362110"/>
            <a:chOff x="6203465" y="2891206"/>
            <a:chExt cx="320478" cy="362110"/>
          </a:xfrm>
        </p:grpSpPr>
        <p:sp>
          <p:nvSpPr>
            <p:cNvPr id="8333" name="Google Shape;8333;p77"/>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7"/>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7"/>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7"/>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7"/>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77"/>
          <p:cNvGrpSpPr/>
          <p:nvPr/>
        </p:nvGrpSpPr>
        <p:grpSpPr>
          <a:xfrm>
            <a:off x="7567280" y="2708259"/>
            <a:ext cx="307116" cy="362294"/>
            <a:chOff x="7567280" y="2891259"/>
            <a:chExt cx="307116" cy="362294"/>
          </a:xfrm>
        </p:grpSpPr>
        <p:sp>
          <p:nvSpPr>
            <p:cNvPr id="8339" name="Google Shape;8339;p77"/>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7"/>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7"/>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7"/>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7"/>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7"/>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7"/>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7"/>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7"/>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7"/>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7"/>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7"/>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77"/>
          <p:cNvGrpSpPr/>
          <p:nvPr/>
        </p:nvGrpSpPr>
        <p:grpSpPr>
          <a:xfrm>
            <a:off x="7112579" y="2708521"/>
            <a:ext cx="338556" cy="361534"/>
            <a:chOff x="7112579" y="2891521"/>
            <a:chExt cx="338556" cy="361534"/>
          </a:xfrm>
        </p:grpSpPr>
        <p:sp>
          <p:nvSpPr>
            <p:cNvPr id="8352" name="Google Shape;8352;p77"/>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7"/>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77"/>
          <p:cNvGrpSpPr/>
          <p:nvPr/>
        </p:nvGrpSpPr>
        <p:grpSpPr>
          <a:xfrm>
            <a:off x="7155259" y="3622036"/>
            <a:ext cx="207478" cy="361272"/>
            <a:chOff x="7155259" y="3805036"/>
            <a:chExt cx="207478" cy="361272"/>
          </a:xfrm>
        </p:grpSpPr>
        <p:sp>
          <p:nvSpPr>
            <p:cNvPr id="8355" name="Google Shape;8355;p77"/>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7"/>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7"/>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7"/>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7"/>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7"/>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7"/>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7"/>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7"/>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7"/>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7"/>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7"/>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77"/>
          <p:cNvGrpSpPr/>
          <p:nvPr/>
        </p:nvGrpSpPr>
        <p:grpSpPr>
          <a:xfrm>
            <a:off x="4915368" y="2708390"/>
            <a:ext cx="182850" cy="361927"/>
            <a:chOff x="4915368" y="2891390"/>
            <a:chExt cx="182850" cy="361927"/>
          </a:xfrm>
        </p:grpSpPr>
        <p:sp>
          <p:nvSpPr>
            <p:cNvPr id="8368" name="Google Shape;8368;p77"/>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7"/>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7"/>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7"/>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7"/>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7"/>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7"/>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7"/>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7"/>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7"/>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7"/>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77"/>
          <p:cNvGrpSpPr/>
          <p:nvPr/>
        </p:nvGrpSpPr>
        <p:grpSpPr>
          <a:xfrm>
            <a:off x="8028714" y="2708652"/>
            <a:ext cx="289589" cy="361403"/>
            <a:chOff x="8028714" y="2891652"/>
            <a:chExt cx="289589" cy="361403"/>
          </a:xfrm>
        </p:grpSpPr>
        <p:sp>
          <p:nvSpPr>
            <p:cNvPr id="8380" name="Google Shape;8380;p77"/>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7"/>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7"/>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7"/>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7"/>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7"/>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7"/>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7"/>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7"/>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7"/>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7"/>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7"/>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7"/>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7"/>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7"/>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7"/>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7"/>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7"/>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7"/>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7"/>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0" name="Google Shape;8400;p77"/>
          <p:cNvGrpSpPr/>
          <p:nvPr/>
        </p:nvGrpSpPr>
        <p:grpSpPr>
          <a:xfrm>
            <a:off x="7551822" y="3621774"/>
            <a:ext cx="293335" cy="361927"/>
            <a:chOff x="7551822" y="3804774"/>
            <a:chExt cx="293335" cy="361927"/>
          </a:xfrm>
        </p:grpSpPr>
        <p:sp>
          <p:nvSpPr>
            <p:cNvPr id="8401" name="Google Shape;8401;p77"/>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7"/>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7"/>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7"/>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7"/>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7"/>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7"/>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7"/>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7"/>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7"/>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7"/>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77"/>
          <p:cNvGrpSpPr/>
          <p:nvPr/>
        </p:nvGrpSpPr>
        <p:grpSpPr>
          <a:xfrm>
            <a:off x="6263725" y="4094658"/>
            <a:ext cx="210491" cy="362163"/>
            <a:chOff x="6263725" y="4277658"/>
            <a:chExt cx="210491" cy="362163"/>
          </a:xfrm>
        </p:grpSpPr>
        <p:sp>
          <p:nvSpPr>
            <p:cNvPr id="8413" name="Google Shape;8413;p77"/>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7"/>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7"/>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7"/>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7"/>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7"/>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7"/>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7"/>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7"/>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7"/>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7"/>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7"/>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7"/>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7"/>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7"/>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77"/>
          <p:cNvGrpSpPr/>
          <p:nvPr/>
        </p:nvGrpSpPr>
        <p:grpSpPr>
          <a:xfrm>
            <a:off x="7987790" y="3621695"/>
            <a:ext cx="336303" cy="362005"/>
            <a:chOff x="7987790" y="3804695"/>
            <a:chExt cx="336303" cy="362005"/>
          </a:xfrm>
        </p:grpSpPr>
        <p:sp>
          <p:nvSpPr>
            <p:cNvPr id="8429" name="Google Shape;8429;p77"/>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7"/>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7"/>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7"/>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7"/>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7"/>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7"/>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7"/>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7"/>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7"/>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77"/>
          <p:cNvGrpSpPr/>
          <p:nvPr/>
        </p:nvGrpSpPr>
        <p:grpSpPr>
          <a:xfrm>
            <a:off x="5273444" y="2708285"/>
            <a:ext cx="371123" cy="362267"/>
            <a:chOff x="5273444" y="2891285"/>
            <a:chExt cx="371123" cy="362267"/>
          </a:xfrm>
        </p:grpSpPr>
        <p:sp>
          <p:nvSpPr>
            <p:cNvPr id="8440" name="Google Shape;8440;p77"/>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7"/>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7"/>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7"/>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7"/>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7"/>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7"/>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7"/>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7"/>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7"/>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7"/>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7"/>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7"/>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7"/>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77"/>
          <p:cNvGrpSpPr/>
          <p:nvPr/>
        </p:nvGrpSpPr>
        <p:grpSpPr>
          <a:xfrm>
            <a:off x="7630397" y="3175399"/>
            <a:ext cx="214759" cy="357030"/>
            <a:chOff x="2235125" y="238075"/>
            <a:chExt cx="3144350" cy="5227375"/>
          </a:xfrm>
        </p:grpSpPr>
        <p:sp>
          <p:nvSpPr>
            <p:cNvPr id="8455" name="Google Shape;8455;p77"/>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7"/>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7"/>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7"/>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7"/>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7"/>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7"/>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7"/>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7"/>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77"/>
          <p:cNvGrpSpPr/>
          <p:nvPr/>
        </p:nvGrpSpPr>
        <p:grpSpPr>
          <a:xfrm>
            <a:off x="2810729" y="4084107"/>
            <a:ext cx="342496" cy="351944"/>
            <a:chOff x="2810729" y="4267107"/>
            <a:chExt cx="342496" cy="351944"/>
          </a:xfrm>
        </p:grpSpPr>
        <p:sp>
          <p:nvSpPr>
            <p:cNvPr id="8465" name="Google Shape;8465;p77"/>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7"/>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7"/>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7"/>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7"/>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7"/>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7"/>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7"/>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7"/>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7"/>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7"/>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7"/>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7"/>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7"/>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7"/>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7"/>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7"/>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7"/>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7"/>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7"/>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7"/>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7"/>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7"/>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7"/>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7"/>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7"/>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7"/>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7"/>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7"/>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7"/>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5" name="Google Shape;8495;p77"/>
          <p:cNvGrpSpPr/>
          <p:nvPr/>
        </p:nvGrpSpPr>
        <p:grpSpPr>
          <a:xfrm>
            <a:off x="1779168" y="3622625"/>
            <a:ext cx="282381" cy="343454"/>
            <a:chOff x="1779168" y="3805625"/>
            <a:chExt cx="282381" cy="343454"/>
          </a:xfrm>
        </p:grpSpPr>
        <p:sp>
          <p:nvSpPr>
            <p:cNvPr id="8496" name="Google Shape;8496;p77"/>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7"/>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7"/>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7"/>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7"/>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7"/>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7"/>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7"/>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7"/>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7"/>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7"/>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7"/>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7"/>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7"/>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7"/>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7"/>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7"/>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7"/>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7"/>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7"/>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7"/>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7"/>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7"/>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7"/>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7"/>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7"/>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7"/>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7"/>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4" name="Google Shape;8524;p77"/>
          <p:cNvGrpSpPr/>
          <p:nvPr/>
        </p:nvGrpSpPr>
        <p:grpSpPr>
          <a:xfrm>
            <a:off x="2593522" y="2224029"/>
            <a:ext cx="391606" cy="364535"/>
            <a:chOff x="2593522" y="2407029"/>
            <a:chExt cx="391606" cy="364535"/>
          </a:xfrm>
        </p:grpSpPr>
        <p:sp>
          <p:nvSpPr>
            <p:cNvPr id="8525" name="Google Shape;8525;p77"/>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7"/>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7"/>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7"/>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7"/>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7"/>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7"/>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7"/>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7"/>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7"/>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7"/>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7"/>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7"/>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7"/>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7"/>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7"/>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7"/>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7"/>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7"/>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7"/>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7"/>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7"/>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7"/>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7"/>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7"/>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7"/>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7"/>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7"/>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7"/>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7"/>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7"/>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7"/>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7"/>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7"/>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7"/>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7"/>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7"/>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7"/>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7"/>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77"/>
          <p:cNvGrpSpPr/>
          <p:nvPr/>
        </p:nvGrpSpPr>
        <p:grpSpPr>
          <a:xfrm>
            <a:off x="3955047" y="2249242"/>
            <a:ext cx="322912" cy="334396"/>
            <a:chOff x="3955047" y="2432242"/>
            <a:chExt cx="322912" cy="334396"/>
          </a:xfrm>
        </p:grpSpPr>
        <p:sp>
          <p:nvSpPr>
            <p:cNvPr id="8565" name="Google Shape;8565;p77"/>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7"/>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7"/>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77"/>
          <p:cNvGrpSpPr/>
          <p:nvPr/>
        </p:nvGrpSpPr>
        <p:grpSpPr>
          <a:xfrm>
            <a:off x="1802465" y="1779854"/>
            <a:ext cx="265373" cy="351944"/>
            <a:chOff x="1802465" y="1962854"/>
            <a:chExt cx="265373" cy="351944"/>
          </a:xfrm>
        </p:grpSpPr>
        <p:sp>
          <p:nvSpPr>
            <p:cNvPr id="8569" name="Google Shape;8569;p77"/>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7"/>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7"/>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7"/>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7"/>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7"/>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7"/>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77"/>
          <p:cNvGrpSpPr/>
          <p:nvPr/>
        </p:nvGrpSpPr>
        <p:grpSpPr>
          <a:xfrm>
            <a:off x="3512070" y="1773222"/>
            <a:ext cx="373983" cy="363622"/>
            <a:chOff x="3512070" y="1956222"/>
            <a:chExt cx="373983" cy="363622"/>
          </a:xfrm>
        </p:grpSpPr>
        <p:sp>
          <p:nvSpPr>
            <p:cNvPr id="8577" name="Google Shape;8577;p77"/>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7"/>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7"/>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7"/>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7"/>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7"/>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7"/>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7"/>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7"/>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7"/>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7"/>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7"/>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7"/>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7"/>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7"/>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7"/>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7"/>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77"/>
          <p:cNvGrpSpPr/>
          <p:nvPr/>
        </p:nvGrpSpPr>
        <p:grpSpPr>
          <a:xfrm>
            <a:off x="842683" y="2211751"/>
            <a:ext cx="345640" cy="356660"/>
            <a:chOff x="842683" y="2394751"/>
            <a:chExt cx="345640" cy="356660"/>
          </a:xfrm>
        </p:grpSpPr>
        <p:sp>
          <p:nvSpPr>
            <p:cNvPr id="8595" name="Google Shape;8595;p77"/>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7"/>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7"/>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7"/>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7"/>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7"/>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7"/>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7"/>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7"/>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7"/>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7"/>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7"/>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7"/>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7"/>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7"/>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7"/>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77"/>
          <p:cNvGrpSpPr/>
          <p:nvPr/>
        </p:nvGrpSpPr>
        <p:grpSpPr>
          <a:xfrm>
            <a:off x="1290615" y="2216467"/>
            <a:ext cx="336836" cy="342511"/>
            <a:chOff x="1290615" y="2399467"/>
            <a:chExt cx="336836" cy="342511"/>
          </a:xfrm>
        </p:grpSpPr>
        <p:sp>
          <p:nvSpPr>
            <p:cNvPr id="8612" name="Google Shape;8612;p77"/>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7"/>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7"/>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7"/>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7"/>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7"/>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7"/>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7"/>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7"/>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7"/>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7"/>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7"/>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7"/>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7"/>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7"/>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7"/>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7"/>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7"/>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7"/>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77"/>
          <p:cNvGrpSpPr/>
          <p:nvPr/>
        </p:nvGrpSpPr>
        <p:grpSpPr>
          <a:xfrm>
            <a:off x="1748310" y="2225601"/>
            <a:ext cx="308508" cy="333378"/>
            <a:chOff x="1748310" y="2408601"/>
            <a:chExt cx="308508" cy="333378"/>
          </a:xfrm>
        </p:grpSpPr>
        <p:sp>
          <p:nvSpPr>
            <p:cNvPr id="8632" name="Google Shape;8632;p77"/>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7"/>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7"/>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7"/>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7"/>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7"/>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7"/>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7"/>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77"/>
          <p:cNvGrpSpPr/>
          <p:nvPr/>
        </p:nvGrpSpPr>
        <p:grpSpPr>
          <a:xfrm>
            <a:off x="3044614" y="2235033"/>
            <a:ext cx="376184" cy="315141"/>
            <a:chOff x="3044614" y="2418033"/>
            <a:chExt cx="376184" cy="315141"/>
          </a:xfrm>
        </p:grpSpPr>
        <p:sp>
          <p:nvSpPr>
            <p:cNvPr id="8641" name="Google Shape;8641;p77"/>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7"/>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7"/>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7"/>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7"/>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7"/>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7"/>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7"/>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7"/>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77"/>
          <p:cNvGrpSpPr/>
          <p:nvPr/>
        </p:nvGrpSpPr>
        <p:grpSpPr>
          <a:xfrm>
            <a:off x="3943638" y="3632072"/>
            <a:ext cx="357933" cy="342676"/>
            <a:chOff x="3943638" y="3815072"/>
            <a:chExt cx="357933" cy="342676"/>
          </a:xfrm>
        </p:grpSpPr>
        <p:sp>
          <p:nvSpPr>
            <p:cNvPr id="8651" name="Google Shape;8651;p77"/>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7"/>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7"/>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7"/>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7"/>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7"/>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7"/>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7"/>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7"/>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77"/>
          <p:cNvGrpSpPr/>
          <p:nvPr/>
        </p:nvGrpSpPr>
        <p:grpSpPr>
          <a:xfrm>
            <a:off x="3508282" y="3627341"/>
            <a:ext cx="351644" cy="351959"/>
            <a:chOff x="3508282" y="3810341"/>
            <a:chExt cx="351644" cy="351959"/>
          </a:xfrm>
        </p:grpSpPr>
        <p:sp>
          <p:nvSpPr>
            <p:cNvPr id="8661" name="Google Shape;8661;p77"/>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7"/>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7"/>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7"/>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7"/>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7"/>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7"/>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7"/>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7"/>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7"/>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7"/>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7"/>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7"/>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77"/>
          <p:cNvGrpSpPr/>
          <p:nvPr/>
        </p:nvGrpSpPr>
        <p:grpSpPr>
          <a:xfrm>
            <a:off x="2224585" y="1779854"/>
            <a:ext cx="303163" cy="351809"/>
            <a:chOff x="2224585" y="1962854"/>
            <a:chExt cx="303163" cy="351809"/>
          </a:xfrm>
        </p:grpSpPr>
        <p:sp>
          <p:nvSpPr>
            <p:cNvPr id="8675" name="Google Shape;8675;p77"/>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7"/>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7"/>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7"/>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7"/>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7"/>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7"/>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7"/>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3" name="Google Shape;8683;p77"/>
          <p:cNvGrpSpPr/>
          <p:nvPr/>
        </p:nvGrpSpPr>
        <p:grpSpPr>
          <a:xfrm>
            <a:off x="2622794" y="1807868"/>
            <a:ext cx="389090" cy="296231"/>
            <a:chOff x="2622794" y="1990868"/>
            <a:chExt cx="389090" cy="296231"/>
          </a:xfrm>
        </p:grpSpPr>
        <p:sp>
          <p:nvSpPr>
            <p:cNvPr id="8684" name="Google Shape;8684;p77"/>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7"/>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7"/>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7"/>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7"/>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7"/>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7"/>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7"/>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7"/>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3" name="Google Shape;8693;p77"/>
          <p:cNvGrpSpPr/>
          <p:nvPr/>
        </p:nvGrpSpPr>
        <p:grpSpPr>
          <a:xfrm>
            <a:off x="3977326" y="1769149"/>
            <a:ext cx="327074" cy="375241"/>
            <a:chOff x="3977326" y="1952149"/>
            <a:chExt cx="327074" cy="375241"/>
          </a:xfrm>
        </p:grpSpPr>
        <p:sp>
          <p:nvSpPr>
            <p:cNvPr id="8694" name="Google Shape;8694;p77"/>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7"/>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7"/>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7"/>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7"/>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7"/>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7"/>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7"/>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7"/>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7"/>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7"/>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7"/>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7"/>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7"/>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7"/>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7"/>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7"/>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77"/>
          <p:cNvGrpSpPr/>
          <p:nvPr/>
        </p:nvGrpSpPr>
        <p:grpSpPr>
          <a:xfrm>
            <a:off x="1341612" y="3157055"/>
            <a:ext cx="259399" cy="370524"/>
            <a:chOff x="1341612" y="3340055"/>
            <a:chExt cx="259399" cy="370524"/>
          </a:xfrm>
        </p:grpSpPr>
        <p:sp>
          <p:nvSpPr>
            <p:cNvPr id="8712" name="Google Shape;8712;p77"/>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7"/>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7"/>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7"/>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7"/>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7"/>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7"/>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7"/>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7"/>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7"/>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7"/>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7"/>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7"/>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7"/>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7"/>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7"/>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7"/>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7"/>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77"/>
          <p:cNvGrpSpPr/>
          <p:nvPr/>
        </p:nvGrpSpPr>
        <p:grpSpPr>
          <a:xfrm>
            <a:off x="2179892" y="3661972"/>
            <a:ext cx="351629" cy="282381"/>
            <a:chOff x="2179892" y="3844972"/>
            <a:chExt cx="351629" cy="282381"/>
          </a:xfrm>
        </p:grpSpPr>
        <p:sp>
          <p:nvSpPr>
            <p:cNvPr id="8731" name="Google Shape;8731;p77"/>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7"/>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7"/>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7"/>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7"/>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7"/>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7"/>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7"/>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7"/>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7"/>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7"/>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7"/>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7"/>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7"/>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7"/>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7"/>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7"/>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7"/>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7"/>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7"/>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77"/>
          <p:cNvGrpSpPr/>
          <p:nvPr/>
        </p:nvGrpSpPr>
        <p:grpSpPr>
          <a:xfrm>
            <a:off x="3131170" y="3633884"/>
            <a:ext cx="220051" cy="338169"/>
            <a:chOff x="3131170" y="3816884"/>
            <a:chExt cx="220051" cy="338169"/>
          </a:xfrm>
        </p:grpSpPr>
        <p:sp>
          <p:nvSpPr>
            <p:cNvPr id="8752" name="Google Shape;8752;p77"/>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7"/>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7"/>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7"/>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7"/>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7"/>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7"/>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7"/>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7"/>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1" name="Google Shape;8761;p77"/>
          <p:cNvGrpSpPr/>
          <p:nvPr/>
        </p:nvGrpSpPr>
        <p:grpSpPr>
          <a:xfrm>
            <a:off x="903502" y="3176564"/>
            <a:ext cx="247990" cy="333393"/>
            <a:chOff x="903502" y="3359564"/>
            <a:chExt cx="247990" cy="333393"/>
          </a:xfrm>
        </p:grpSpPr>
        <p:sp>
          <p:nvSpPr>
            <p:cNvPr id="8762" name="Google Shape;8762;p77"/>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7"/>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7"/>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7"/>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7"/>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7"/>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7"/>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7"/>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7"/>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7"/>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7"/>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7"/>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7"/>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7"/>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7"/>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7"/>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7"/>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7"/>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7"/>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7"/>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7"/>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7"/>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4" name="Google Shape;8784;p77"/>
          <p:cNvGrpSpPr/>
          <p:nvPr/>
        </p:nvGrpSpPr>
        <p:grpSpPr>
          <a:xfrm>
            <a:off x="2616191" y="2707461"/>
            <a:ext cx="365793" cy="361152"/>
            <a:chOff x="2616191" y="2890461"/>
            <a:chExt cx="365793" cy="361152"/>
          </a:xfrm>
        </p:grpSpPr>
        <p:sp>
          <p:nvSpPr>
            <p:cNvPr id="8785" name="Google Shape;8785;p77"/>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7"/>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7"/>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7"/>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7"/>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7"/>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7"/>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7"/>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7"/>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7"/>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7"/>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77"/>
          <p:cNvGrpSpPr/>
          <p:nvPr/>
        </p:nvGrpSpPr>
        <p:grpSpPr>
          <a:xfrm>
            <a:off x="3049959" y="1762861"/>
            <a:ext cx="402940" cy="388536"/>
            <a:chOff x="3049959" y="1945861"/>
            <a:chExt cx="402940" cy="388536"/>
          </a:xfrm>
        </p:grpSpPr>
        <p:sp>
          <p:nvSpPr>
            <p:cNvPr id="8797" name="Google Shape;8797;p77"/>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7"/>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7"/>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7"/>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7"/>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7"/>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77"/>
          <p:cNvGrpSpPr/>
          <p:nvPr/>
        </p:nvGrpSpPr>
        <p:grpSpPr>
          <a:xfrm>
            <a:off x="2483025" y="4085679"/>
            <a:ext cx="202428" cy="349114"/>
            <a:chOff x="2483025" y="4268679"/>
            <a:chExt cx="202428" cy="349114"/>
          </a:xfrm>
        </p:grpSpPr>
        <p:sp>
          <p:nvSpPr>
            <p:cNvPr id="8804" name="Google Shape;8804;p77"/>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7"/>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7"/>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7"/>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7"/>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7"/>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77"/>
          <p:cNvGrpSpPr/>
          <p:nvPr/>
        </p:nvGrpSpPr>
        <p:grpSpPr>
          <a:xfrm>
            <a:off x="862507" y="2702984"/>
            <a:ext cx="329590" cy="365000"/>
            <a:chOff x="862507" y="2885984"/>
            <a:chExt cx="329590" cy="365000"/>
          </a:xfrm>
        </p:grpSpPr>
        <p:sp>
          <p:nvSpPr>
            <p:cNvPr id="8811" name="Google Shape;8811;p77"/>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7"/>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7"/>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7"/>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7"/>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7"/>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7"/>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77"/>
          <p:cNvGrpSpPr/>
          <p:nvPr/>
        </p:nvGrpSpPr>
        <p:grpSpPr>
          <a:xfrm>
            <a:off x="3082075" y="2688805"/>
            <a:ext cx="318884" cy="379807"/>
            <a:chOff x="3082075" y="2871805"/>
            <a:chExt cx="318884" cy="379807"/>
          </a:xfrm>
        </p:grpSpPr>
        <p:sp>
          <p:nvSpPr>
            <p:cNvPr id="8819" name="Google Shape;8819;p77"/>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7"/>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7"/>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7"/>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7"/>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7"/>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7"/>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7"/>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7"/>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7"/>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7"/>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7"/>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7"/>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7"/>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7"/>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7"/>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7"/>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7"/>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7"/>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7"/>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77"/>
          <p:cNvGrpSpPr/>
          <p:nvPr/>
        </p:nvGrpSpPr>
        <p:grpSpPr>
          <a:xfrm>
            <a:off x="2594780" y="1333494"/>
            <a:ext cx="410187" cy="324244"/>
            <a:chOff x="2594780" y="1516494"/>
            <a:chExt cx="410187" cy="324244"/>
          </a:xfrm>
        </p:grpSpPr>
        <p:sp>
          <p:nvSpPr>
            <p:cNvPr id="8840" name="Google Shape;8840;p77"/>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7"/>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7"/>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7"/>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7"/>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7"/>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7"/>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7"/>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77"/>
          <p:cNvGrpSpPr/>
          <p:nvPr/>
        </p:nvGrpSpPr>
        <p:grpSpPr>
          <a:xfrm>
            <a:off x="1742965" y="1319959"/>
            <a:ext cx="333692" cy="333363"/>
            <a:chOff x="1742965" y="1502959"/>
            <a:chExt cx="333692" cy="333363"/>
          </a:xfrm>
        </p:grpSpPr>
        <p:sp>
          <p:nvSpPr>
            <p:cNvPr id="8849" name="Google Shape;8849;p77"/>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7"/>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7"/>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7"/>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77"/>
          <p:cNvGrpSpPr/>
          <p:nvPr/>
        </p:nvGrpSpPr>
        <p:grpSpPr>
          <a:xfrm>
            <a:off x="3051531" y="1333809"/>
            <a:ext cx="390034" cy="296545"/>
            <a:chOff x="3051531" y="1516809"/>
            <a:chExt cx="390034" cy="296545"/>
          </a:xfrm>
        </p:grpSpPr>
        <p:sp>
          <p:nvSpPr>
            <p:cNvPr id="8854" name="Google Shape;8854;p77"/>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7"/>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7"/>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7"/>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7"/>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7"/>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7"/>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7"/>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7"/>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7"/>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7"/>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7"/>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7"/>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7"/>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7"/>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77"/>
          <p:cNvGrpSpPr/>
          <p:nvPr/>
        </p:nvGrpSpPr>
        <p:grpSpPr>
          <a:xfrm>
            <a:off x="3514900" y="1306020"/>
            <a:ext cx="354145" cy="351869"/>
            <a:chOff x="3514900" y="1489020"/>
            <a:chExt cx="354145" cy="351869"/>
          </a:xfrm>
        </p:grpSpPr>
        <p:sp>
          <p:nvSpPr>
            <p:cNvPr id="8870" name="Google Shape;8870;p77"/>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7"/>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7"/>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7"/>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7"/>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7"/>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7"/>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7"/>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7"/>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7"/>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7"/>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7"/>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7"/>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7"/>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7"/>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7"/>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7"/>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7"/>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7"/>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7"/>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7"/>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7"/>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77"/>
          <p:cNvGrpSpPr/>
          <p:nvPr/>
        </p:nvGrpSpPr>
        <p:grpSpPr>
          <a:xfrm>
            <a:off x="3066324" y="3167446"/>
            <a:ext cx="346598" cy="333183"/>
            <a:chOff x="3066324" y="3350446"/>
            <a:chExt cx="346598" cy="333183"/>
          </a:xfrm>
        </p:grpSpPr>
        <p:sp>
          <p:nvSpPr>
            <p:cNvPr id="8893" name="Google Shape;8893;p77"/>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7"/>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7"/>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7"/>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7"/>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7"/>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7"/>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7"/>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7"/>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7"/>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77"/>
          <p:cNvGrpSpPr/>
          <p:nvPr/>
        </p:nvGrpSpPr>
        <p:grpSpPr>
          <a:xfrm>
            <a:off x="1282755" y="1769089"/>
            <a:ext cx="363278" cy="363338"/>
            <a:chOff x="1282755" y="1952089"/>
            <a:chExt cx="363278" cy="363338"/>
          </a:xfrm>
        </p:grpSpPr>
        <p:sp>
          <p:nvSpPr>
            <p:cNvPr id="8904" name="Google Shape;8904;p77"/>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7"/>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7"/>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7"/>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7"/>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7"/>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7"/>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1" name="Google Shape;8911;p77"/>
          <p:cNvGrpSpPr/>
          <p:nvPr/>
        </p:nvGrpSpPr>
        <p:grpSpPr>
          <a:xfrm>
            <a:off x="3510094" y="2726281"/>
            <a:ext cx="355133" cy="343574"/>
            <a:chOff x="3510094" y="2909281"/>
            <a:chExt cx="355133" cy="343574"/>
          </a:xfrm>
        </p:grpSpPr>
        <p:sp>
          <p:nvSpPr>
            <p:cNvPr id="8912" name="Google Shape;8912;p77"/>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7"/>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7"/>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7"/>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7"/>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7"/>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7"/>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7"/>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7"/>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7"/>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7"/>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7"/>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7"/>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5" name="Google Shape;8925;p77"/>
          <p:cNvSpPr/>
          <p:nvPr/>
        </p:nvSpPr>
        <p:spPr>
          <a:xfrm>
            <a:off x="2513884" y="1629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6" name="Google Shape;8926;p77"/>
          <p:cNvGrpSpPr/>
          <p:nvPr/>
        </p:nvGrpSpPr>
        <p:grpSpPr>
          <a:xfrm>
            <a:off x="2163842" y="1323972"/>
            <a:ext cx="382787" cy="331566"/>
            <a:chOff x="2163842" y="1506972"/>
            <a:chExt cx="382787" cy="331566"/>
          </a:xfrm>
        </p:grpSpPr>
        <p:sp>
          <p:nvSpPr>
            <p:cNvPr id="8927" name="Google Shape;8927;p77"/>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7"/>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7"/>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7"/>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7"/>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7"/>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7"/>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7"/>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5" name="Google Shape;8935;p77"/>
          <p:cNvGrpSpPr/>
          <p:nvPr/>
        </p:nvGrpSpPr>
        <p:grpSpPr>
          <a:xfrm>
            <a:off x="1738877" y="3166652"/>
            <a:ext cx="357918" cy="350536"/>
            <a:chOff x="1738877" y="3349652"/>
            <a:chExt cx="357918" cy="350536"/>
          </a:xfrm>
        </p:grpSpPr>
        <p:sp>
          <p:nvSpPr>
            <p:cNvPr id="8936" name="Google Shape;8936;p77"/>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7"/>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7"/>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7"/>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7"/>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7"/>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7"/>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7"/>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7"/>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7"/>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7"/>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7"/>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7"/>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7"/>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7"/>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7"/>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7"/>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7"/>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77"/>
          <p:cNvGrpSpPr/>
          <p:nvPr/>
        </p:nvGrpSpPr>
        <p:grpSpPr>
          <a:xfrm>
            <a:off x="1971819" y="4093854"/>
            <a:ext cx="383281" cy="333947"/>
            <a:chOff x="1971819" y="4276854"/>
            <a:chExt cx="383281" cy="333947"/>
          </a:xfrm>
        </p:grpSpPr>
        <p:sp>
          <p:nvSpPr>
            <p:cNvPr id="8955" name="Google Shape;8955;p77"/>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7"/>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7"/>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7"/>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7"/>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7"/>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7"/>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7"/>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7"/>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7"/>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77"/>
          <p:cNvGrpSpPr/>
          <p:nvPr/>
        </p:nvGrpSpPr>
        <p:grpSpPr>
          <a:xfrm>
            <a:off x="1825119" y="2702819"/>
            <a:ext cx="175987" cy="361391"/>
            <a:chOff x="1825119" y="2885819"/>
            <a:chExt cx="175987" cy="361391"/>
          </a:xfrm>
        </p:grpSpPr>
        <p:sp>
          <p:nvSpPr>
            <p:cNvPr id="8966" name="Google Shape;8966;p77"/>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7"/>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7"/>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7"/>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7"/>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7"/>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7"/>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7"/>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7"/>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7"/>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77"/>
          <p:cNvGrpSpPr/>
          <p:nvPr/>
        </p:nvGrpSpPr>
        <p:grpSpPr>
          <a:xfrm>
            <a:off x="3504824" y="3222844"/>
            <a:ext cx="369896" cy="226339"/>
            <a:chOff x="3504824" y="3405844"/>
            <a:chExt cx="369896" cy="226339"/>
          </a:xfrm>
        </p:grpSpPr>
        <p:sp>
          <p:nvSpPr>
            <p:cNvPr id="8977" name="Google Shape;8977;p77"/>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7"/>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7"/>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7"/>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7"/>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7"/>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7"/>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7"/>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7"/>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7"/>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7"/>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7"/>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7"/>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7"/>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7"/>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7"/>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77"/>
          <p:cNvGrpSpPr/>
          <p:nvPr/>
        </p:nvGrpSpPr>
        <p:grpSpPr>
          <a:xfrm>
            <a:off x="1295661" y="3636594"/>
            <a:ext cx="345640" cy="342900"/>
            <a:chOff x="1295661" y="3819594"/>
            <a:chExt cx="345640" cy="342900"/>
          </a:xfrm>
        </p:grpSpPr>
        <p:sp>
          <p:nvSpPr>
            <p:cNvPr id="8994" name="Google Shape;8994;p77"/>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7"/>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7"/>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7"/>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7"/>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7"/>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7"/>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7"/>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7"/>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7"/>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7"/>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7"/>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7"/>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7"/>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7"/>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7"/>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7"/>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77"/>
          <p:cNvGrpSpPr/>
          <p:nvPr/>
        </p:nvGrpSpPr>
        <p:grpSpPr>
          <a:xfrm>
            <a:off x="3486572" y="2250470"/>
            <a:ext cx="379328" cy="281738"/>
            <a:chOff x="3486572" y="2433470"/>
            <a:chExt cx="379328" cy="281738"/>
          </a:xfrm>
        </p:grpSpPr>
        <p:sp>
          <p:nvSpPr>
            <p:cNvPr id="9012" name="Google Shape;9012;p77"/>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7"/>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7"/>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7"/>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7"/>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7"/>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7"/>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9" name="Google Shape;9019;p77"/>
          <p:cNvSpPr/>
          <p:nvPr/>
        </p:nvSpPr>
        <p:spPr>
          <a:xfrm>
            <a:off x="3751930" y="2526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0" name="Google Shape;9020;p77"/>
          <p:cNvGrpSpPr/>
          <p:nvPr/>
        </p:nvGrpSpPr>
        <p:grpSpPr>
          <a:xfrm>
            <a:off x="3997149" y="3146634"/>
            <a:ext cx="270733" cy="355762"/>
            <a:chOff x="3997149" y="3329634"/>
            <a:chExt cx="270733" cy="355762"/>
          </a:xfrm>
        </p:grpSpPr>
        <p:sp>
          <p:nvSpPr>
            <p:cNvPr id="9021" name="Google Shape;9021;p77"/>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7"/>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7"/>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7"/>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7"/>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7"/>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7"/>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7"/>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7"/>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7"/>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7"/>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7"/>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7"/>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7"/>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7"/>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7"/>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7"/>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7"/>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7"/>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7"/>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7"/>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77"/>
          <p:cNvGrpSpPr/>
          <p:nvPr/>
        </p:nvGrpSpPr>
        <p:grpSpPr>
          <a:xfrm>
            <a:off x="3954343" y="2716354"/>
            <a:ext cx="345655" cy="343529"/>
            <a:chOff x="3954343" y="2899354"/>
            <a:chExt cx="345655" cy="343529"/>
          </a:xfrm>
        </p:grpSpPr>
        <p:sp>
          <p:nvSpPr>
            <p:cNvPr id="9043" name="Google Shape;9043;p77"/>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7"/>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7"/>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7"/>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7"/>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7"/>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7"/>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7"/>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7"/>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7"/>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7"/>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7"/>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77"/>
          <p:cNvGrpSpPr/>
          <p:nvPr/>
        </p:nvGrpSpPr>
        <p:grpSpPr>
          <a:xfrm>
            <a:off x="2166043" y="3168344"/>
            <a:ext cx="369566" cy="349803"/>
            <a:chOff x="2166043" y="3351344"/>
            <a:chExt cx="369566" cy="349803"/>
          </a:xfrm>
        </p:grpSpPr>
        <p:sp>
          <p:nvSpPr>
            <p:cNvPr id="9056" name="Google Shape;9056;p77"/>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7"/>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7"/>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7"/>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7"/>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7"/>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7"/>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7"/>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7"/>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5" name="Google Shape;9065;p77"/>
          <p:cNvGrpSpPr/>
          <p:nvPr/>
        </p:nvGrpSpPr>
        <p:grpSpPr>
          <a:xfrm>
            <a:off x="2619649" y="3169332"/>
            <a:ext cx="365793" cy="329275"/>
            <a:chOff x="2619649" y="3352332"/>
            <a:chExt cx="365793" cy="329275"/>
          </a:xfrm>
        </p:grpSpPr>
        <p:sp>
          <p:nvSpPr>
            <p:cNvPr id="9066" name="Google Shape;9066;p77"/>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7"/>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7"/>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7"/>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7"/>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7"/>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7"/>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7"/>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7"/>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7"/>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77"/>
          <p:cNvGrpSpPr/>
          <p:nvPr/>
        </p:nvGrpSpPr>
        <p:grpSpPr>
          <a:xfrm>
            <a:off x="1296135" y="1332240"/>
            <a:ext cx="340624" cy="351944"/>
            <a:chOff x="1293760" y="1498228"/>
            <a:chExt cx="340624" cy="351944"/>
          </a:xfrm>
        </p:grpSpPr>
        <p:sp>
          <p:nvSpPr>
            <p:cNvPr id="9077" name="Google Shape;9077;p77"/>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7"/>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7"/>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7"/>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7"/>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7"/>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7"/>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7"/>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7"/>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7"/>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7"/>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7"/>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7"/>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7"/>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77"/>
          <p:cNvGrpSpPr/>
          <p:nvPr/>
        </p:nvGrpSpPr>
        <p:grpSpPr>
          <a:xfrm>
            <a:off x="849601" y="1769074"/>
            <a:ext cx="406713" cy="383745"/>
            <a:chOff x="849601" y="1952074"/>
            <a:chExt cx="406713" cy="383745"/>
          </a:xfrm>
        </p:grpSpPr>
        <p:sp>
          <p:nvSpPr>
            <p:cNvPr id="9092" name="Google Shape;9092;p77"/>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7"/>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7"/>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7"/>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7"/>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7"/>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7"/>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9" name="Google Shape;9099;p77"/>
          <p:cNvGrpSpPr/>
          <p:nvPr/>
        </p:nvGrpSpPr>
        <p:grpSpPr>
          <a:xfrm>
            <a:off x="2253871" y="2710365"/>
            <a:ext cx="203985" cy="355417"/>
            <a:chOff x="2253871" y="2893365"/>
            <a:chExt cx="203985" cy="355417"/>
          </a:xfrm>
        </p:grpSpPr>
        <p:sp>
          <p:nvSpPr>
            <p:cNvPr id="9100" name="Google Shape;9100;p77"/>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7"/>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7"/>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7"/>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7"/>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7"/>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7"/>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7"/>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7"/>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7"/>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7"/>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1" name="Google Shape;9111;p77"/>
          <p:cNvGrpSpPr/>
          <p:nvPr/>
        </p:nvGrpSpPr>
        <p:grpSpPr>
          <a:xfrm>
            <a:off x="2191541" y="2225601"/>
            <a:ext cx="308823" cy="342571"/>
            <a:chOff x="2191541" y="2408601"/>
            <a:chExt cx="308823" cy="342571"/>
          </a:xfrm>
        </p:grpSpPr>
        <p:sp>
          <p:nvSpPr>
            <p:cNvPr id="9112" name="Google Shape;9112;p77"/>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7"/>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7"/>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7"/>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7"/>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7"/>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7"/>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7"/>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7"/>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7"/>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7"/>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7"/>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7"/>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77"/>
          <p:cNvGrpSpPr/>
          <p:nvPr/>
        </p:nvGrpSpPr>
        <p:grpSpPr>
          <a:xfrm>
            <a:off x="847400" y="1320588"/>
            <a:ext cx="342496" cy="341553"/>
            <a:chOff x="847400" y="1503588"/>
            <a:chExt cx="342496" cy="341553"/>
          </a:xfrm>
        </p:grpSpPr>
        <p:sp>
          <p:nvSpPr>
            <p:cNvPr id="9126" name="Google Shape;9126;p77"/>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7"/>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7"/>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7"/>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7"/>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7"/>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7"/>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7"/>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7"/>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7"/>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7"/>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7"/>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7"/>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7"/>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7"/>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7"/>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7"/>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7"/>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7"/>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7"/>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77"/>
          <p:cNvGrpSpPr/>
          <p:nvPr/>
        </p:nvGrpSpPr>
        <p:grpSpPr>
          <a:xfrm>
            <a:off x="1329963" y="2716669"/>
            <a:ext cx="280495" cy="361077"/>
            <a:chOff x="1329963" y="2899669"/>
            <a:chExt cx="280495" cy="361077"/>
          </a:xfrm>
        </p:grpSpPr>
        <p:sp>
          <p:nvSpPr>
            <p:cNvPr id="9147" name="Google Shape;9147;p77"/>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7"/>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7"/>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7"/>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7"/>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7"/>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7"/>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77"/>
          <p:cNvGrpSpPr/>
          <p:nvPr/>
        </p:nvGrpSpPr>
        <p:grpSpPr>
          <a:xfrm>
            <a:off x="937429" y="3617908"/>
            <a:ext cx="195496" cy="343439"/>
            <a:chOff x="937429" y="3800908"/>
            <a:chExt cx="195496" cy="343439"/>
          </a:xfrm>
        </p:grpSpPr>
        <p:sp>
          <p:nvSpPr>
            <p:cNvPr id="9155" name="Google Shape;9155;p77"/>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7"/>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7"/>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7"/>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7"/>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7"/>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7"/>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7"/>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7"/>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7"/>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7"/>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7"/>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7"/>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77"/>
          <p:cNvGrpSpPr/>
          <p:nvPr/>
        </p:nvGrpSpPr>
        <p:grpSpPr>
          <a:xfrm>
            <a:off x="2687659" y="3627655"/>
            <a:ext cx="365164" cy="342511"/>
            <a:chOff x="2611459" y="3810655"/>
            <a:chExt cx="365164" cy="342511"/>
          </a:xfrm>
        </p:grpSpPr>
        <p:sp>
          <p:nvSpPr>
            <p:cNvPr id="9169" name="Google Shape;9169;p77"/>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7"/>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7"/>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7"/>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7"/>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7"/>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7"/>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7"/>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7"/>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7"/>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7"/>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77"/>
          <p:cNvGrpSpPr/>
          <p:nvPr/>
        </p:nvGrpSpPr>
        <p:grpSpPr>
          <a:xfrm>
            <a:off x="3952456" y="1341280"/>
            <a:ext cx="370195" cy="300154"/>
            <a:chOff x="3952456" y="1524280"/>
            <a:chExt cx="370195" cy="300154"/>
          </a:xfrm>
        </p:grpSpPr>
        <p:sp>
          <p:nvSpPr>
            <p:cNvPr id="9181" name="Google Shape;9181;p77"/>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7"/>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7"/>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7"/>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7"/>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7"/>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7" name="Google Shape;9187;p77"/>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9188" name="Google Shape;9188;p77"/>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92"/>
        <p:cNvGrpSpPr/>
        <p:nvPr/>
      </p:nvGrpSpPr>
      <p:grpSpPr>
        <a:xfrm>
          <a:off x="0" y="0"/>
          <a:ext cx="0" cy="0"/>
          <a:chOff x="0" y="0"/>
          <a:chExt cx="0" cy="0"/>
        </a:xfrm>
      </p:grpSpPr>
      <p:grpSp>
        <p:nvGrpSpPr>
          <p:cNvPr id="9193" name="Google Shape;9193;p78"/>
          <p:cNvGrpSpPr/>
          <p:nvPr/>
        </p:nvGrpSpPr>
        <p:grpSpPr>
          <a:xfrm>
            <a:off x="908482" y="1350185"/>
            <a:ext cx="257112" cy="362808"/>
            <a:chOff x="908482" y="1502585"/>
            <a:chExt cx="257112" cy="362808"/>
          </a:xfrm>
        </p:grpSpPr>
        <p:sp>
          <p:nvSpPr>
            <p:cNvPr id="9194" name="Google Shape;9194;p78"/>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8"/>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8"/>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8"/>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8"/>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8"/>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8"/>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8"/>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8"/>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8"/>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8"/>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8"/>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8"/>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8"/>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8"/>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8"/>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8"/>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8"/>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8"/>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8"/>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4" name="Google Shape;9214;p78"/>
          <p:cNvGrpSpPr/>
          <p:nvPr/>
        </p:nvGrpSpPr>
        <p:grpSpPr>
          <a:xfrm>
            <a:off x="1303537" y="1350316"/>
            <a:ext cx="362939" cy="362677"/>
            <a:chOff x="1303537" y="1502716"/>
            <a:chExt cx="362939" cy="362677"/>
          </a:xfrm>
        </p:grpSpPr>
        <p:sp>
          <p:nvSpPr>
            <p:cNvPr id="9215" name="Google Shape;9215;p78"/>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8"/>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8"/>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8"/>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8"/>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8"/>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8"/>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8"/>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8"/>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8"/>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8"/>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6" name="Google Shape;9226;p78"/>
          <p:cNvGrpSpPr/>
          <p:nvPr/>
        </p:nvGrpSpPr>
        <p:grpSpPr>
          <a:xfrm>
            <a:off x="1751901" y="1350316"/>
            <a:ext cx="362677" cy="362677"/>
            <a:chOff x="1751901" y="1502716"/>
            <a:chExt cx="362677" cy="362677"/>
          </a:xfrm>
        </p:grpSpPr>
        <p:sp>
          <p:nvSpPr>
            <p:cNvPr id="9227" name="Google Shape;9227;p78"/>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8"/>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8"/>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8"/>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8"/>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8"/>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8"/>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8"/>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8"/>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8"/>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8"/>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8"/>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8"/>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8"/>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8"/>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8"/>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8"/>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8"/>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8"/>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6" name="Google Shape;9246;p78"/>
          <p:cNvGrpSpPr/>
          <p:nvPr/>
        </p:nvGrpSpPr>
        <p:grpSpPr>
          <a:xfrm>
            <a:off x="3095178" y="1350316"/>
            <a:ext cx="334290" cy="362677"/>
            <a:chOff x="3095178" y="1502716"/>
            <a:chExt cx="334290" cy="362677"/>
          </a:xfrm>
        </p:grpSpPr>
        <p:sp>
          <p:nvSpPr>
            <p:cNvPr id="9247" name="Google Shape;9247;p78"/>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8"/>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8"/>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8"/>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8"/>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8"/>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8"/>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8"/>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8"/>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8"/>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8"/>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8"/>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8"/>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8"/>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8"/>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8"/>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8"/>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78"/>
          <p:cNvGrpSpPr/>
          <p:nvPr/>
        </p:nvGrpSpPr>
        <p:grpSpPr>
          <a:xfrm>
            <a:off x="3542281" y="1353205"/>
            <a:ext cx="366196" cy="357005"/>
            <a:chOff x="3542281" y="1505605"/>
            <a:chExt cx="366196" cy="357005"/>
          </a:xfrm>
        </p:grpSpPr>
        <p:sp>
          <p:nvSpPr>
            <p:cNvPr id="9265" name="Google Shape;9265;p78"/>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8"/>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8"/>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8"/>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8"/>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8"/>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8"/>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8"/>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8"/>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8"/>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8"/>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8"/>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8"/>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8"/>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8"/>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8"/>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8"/>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8"/>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8"/>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8"/>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8"/>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8"/>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8"/>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8"/>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8"/>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0" name="Google Shape;9290;p78"/>
          <p:cNvGrpSpPr/>
          <p:nvPr/>
        </p:nvGrpSpPr>
        <p:grpSpPr>
          <a:xfrm>
            <a:off x="1748382" y="3232397"/>
            <a:ext cx="364673" cy="340067"/>
            <a:chOff x="1748382" y="3384797"/>
            <a:chExt cx="364673" cy="340067"/>
          </a:xfrm>
        </p:grpSpPr>
        <p:sp>
          <p:nvSpPr>
            <p:cNvPr id="9291" name="Google Shape;9291;p78"/>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8"/>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8"/>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8"/>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8"/>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8"/>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8"/>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8"/>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8"/>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8"/>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8"/>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8"/>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8"/>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8"/>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8"/>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78"/>
          <p:cNvGrpSpPr/>
          <p:nvPr/>
        </p:nvGrpSpPr>
        <p:grpSpPr>
          <a:xfrm>
            <a:off x="6221064" y="3658649"/>
            <a:ext cx="364673" cy="339804"/>
            <a:chOff x="6221064" y="3811049"/>
            <a:chExt cx="364673" cy="339804"/>
          </a:xfrm>
        </p:grpSpPr>
        <p:sp>
          <p:nvSpPr>
            <p:cNvPr id="9307" name="Google Shape;9307;p78"/>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8"/>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8"/>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8"/>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8"/>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8"/>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8"/>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8"/>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8"/>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8"/>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8"/>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8"/>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8"/>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8"/>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8"/>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78"/>
          <p:cNvGrpSpPr/>
          <p:nvPr/>
        </p:nvGrpSpPr>
        <p:grpSpPr>
          <a:xfrm>
            <a:off x="2182643" y="3233920"/>
            <a:ext cx="382030" cy="320451"/>
            <a:chOff x="2182643" y="3386320"/>
            <a:chExt cx="382030" cy="320451"/>
          </a:xfrm>
        </p:grpSpPr>
        <p:sp>
          <p:nvSpPr>
            <p:cNvPr id="9323" name="Google Shape;9323;p78"/>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8"/>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8"/>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8"/>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8"/>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8"/>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8"/>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8"/>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8"/>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8"/>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8"/>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8"/>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8"/>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8"/>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8"/>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78"/>
          <p:cNvGrpSpPr/>
          <p:nvPr/>
        </p:nvGrpSpPr>
        <p:grpSpPr>
          <a:xfrm>
            <a:off x="3084386" y="3236940"/>
            <a:ext cx="353880" cy="330745"/>
            <a:chOff x="3084386" y="3389340"/>
            <a:chExt cx="353880" cy="330745"/>
          </a:xfrm>
        </p:grpSpPr>
        <p:sp>
          <p:nvSpPr>
            <p:cNvPr id="9339" name="Google Shape;9339;p78"/>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8"/>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8"/>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8"/>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8"/>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8"/>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8"/>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8"/>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8"/>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8"/>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8"/>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8"/>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1" name="Google Shape;9351;p78"/>
          <p:cNvGrpSpPr/>
          <p:nvPr/>
        </p:nvGrpSpPr>
        <p:grpSpPr>
          <a:xfrm>
            <a:off x="863499" y="1818506"/>
            <a:ext cx="347078" cy="364016"/>
            <a:chOff x="863499" y="1970906"/>
            <a:chExt cx="347078" cy="364016"/>
          </a:xfrm>
        </p:grpSpPr>
        <p:sp>
          <p:nvSpPr>
            <p:cNvPr id="9352" name="Google Shape;9352;p78"/>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8"/>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8"/>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8"/>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8"/>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8"/>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8"/>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8"/>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8"/>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8"/>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8"/>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8"/>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8"/>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8"/>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78"/>
          <p:cNvGrpSpPr/>
          <p:nvPr/>
        </p:nvGrpSpPr>
        <p:grpSpPr>
          <a:xfrm>
            <a:off x="1749879" y="1818506"/>
            <a:ext cx="364436" cy="364174"/>
            <a:chOff x="1749879" y="1970906"/>
            <a:chExt cx="364436" cy="364174"/>
          </a:xfrm>
        </p:grpSpPr>
        <p:sp>
          <p:nvSpPr>
            <p:cNvPr id="9367" name="Google Shape;9367;p78"/>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8"/>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8"/>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8"/>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8"/>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8"/>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8"/>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8"/>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8"/>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8"/>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8"/>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8"/>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8"/>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8"/>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78"/>
          <p:cNvGrpSpPr/>
          <p:nvPr/>
        </p:nvGrpSpPr>
        <p:grpSpPr>
          <a:xfrm>
            <a:off x="2186425" y="1823758"/>
            <a:ext cx="396106" cy="353985"/>
            <a:chOff x="2186425" y="1976158"/>
            <a:chExt cx="396106" cy="353985"/>
          </a:xfrm>
        </p:grpSpPr>
        <p:sp>
          <p:nvSpPr>
            <p:cNvPr id="9382" name="Google Shape;9382;p78"/>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8"/>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8"/>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8"/>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8"/>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8"/>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8"/>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9" name="Google Shape;9389;p78"/>
          <p:cNvGrpSpPr/>
          <p:nvPr/>
        </p:nvGrpSpPr>
        <p:grpSpPr>
          <a:xfrm>
            <a:off x="2659157" y="1865012"/>
            <a:ext cx="319190" cy="271240"/>
            <a:chOff x="2659157" y="2017412"/>
            <a:chExt cx="319190" cy="271240"/>
          </a:xfrm>
        </p:grpSpPr>
        <p:sp>
          <p:nvSpPr>
            <p:cNvPr id="9390" name="Google Shape;9390;p78"/>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8"/>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8"/>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8"/>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8"/>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8"/>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8"/>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8"/>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8"/>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8"/>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8"/>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8"/>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8"/>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8"/>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8"/>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8"/>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8"/>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8"/>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8"/>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8"/>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8"/>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8"/>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8"/>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8"/>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8"/>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8"/>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78"/>
          <p:cNvGrpSpPr/>
          <p:nvPr/>
        </p:nvGrpSpPr>
        <p:grpSpPr>
          <a:xfrm>
            <a:off x="3111775" y="1841116"/>
            <a:ext cx="318928" cy="319217"/>
            <a:chOff x="3111775" y="1993516"/>
            <a:chExt cx="318928" cy="319217"/>
          </a:xfrm>
        </p:grpSpPr>
        <p:sp>
          <p:nvSpPr>
            <p:cNvPr id="9417" name="Google Shape;9417;p78"/>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8"/>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8"/>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8"/>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8"/>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8"/>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8"/>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8"/>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8"/>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8"/>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8"/>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8"/>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8"/>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8"/>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8"/>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8"/>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8"/>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8"/>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8"/>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8"/>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8"/>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8"/>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8"/>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8"/>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8"/>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8"/>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8"/>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8"/>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8"/>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8"/>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7" name="Google Shape;9447;p78"/>
          <p:cNvGrpSpPr/>
          <p:nvPr/>
        </p:nvGrpSpPr>
        <p:grpSpPr>
          <a:xfrm>
            <a:off x="4023785" y="1818007"/>
            <a:ext cx="288807" cy="355377"/>
            <a:chOff x="4023785" y="1970407"/>
            <a:chExt cx="288807" cy="355377"/>
          </a:xfrm>
        </p:grpSpPr>
        <p:sp>
          <p:nvSpPr>
            <p:cNvPr id="9448" name="Google Shape;9448;p78"/>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8"/>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8"/>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8"/>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8"/>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8"/>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8"/>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8"/>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8"/>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8"/>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8"/>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8"/>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8"/>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8"/>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8"/>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8"/>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8"/>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8"/>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8"/>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8"/>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78"/>
          <p:cNvGrpSpPr/>
          <p:nvPr/>
        </p:nvGrpSpPr>
        <p:grpSpPr>
          <a:xfrm>
            <a:off x="3544540" y="3228563"/>
            <a:ext cx="320188" cy="319269"/>
            <a:chOff x="3544540" y="3380963"/>
            <a:chExt cx="320188" cy="319269"/>
          </a:xfrm>
        </p:grpSpPr>
        <p:sp>
          <p:nvSpPr>
            <p:cNvPr id="9469" name="Google Shape;9469;p78"/>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8"/>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8"/>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8"/>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8"/>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8"/>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8"/>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8"/>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8"/>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8"/>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8"/>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8"/>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8"/>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8"/>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8"/>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8"/>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78"/>
          <p:cNvGrpSpPr/>
          <p:nvPr/>
        </p:nvGrpSpPr>
        <p:grpSpPr>
          <a:xfrm>
            <a:off x="3944637" y="3202434"/>
            <a:ext cx="415696" cy="371605"/>
            <a:chOff x="3944637" y="3354834"/>
            <a:chExt cx="415696" cy="371605"/>
          </a:xfrm>
        </p:grpSpPr>
        <p:sp>
          <p:nvSpPr>
            <p:cNvPr id="9486" name="Google Shape;9486;p78"/>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8"/>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8"/>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8"/>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8"/>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8"/>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8"/>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8"/>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8"/>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8"/>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8"/>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8"/>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8"/>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8"/>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8"/>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8"/>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8"/>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3" name="Google Shape;9503;p78"/>
          <p:cNvGrpSpPr/>
          <p:nvPr/>
        </p:nvGrpSpPr>
        <p:grpSpPr>
          <a:xfrm>
            <a:off x="1314619" y="3669127"/>
            <a:ext cx="346317" cy="332136"/>
            <a:chOff x="1314619" y="3821527"/>
            <a:chExt cx="346317" cy="332136"/>
          </a:xfrm>
        </p:grpSpPr>
        <p:sp>
          <p:nvSpPr>
            <p:cNvPr id="9504" name="Google Shape;9504;p78"/>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8"/>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8"/>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8"/>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8"/>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8"/>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8"/>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8"/>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78"/>
          <p:cNvGrpSpPr/>
          <p:nvPr/>
        </p:nvGrpSpPr>
        <p:grpSpPr>
          <a:xfrm>
            <a:off x="1751139" y="3638534"/>
            <a:ext cx="386258" cy="380507"/>
            <a:chOff x="1751139" y="3790934"/>
            <a:chExt cx="386258" cy="380507"/>
          </a:xfrm>
        </p:grpSpPr>
        <p:sp>
          <p:nvSpPr>
            <p:cNvPr id="9513" name="Google Shape;9513;p78"/>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8"/>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8"/>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8"/>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8"/>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8"/>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8"/>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8"/>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8"/>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8"/>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8"/>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8"/>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8"/>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8"/>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8"/>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8"/>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8"/>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8"/>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78"/>
          <p:cNvGrpSpPr/>
          <p:nvPr/>
        </p:nvGrpSpPr>
        <p:grpSpPr>
          <a:xfrm>
            <a:off x="2189681" y="3669206"/>
            <a:ext cx="395607" cy="318928"/>
            <a:chOff x="2189681" y="3821606"/>
            <a:chExt cx="395607" cy="318928"/>
          </a:xfrm>
        </p:grpSpPr>
        <p:sp>
          <p:nvSpPr>
            <p:cNvPr id="9532" name="Google Shape;9532;p78"/>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8"/>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8"/>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8"/>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8"/>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8"/>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8"/>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8"/>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8"/>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8"/>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8"/>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8"/>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8"/>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8"/>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8"/>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8"/>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8"/>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8"/>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8"/>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8"/>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8"/>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8"/>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8"/>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8"/>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8"/>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8"/>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8"/>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8"/>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8"/>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8"/>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2" name="Google Shape;9562;p78"/>
          <p:cNvSpPr/>
          <p:nvPr/>
        </p:nvSpPr>
        <p:spPr>
          <a:xfrm>
            <a:off x="1288464" y="18876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3" name="Google Shape;9563;p78"/>
          <p:cNvGrpSpPr/>
          <p:nvPr/>
        </p:nvGrpSpPr>
        <p:grpSpPr>
          <a:xfrm>
            <a:off x="1277409" y="1808947"/>
            <a:ext cx="420475" cy="383055"/>
            <a:chOff x="1277409" y="1961347"/>
            <a:chExt cx="420475" cy="383055"/>
          </a:xfrm>
        </p:grpSpPr>
        <p:sp>
          <p:nvSpPr>
            <p:cNvPr id="9564" name="Google Shape;9564;p78"/>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8"/>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8"/>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8"/>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8"/>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8"/>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8"/>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8"/>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8"/>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8"/>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8"/>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8"/>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8"/>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8"/>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8"/>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8"/>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8"/>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8"/>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8"/>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8"/>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8"/>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8"/>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8"/>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8"/>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8"/>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8"/>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8"/>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78"/>
          <p:cNvGrpSpPr/>
          <p:nvPr/>
        </p:nvGrpSpPr>
        <p:grpSpPr>
          <a:xfrm>
            <a:off x="2215075" y="2280419"/>
            <a:ext cx="380008" cy="351648"/>
            <a:chOff x="2215075" y="2432819"/>
            <a:chExt cx="380008" cy="351648"/>
          </a:xfrm>
        </p:grpSpPr>
        <p:sp>
          <p:nvSpPr>
            <p:cNvPr id="9592" name="Google Shape;9592;p78"/>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8"/>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8"/>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8"/>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8"/>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8"/>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8"/>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8"/>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8"/>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8"/>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8"/>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8"/>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8"/>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8"/>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8"/>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8"/>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8"/>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8"/>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8"/>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8"/>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8"/>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8"/>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8"/>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8"/>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8"/>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8"/>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8"/>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8"/>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8"/>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8"/>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8"/>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3" name="Google Shape;9623;p78"/>
          <p:cNvGrpSpPr/>
          <p:nvPr/>
        </p:nvGrpSpPr>
        <p:grpSpPr>
          <a:xfrm>
            <a:off x="2661416" y="2269942"/>
            <a:ext cx="344059" cy="340671"/>
            <a:chOff x="2661416" y="2422342"/>
            <a:chExt cx="344059" cy="340671"/>
          </a:xfrm>
        </p:grpSpPr>
        <p:sp>
          <p:nvSpPr>
            <p:cNvPr id="9624" name="Google Shape;9624;p78"/>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8"/>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8"/>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8"/>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8"/>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8"/>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8"/>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8"/>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8"/>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8"/>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8"/>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8"/>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8"/>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78"/>
          <p:cNvGrpSpPr/>
          <p:nvPr/>
        </p:nvGrpSpPr>
        <p:grpSpPr>
          <a:xfrm>
            <a:off x="4066510" y="2269942"/>
            <a:ext cx="206876" cy="348470"/>
            <a:chOff x="4066510" y="2422342"/>
            <a:chExt cx="206876" cy="348470"/>
          </a:xfrm>
        </p:grpSpPr>
        <p:sp>
          <p:nvSpPr>
            <p:cNvPr id="9638" name="Google Shape;9638;p78"/>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8"/>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8"/>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8"/>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8"/>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8"/>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8"/>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8"/>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8"/>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8"/>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8"/>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8"/>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0" name="Google Shape;9650;p78"/>
          <p:cNvSpPr/>
          <p:nvPr/>
        </p:nvSpPr>
        <p:spPr>
          <a:xfrm>
            <a:off x="2958206" y="37393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1" name="Google Shape;9651;p78"/>
          <p:cNvGrpSpPr/>
          <p:nvPr/>
        </p:nvGrpSpPr>
        <p:grpSpPr>
          <a:xfrm>
            <a:off x="2617693" y="3664925"/>
            <a:ext cx="420475" cy="326491"/>
            <a:chOff x="2617693" y="3817325"/>
            <a:chExt cx="420475" cy="326491"/>
          </a:xfrm>
        </p:grpSpPr>
        <p:sp>
          <p:nvSpPr>
            <p:cNvPr id="9652" name="Google Shape;9652;p78"/>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8"/>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8"/>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8"/>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8"/>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8"/>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8"/>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8"/>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8"/>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8"/>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8"/>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8"/>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8"/>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8"/>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8"/>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8"/>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8"/>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9" name="Google Shape;9669;p78"/>
          <p:cNvGrpSpPr/>
          <p:nvPr/>
        </p:nvGrpSpPr>
        <p:grpSpPr>
          <a:xfrm>
            <a:off x="3545301" y="2271123"/>
            <a:ext cx="358134" cy="356637"/>
            <a:chOff x="3545301" y="2423523"/>
            <a:chExt cx="358134" cy="356637"/>
          </a:xfrm>
        </p:grpSpPr>
        <p:sp>
          <p:nvSpPr>
            <p:cNvPr id="9670" name="Google Shape;9670;p78"/>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8"/>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8"/>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8"/>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8"/>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8"/>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8"/>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8"/>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8"/>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9" name="Google Shape;9679;p78"/>
          <p:cNvGrpSpPr/>
          <p:nvPr/>
        </p:nvGrpSpPr>
        <p:grpSpPr>
          <a:xfrm>
            <a:off x="5766424" y="4122795"/>
            <a:ext cx="358160" cy="356926"/>
            <a:chOff x="5766424" y="4275195"/>
            <a:chExt cx="358160" cy="356926"/>
          </a:xfrm>
        </p:grpSpPr>
        <p:sp>
          <p:nvSpPr>
            <p:cNvPr id="9680" name="Google Shape;9680;p78"/>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8"/>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8"/>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8"/>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8"/>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8"/>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8"/>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8"/>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8"/>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8"/>
          <p:cNvGrpSpPr/>
          <p:nvPr/>
        </p:nvGrpSpPr>
        <p:grpSpPr>
          <a:xfrm>
            <a:off x="3531462" y="3672199"/>
            <a:ext cx="377251" cy="324232"/>
            <a:chOff x="3531462" y="3824599"/>
            <a:chExt cx="377251" cy="324232"/>
          </a:xfrm>
        </p:grpSpPr>
        <p:sp>
          <p:nvSpPr>
            <p:cNvPr id="9690" name="Google Shape;9690;p78"/>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8"/>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8"/>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8"/>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8"/>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8"/>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8"/>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8"/>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8"/>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8"/>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8"/>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78"/>
          <p:cNvGrpSpPr/>
          <p:nvPr/>
        </p:nvGrpSpPr>
        <p:grpSpPr>
          <a:xfrm>
            <a:off x="4030586" y="3652846"/>
            <a:ext cx="286523" cy="340566"/>
            <a:chOff x="4030586" y="3805246"/>
            <a:chExt cx="286523" cy="340566"/>
          </a:xfrm>
        </p:grpSpPr>
        <p:sp>
          <p:nvSpPr>
            <p:cNvPr id="9702" name="Google Shape;9702;p78"/>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8"/>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8"/>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8"/>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8"/>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8"/>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8"/>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8"/>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8"/>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8"/>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8"/>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8"/>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8"/>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78"/>
          <p:cNvGrpSpPr/>
          <p:nvPr/>
        </p:nvGrpSpPr>
        <p:grpSpPr>
          <a:xfrm>
            <a:off x="2180884" y="2736319"/>
            <a:ext cx="376752" cy="374468"/>
            <a:chOff x="2180884" y="2888719"/>
            <a:chExt cx="376752" cy="374468"/>
          </a:xfrm>
        </p:grpSpPr>
        <p:sp>
          <p:nvSpPr>
            <p:cNvPr id="9716" name="Google Shape;9716;p78"/>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8"/>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8"/>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8"/>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8"/>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8"/>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8"/>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8"/>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8"/>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8"/>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8"/>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8"/>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8"/>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8"/>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0" name="Google Shape;9730;p78"/>
          <p:cNvGrpSpPr/>
          <p:nvPr/>
        </p:nvGrpSpPr>
        <p:grpSpPr>
          <a:xfrm>
            <a:off x="3954432" y="2790599"/>
            <a:ext cx="378249" cy="265909"/>
            <a:chOff x="3954432" y="2942999"/>
            <a:chExt cx="378249" cy="265909"/>
          </a:xfrm>
        </p:grpSpPr>
        <p:sp>
          <p:nvSpPr>
            <p:cNvPr id="9731" name="Google Shape;9731;p78"/>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8"/>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8"/>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8"/>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8"/>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8"/>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8"/>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8"/>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8"/>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78"/>
          <p:cNvGrpSpPr/>
          <p:nvPr/>
        </p:nvGrpSpPr>
        <p:grpSpPr>
          <a:xfrm>
            <a:off x="1752137" y="4114208"/>
            <a:ext cx="378512" cy="374756"/>
            <a:chOff x="1752137" y="4266608"/>
            <a:chExt cx="378512" cy="374756"/>
          </a:xfrm>
        </p:grpSpPr>
        <p:sp>
          <p:nvSpPr>
            <p:cNvPr id="9741" name="Google Shape;9741;p78"/>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8"/>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8"/>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8"/>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8"/>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8"/>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8"/>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8"/>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8"/>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8"/>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8"/>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8"/>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8"/>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8"/>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8"/>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8"/>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8"/>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8"/>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8"/>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8"/>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8"/>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78"/>
          <p:cNvGrpSpPr/>
          <p:nvPr/>
        </p:nvGrpSpPr>
        <p:grpSpPr>
          <a:xfrm>
            <a:off x="3117788" y="3660146"/>
            <a:ext cx="341065" cy="341065"/>
            <a:chOff x="3117788" y="3812546"/>
            <a:chExt cx="341065" cy="341065"/>
          </a:xfrm>
        </p:grpSpPr>
        <p:sp>
          <p:nvSpPr>
            <p:cNvPr id="9763" name="Google Shape;9763;p78"/>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8"/>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8"/>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8"/>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8"/>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8"/>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78"/>
          <p:cNvGrpSpPr/>
          <p:nvPr/>
        </p:nvGrpSpPr>
        <p:grpSpPr>
          <a:xfrm>
            <a:off x="3994400" y="4147532"/>
            <a:ext cx="338281" cy="322657"/>
            <a:chOff x="3994400" y="4299932"/>
            <a:chExt cx="338281" cy="322657"/>
          </a:xfrm>
        </p:grpSpPr>
        <p:sp>
          <p:nvSpPr>
            <p:cNvPr id="9770" name="Google Shape;9770;p78"/>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8"/>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8"/>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8"/>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8"/>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8"/>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8"/>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8"/>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8" name="Google Shape;9778;p78"/>
          <p:cNvSpPr/>
          <p:nvPr/>
        </p:nvSpPr>
        <p:spPr>
          <a:xfrm>
            <a:off x="3700340" y="18132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8"/>
          <p:cNvSpPr/>
          <p:nvPr/>
        </p:nvSpPr>
        <p:spPr>
          <a:xfrm>
            <a:off x="3700340" y="18132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0" name="Google Shape;9780;p78"/>
          <p:cNvGrpSpPr/>
          <p:nvPr/>
        </p:nvGrpSpPr>
        <p:grpSpPr>
          <a:xfrm>
            <a:off x="3573426" y="1813228"/>
            <a:ext cx="302358" cy="374993"/>
            <a:chOff x="3573426" y="1965628"/>
            <a:chExt cx="302358" cy="374993"/>
          </a:xfrm>
        </p:grpSpPr>
        <p:sp>
          <p:nvSpPr>
            <p:cNvPr id="9781" name="Google Shape;9781;p78"/>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8"/>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8"/>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8"/>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8"/>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8"/>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8"/>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8"/>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8"/>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8"/>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8"/>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8"/>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8"/>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8"/>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8"/>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8"/>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8"/>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8"/>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8"/>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8"/>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8"/>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8"/>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8"/>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8"/>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8"/>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8"/>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8"/>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8"/>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8"/>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8"/>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8"/>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8"/>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8"/>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8"/>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8"/>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8"/>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8"/>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8"/>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8"/>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8"/>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8"/>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8"/>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8"/>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8"/>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8"/>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8"/>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8"/>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8" name="Google Shape;9828;p78"/>
          <p:cNvGrpSpPr/>
          <p:nvPr/>
        </p:nvGrpSpPr>
        <p:grpSpPr>
          <a:xfrm>
            <a:off x="3513632" y="2756172"/>
            <a:ext cx="355876" cy="331007"/>
            <a:chOff x="3513632" y="2908572"/>
            <a:chExt cx="355876" cy="331007"/>
          </a:xfrm>
        </p:grpSpPr>
        <p:sp>
          <p:nvSpPr>
            <p:cNvPr id="9829" name="Google Shape;9829;p78"/>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8"/>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8"/>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8"/>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8"/>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8"/>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8"/>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8"/>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8"/>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8"/>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8"/>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8"/>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8"/>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8"/>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8"/>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8"/>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78"/>
          <p:cNvGrpSpPr/>
          <p:nvPr/>
        </p:nvGrpSpPr>
        <p:grpSpPr>
          <a:xfrm>
            <a:off x="2694083" y="2736030"/>
            <a:ext cx="235762" cy="374756"/>
            <a:chOff x="2694083" y="2888430"/>
            <a:chExt cx="235762" cy="374756"/>
          </a:xfrm>
        </p:grpSpPr>
        <p:sp>
          <p:nvSpPr>
            <p:cNvPr id="9846" name="Google Shape;9846;p78"/>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8"/>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8"/>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8"/>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8"/>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8"/>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8"/>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8"/>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8"/>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78"/>
          <p:cNvGrpSpPr/>
          <p:nvPr/>
        </p:nvGrpSpPr>
        <p:grpSpPr>
          <a:xfrm>
            <a:off x="871534" y="4148188"/>
            <a:ext cx="357661" cy="311155"/>
            <a:chOff x="871534" y="4300588"/>
            <a:chExt cx="357661" cy="311155"/>
          </a:xfrm>
        </p:grpSpPr>
        <p:sp>
          <p:nvSpPr>
            <p:cNvPr id="9856" name="Google Shape;9856;p78"/>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8"/>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8"/>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8"/>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8"/>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8"/>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8"/>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8"/>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8"/>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8"/>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8"/>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8"/>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8"/>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8"/>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8"/>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8"/>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8"/>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8"/>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8"/>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8"/>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8"/>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7" name="Google Shape;9877;p78"/>
          <p:cNvGrpSpPr/>
          <p:nvPr/>
        </p:nvGrpSpPr>
        <p:grpSpPr>
          <a:xfrm>
            <a:off x="916019" y="3669206"/>
            <a:ext cx="250100" cy="336785"/>
            <a:chOff x="916019" y="3821606"/>
            <a:chExt cx="250100" cy="336785"/>
          </a:xfrm>
        </p:grpSpPr>
        <p:sp>
          <p:nvSpPr>
            <p:cNvPr id="9878" name="Google Shape;9878;p78"/>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8"/>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8"/>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8"/>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8"/>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8"/>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8"/>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8"/>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8"/>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8"/>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8"/>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8"/>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8"/>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78"/>
          <p:cNvGrpSpPr/>
          <p:nvPr/>
        </p:nvGrpSpPr>
        <p:grpSpPr>
          <a:xfrm>
            <a:off x="849686" y="2757170"/>
            <a:ext cx="374730" cy="332504"/>
            <a:chOff x="849686" y="2909570"/>
            <a:chExt cx="374730" cy="332504"/>
          </a:xfrm>
        </p:grpSpPr>
        <p:sp>
          <p:nvSpPr>
            <p:cNvPr id="9892" name="Google Shape;9892;p78"/>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8"/>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8"/>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8"/>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8"/>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8"/>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8"/>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8"/>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8"/>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8"/>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8"/>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78"/>
          <p:cNvGrpSpPr/>
          <p:nvPr/>
        </p:nvGrpSpPr>
        <p:grpSpPr>
          <a:xfrm>
            <a:off x="1735567" y="2267841"/>
            <a:ext cx="417718" cy="372866"/>
            <a:chOff x="1735567" y="2420241"/>
            <a:chExt cx="417718" cy="372866"/>
          </a:xfrm>
        </p:grpSpPr>
        <p:sp>
          <p:nvSpPr>
            <p:cNvPr id="9904" name="Google Shape;9904;p78"/>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8"/>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8"/>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8"/>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8"/>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8"/>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8"/>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8"/>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8"/>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8"/>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8"/>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8"/>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78"/>
          <p:cNvGrpSpPr/>
          <p:nvPr/>
        </p:nvGrpSpPr>
        <p:grpSpPr>
          <a:xfrm>
            <a:off x="3599318" y="4147190"/>
            <a:ext cx="251098" cy="309028"/>
            <a:chOff x="3599318" y="4299590"/>
            <a:chExt cx="251098" cy="309028"/>
          </a:xfrm>
        </p:grpSpPr>
        <p:sp>
          <p:nvSpPr>
            <p:cNvPr id="9917" name="Google Shape;9917;p78"/>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8"/>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8"/>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8"/>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8"/>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8"/>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78"/>
          <p:cNvGrpSpPr/>
          <p:nvPr/>
        </p:nvGrpSpPr>
        <p:grpSpPr>
          <a:xfrm>
            <a:off x="3105998" y="2280840"/>
            <a:ext cx="345818" cy="345056"/>
            <a:chOff x="3105998" y="2433240"/>
            <a:chExt cx="345818" cy="345056"/>
          </a:xfrm>
        </p:grpSpPr>
        <p:sp>
          <p:nvSpPr>
            <p:cNvPr id="9924" name="Google Shape;9924;p78"/>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8"/>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8"/>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8"/>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8"/>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8"/>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8"/>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8"/>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8"/>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8"/>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8"/>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78"/>
          <p:cNvGrpSpPr/>
          <p:nvPr/>
        </p:nvGrpSpPr>
        <p:grpSpPr>
          <a:xfrm>
            <a:off x="1737326" y="2748373"/>
            <a:ext cx="374730" cy="350361"/>
            <a:chOff x="1737326" y="2900773"/>
            <a:chExt cx="374730" cy="350361"/>
          </a:xfrm>
        </p:grpSpPr>
        <p:sp>
          <p:nvSpPr>
            <p:cNvPr id="9936" name="Google Shape;9936;p78"/>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8"/>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8"/>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8"/>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8"/>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8"/>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8"/>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8"/>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8"/>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8"/>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8"/>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8"/>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8"/>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8"/>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8"/>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8"/>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8"/>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3" name="Google Shape;9953;p78"/>
          <p:cNvGrpSpPr/>
          <p:nvPr/>
        </p:nvGrpSpPr>
        <p:grpSpPr>
          <a:xfrm>
            <a:off x="4000676" y="1426996"/>
            <a:ext cx="327226" cy="211603"/>
            <a:chOff x="4000676" y="1579396"/>
            <a:chExt cx="327226" cy="211603"/>
          </a:xfrm>
        </p:grpSpPr>
        <p:sp>
          <p:nvSpPr>
            <p:cNvPr id="9954" name="Google Shape;9954;p78"/>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8"/>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8"/>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8"/>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8"/>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8"/>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8"/>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8"/>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8"/>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8"/>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8"/>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8"/>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8"/>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8"/>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8"/>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8"/>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78"/>
          <p:cNvGrpSpPr/>
          <p:nvPr/>
        </p:nvGrpSpPr>
        <p:grpSpPr>
          <a:xfrm>
            <a:off x="2635523" y="1363184"/>
            <a:ext cx="371054" cy="336469"/>
            <a:chOff x="2635523" y="1515584"/>
            <a:chExt cx="371054" cy="336469"/>
          </a:xfrm>
        </p:grpSpPr>
        <p:sp>
          <p:nvSpPr>
            <p:cNvPr id="9971" name="Google Shape;9971;p78"/>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8"/>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8"/>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8"/>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8"/>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8"/>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8"/>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78"/>
          <p:cNvGrpSpPr/>
          <p:nvPr/>
        </p:nvGrpSpPr>
        <p:grpSpPr>
          <a:xfrm>
            <a:off x="2231907" y="1368331"/>
            <a:ext cx="311627" cy="326569"/>
            <a:chOff x="2231907" y="1520731"/>
            <a:chExt cx="311627" cy="326569"/>
          </a:xfrm>
        </p:grpSpPr>
        <p:sp>
          <p:nvSpPr>
            <p:cNvPr id="9979" name="Google Shape;9979;p78"/>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8"/>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8"/>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8"/>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8"/>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8"/>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8"/>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8"/>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8"/>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8"/>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9" name="Google Shape;9989;p78"/>
          <p:cNvGrpSpPr/>
          <p:nvPr/>
        </p:nvGrpSpPr>
        <p:grpSpPr>
          <a:xfrm>
            <a:off x="1340249" y="4149133"/>
            <a:ext cx="311890" cy="304695"/>
            <a:chOff x="1340249" y="4301533"/>
            <a:chExt cx="311890" cy="304695"/>
          </a:xfrm>
        </p:grpSpPr>
        <p:sp>
          <p:nvSpPr>
            <p:cNvPr id="9990" name="Google Shape;9990;p78"/>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8"/>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8"/>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8"/>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8"/>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8"/>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8"/>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8"/>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8"/>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8"/>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8"/>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8"/>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8"/>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8"/>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78"/>
          <p:cNvGrpSpPr/>
          <p:nvPr/>
        </p:nvGrpSpPr>
        <p:grpSpPr>
          <a:xfrm>
            <a:off x="1330690" y="3224624"/>
            <a:ext cx="306874" cy="332268"/>
            <a:chOff x="1330690" y="3377024"/>
            <a:chExt cx="306874" cy="332268"/>
          </a:xfrm>
        </p:grpSpPr>
        <p:sp>
          <p:nvSpPr>
            <p:cNvPr id="10005" name="Google Shape;10005;p78"/>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8"/>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8"/>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8"/>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8"/>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8"/>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8"/>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8"/>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8"/>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8"/>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8"/>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8"/>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8"/>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8"/>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8"/>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8"/>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8"/>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8"/>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8"/>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78"/>
          <p:cNvGrpSpPr/>
          <p:nvPr/>
        </p:nvGrpSpPr>
        <p:grpSpPr>
          <a:xfrm>
            <a:off x="2650597" y="3229377"/>
            <a:ext cx="341511" cy="324994"/>
            <a:chOff x="2650597" y="3381777"/>
            <a:chExt cx="341511" cy="324994"/>
          </a:xfrm>
        </p:grpSpPr>
        <p:sp>
          <p:nvSpPr>
            <p:cNvPr id="10025" name="Google Shape;10025;p78"/>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8"/>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8"/>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8"/>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8"/>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8"/>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8"/>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8"/>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8"/>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8"/>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8"/>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8"/>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8"/>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8"/>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8"/>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8"/>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8"/>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8"/>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8"/>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8"/>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8"/>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8"/>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8"/>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8"/>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8"/>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8"/>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8"/>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8"/>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8"/>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8"/>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8"/>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8"/>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8"/>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8"/>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8"/>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78"/>
          <p:cNvGrpSpPr/>
          <p:nvPr/>
        </p:nvGrpSpPr>
        <p:grpSpPr>
          <a:xfrm>
            <a:off x="1295502" y="2284962"/>
            <a:ext cx="402645" cy="323917"/>
            <a:chOff x="1295502" y="2437362"/>
            <a:chExt cx="402645" cy="323917"/>
          </a:xfrm>
        </p:grpSpPr>
        <p:sp>
          <p:nvSpPr>
            <p:cNvPr id="10061" name="Google Shape;10061;p78"/>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8"/>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8"/>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8"/>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8"/>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8"/>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8"/>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8"/>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8"/>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8"/>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8"/>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8"/>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8"/>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8"/>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8"/>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8"/>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78"/>
          <p:cNvGrpSpPr/>
          <p:nvPr/>
        </p:nvGrpSpPr>
        <p:grpSpPr>
          <a:xfrm>
            <a:off x="882590" y="2285960"/>
            <a:ext cx="337310" cy="337047"/>
            <a:chOff x="882590" y="2438360"/>
            <a:chExt cx="337310" cy="337047"/>
          </a:xfrm>
        </p:grpSpPr>
        <p:sp>
          <p:nvSpPr>
            <p:cNvPr id="10078" name="Google Shape;10078;p78"/>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8"/>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8"/>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8"/>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8"/>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8"/>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8"/>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8"/>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8"/>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8"/>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8"/>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8"/>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8"/>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8"/>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8"/>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8"/>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8"/>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8"/>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8"/>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8"/>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8"/>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8"/>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8"/>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8"/>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78"/>
          <p:cNvGrpSpPr/>
          <p:nvPr/>
        </p:nvGrpSpPr>
        <p:grpSpPr>
          <a:xfrm>
            <a:off x="4885060" y="1366388"/>
            <a:ext cx="385786" cy="342588"/>
            <a:chOff x="4885060" y="1518788"/>
            <a:chExt cx="385786" cy="342588"/>
          </a:xfrm>
        </p:grpSpPr>
        <p:sp>
          <p:nvSpPr>
            <p:cNvPr id="10103" name="Google Shape;10103;p78"/>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8"/>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8"/>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8"/>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8"/>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8"/>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8"/>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8"/>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8"/>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8"/>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8"/>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8"/>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8"/>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8"/>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8"/>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8"/>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8"/>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8"/>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8"/>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78"/>
          <p:cNvGrpSpPr/>
          <p:nvPr/>
        </p:nvGrpSpPr>
        <p:grpSpPr>
          <a:xfrm>
            <a:off x="5394478" y="1362133"/>
            <a:ext cx="249076" cy="351096"/>
            <a:chOff x="5394478" y="1514533"/>
            <a:chExt cx="249076" cy="351096"/>
          </a:xfrm>
        </p:grpSpPr>
        <p:sp>
          <p:nvSpPr>
            <p:cNvPr id="10123" name="Google Shape;10123;p78"/>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8"/>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8"/>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8"/>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8"/>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8"/>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8"/>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8"/>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8"/>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8"/>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8"/>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8"/>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8"/>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8"/>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8"/>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8"/>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8"/>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8"/>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8"/>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8"/>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78"/>
          <p:cNvGrpSpPr/>
          <p:nvPr/>
        </p:nvGrpSpPr>
        <p:grpSpPr>
          <a:xfrm>
            <a:off x="5782259" y="1359612"/>
            <a:ext cx="356138" cy="356138"/>
            <a:chOff x="5782259" y="1512012"/>
            <a:chExt cx="356138" cy="356138"/>
          </a:xfrm>
        </p:grpSpPr>
        <p:sp>
          <p:nvSpPr>
            <p:cNvPr id="10144" name="Google Shape;10144;p78"/>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8"/>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8"/>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8"/>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8"/>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8"/>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8"/>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8"/>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8"/>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8"/>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8"/>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5" name="Google Shape;10155;p78"/>
          <p:cNvGrpSpPr/>
          <p:nvPr/>
        </p:nvGrpSpPr>
        <p:grpSpPr>
          <a:xfrm>
            <a:off x="6229598" y="1365652"/>
            <a:ext cx="343560" cy="343822"/>
            <a:chOff x="6229598" y="1518052"/>
            <a:chExt cx="343560" cy="343822"/>
          </a:xfrm>
        </p:grpSpPr>
        <p:sp>
          <p:nvSpPr>
            <p:cNvPr id="10156" name="Google Shape;10156;p78"/>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8"/>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8"/>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8"/>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8"/>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8"/>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8"/>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8"/>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8"/>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8"/>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8"/>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8"/>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8"/>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8"/>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8"/>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8"/>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8"/>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8"/>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8"/>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78"/>
          <p:cNvGrpSpPr/>
          <p:nvPr/>
        </p:nvGrpSpPr>
        <p:grpSpPr>
          <a:xfrm>
            <a:off x="870773" y="3205585"/>
            <a:ext cx="342824" cy="351228"/>
            <a:chOff x="870773" y="3357985"/>
            <a:chExt cx="342824" cy="351228"/>
          </a:xfrm>
        </p:grpSpPr>
        <p:sp>
          <p:nvSpPr>
            <p:cNvPr id="10176" name="Google Shape;10176;p78"/>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8"/>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8"/>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8"/>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8"/>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8"/>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8"/>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8"/>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78"/>
          <p:cNvGrpSpPr/>
          <p:nvPr/>
        </p:nvGrpSpPr>
        <p:grpSpPr>
          <a:xfrm>
            <a:off x="2743084" y="4147190"/>
            <a:ext cx="159372" cy="308896"/>
            <a:chOff x="2743084" y="4299590"/>
            <a:chExt cx="159372" cy="308896"/>
          </a:xfrm>
        </p:grpSpPr>
        <p:sp>
          <p:nvSpPr>
            <p:cNvPr id="10185" name="Google Shape;10185;p78"/>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8"/>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8"/>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8"/>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8"/>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8"/>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8"/>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8"/>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8"/>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8"/>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8"/>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8"/>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8"/>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8"/>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8"/>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0" name="Google Shape;10200;p78"/>
          <p:cNvGrpSpPr/>
          <p:nvPr/>
        </p:nvGrpSpPr>
        <p:grpSpPr>
          <a:xfrm>
            <a:off x="1293506" y="2787316"/>
            <a:ext cx="374730" cy="272211"/>
            <a:chOff x="1293506" y="2939716"/>
            <a:chExt cx="374730" cy="272211"/>
          </a:xfrm>
        </p:grpSpPr>
        <p:sp>
          <p:nvSpPr>
            <p:cNvPr id="10201" name="Google Shape;10201;p78"/>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8"/>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8"/>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8"/>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8"/>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8"/>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8"/>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8"/>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8"/>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8"/>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8"/>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8"/>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8"/>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8"/>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8"/>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8"/>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8"/>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8"/>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8"/>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8"/>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8"/>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8"/>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8"/>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8"/>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8"/>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8"/>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8"/>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8"/>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8"/>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8"/>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78"/>
          <p:cNvGrpSpPr/>
          <p:nvPr/>
        </p:nvGrpSpPr>
        <p:grpSpPr>
          <a:xfrm>
            <a:off x="6669900" y="1353074"/>
            <a:ext cx="345083" cy="369216"/>
            <a:chOff x="6669900" y="1505474"/>
            <a:chExt cx="345083" cy="369216"/>
          </a:xfrm>
        </p:grpSpPr>
        <p:sp>
          <p:nvSpPr>
            <p:cNvPr id="10232" name="Google Shape;10232;p78"/>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8"/>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8"/>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8"/>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8"/>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8"/>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8"/>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8"/>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8"/>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8"/>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8"/>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8"/>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8"/>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8"/>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8"/>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8"/>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8"/>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8"/>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8"/>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8"/>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8"/>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8"/>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4" name="Google Shape;10254;p78"/>
          <p:cNvGrpSpPr/>
          <p:nvPr/>
        </p:nvGrpSpPr>
        <p:grpSpPr>
          <a:xfrm>
            <a:off x="7117003" y="1365600"/>
            <a:ext cx="333003" cy="344085"/>
            <a:chOff x="7117003" y="1518000"/>
            <a:chExt cx="333003" cy="344085"/>
          </a:xfrm>
        </p:grpSpPr>
        <p:sp>
          <p:nvSpPr>
            <p:cNvPr id="10255" name="Google Shape;10255;p78"/>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8"/>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8"/>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8"/>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8"/>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8"/>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8"/>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8"/>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8"/>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8"/>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8"/>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8"/>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8"/>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8"/>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8"/>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8"/>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8"/>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8"/>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8"/>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8"/>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8"/>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8"/>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8"/>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8"/>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8"/>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8"/>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8"/>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8"/>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8"/>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8"/>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8"/>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8"/>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8"/>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8"/>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8"/>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8"/>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8"/>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8"/>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78"/>
          <p:cNvGrpSpPr/>
          <p:nvPr/>
        </p:nvGrpSpPr>
        <p:grpSpPr>
          <a:xfrm>
            <a:off x="2200238" y="4136765"/>
            <a:ext cx="374756" cy="329300"/>
            <a:chOff x="2200238" y="4289165"/>
            <a:chExt cx="374756" cy="329300"/>
          </a:xfrm>
        </p:grpSpPr>
        <p:sp>
          <p:nvSpPr>
            <p:cNvPr id="10294" name="Google Shape;10294;p78"/>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8"/>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8"/>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8"/>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8"/>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8"/>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8"/>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8"/>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8"/>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8"/>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8"/>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8"/>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8"/>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8"/>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8"/>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8"/>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8"/>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8"/>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8"/>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8"/>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8"/>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8"/>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78"/>
          <p:cNvGrpSpPr/>
          <p:nvPr/>
        </p:nvGrpSpPr>
        <p:grpSpPr>
          <a:xfrm>
            <a:off x="7556043" y="1347559"/>
            <a:ext cx="337283" cy="380192"/>
            <a:chOff x="7556043" y="1499959"/>
            <a:chExt cx="337283" cy="380192"/>
          </a:xfrm>
        </p:grpSpPr>
        <p:sp>
          <p:nvSpPr>
            <p:cNvPr id="10317" name="Google Shape;10317;p78"/>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8"/>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8"/>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8"/>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8"/>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8"/>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8"/>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8"/>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8"/>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8"/>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8"/>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8"/>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8"/>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8"/>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1" name="Google Shape;10331;p78"/>
          <p:cNvGrpSpPr/>
          <p:nvPr/>
        </p:nvGrpSpPr>
        <p:grpSpPr>
          <a:xfrm>
            <a:off x="4864446" y="3187807"/>
            <a:ext cx="395607" cy="387414"/>
            <a:chOff x="4864446" y="3340207"/>
            <a:chExt cx="395607" cy="387414"/>
          </a:xfrm>
        </p:grpSpPr>
        <p:sp>
          <p:nvSpPr>
            <p:cNvPr id="10332" name="Google Shape;10332;p78"/>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8"/>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8"/>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8"/>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8"/>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8"/>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8"/>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8"/>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8"/>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8"/>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8"/>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8"/>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8"/>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8"/>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8"/>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8"/>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8"/>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8"/>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8"/>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8"/>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8"/>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8"/>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8"/>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8"/>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8"/>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78"/>
          <p:cNvGrpSpPr/>
          <p:nvPr/>
        </p:nvGrpSpPr>
        <p:grpSpPr>
          <a:xfrm>
            <a:off x="3130367" y="4172085"/>
            <a:ext cx="297342" cy="258871"/>
            <a:chOff x="3130367" y="4324485"/>
            <a:chExt cx="297342" cy="258871"/>
          </a:xfrm>
        </p:grpSpPr>
        <p:sp>
          <p:nvSpPr>
            <p:cNvPr id="10358" name="Google Shape;10358;p78"/>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8"/>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8"/>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8"/>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8"/>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8"/>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8"/>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8"/>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8"/>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8"/>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8"/>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8"/>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8"/>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8"/>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8"/>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8"/>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8"/>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8"/>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8"/>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8"/>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8"/>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8"/>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8"/>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78"/>
          <p:cNvGrpSpPr/>
          <p:nvPr/>
        </p:nvGrpSpPr>
        <p:grpSpPr>
          <a:xfrm>
            <a:off x="5302988" y="3237439"/>
            <a:ext cx="394609" cy="286523"/>
            <a:chOff x="5302988" y="3389839"/>
            <a:chExt cx="394609" cy="286523"/>
          </a:xfrm>
        </p:grpSpPr>
        <p:sp>
          <p:nvSpPr>
            <p:cNvPr id="10382" name="Google Shape;10382;p78"/>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8"/>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8"/>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8"/>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8"/>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8"/>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8"/>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8"/>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8"/>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8"/>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8"/>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8"/>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8"/>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8"/>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8"/>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8"/>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8"/>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8"/>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8"/>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8"/>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8"/>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8"/>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8"/>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8"/>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8"/>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8"/>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8"/>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8"/>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8"/>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8"/>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8"/>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8"/>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8"/>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5" name="Google Shape;10415;p78"/>
          <p:cNvSpPr/>
          <p:nvPr/>
        </p:nvSpPr>
        <p:spPr>
          <a:xfrm>
            <a:off x="5741031"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6" name="Google Shape;10416;p78"/>
          <p:cNvGrpSpPr/>
          <p:nvPr/>
        </p:nvGrpSpPr>
        <p:grpSpPr>
          <a:xfrm>
            <a:off x="3060752" y="2751209"/>
            <a:ext cx="390565" cy="359578"/>
            <a:chOff x="3060752" y="2903609"/>
            <a:chExt cx="390565" cy="359578"/>
          </a:xfrm>
        </p:grpSpPr>
        <p:sp>
          <p:nvSpPr>
            <p:cNvPr id="10417" name="Google Shape;10417;p78"/>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8"/>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8"/>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8"/>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8"/>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8"/>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8"/>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8"/>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8"/>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8"/>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8"/>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8"/>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8"/>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8"/>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8"/>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8"/>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8"/>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8"/>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8"/>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8"/>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8"/>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8"/>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8"/>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8"/>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8"/>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8"/>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8"/>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8"/>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8"/>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8"/>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8"/>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8"/>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8"/>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8"/>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1" name="Google Shape;10451;p78"/>
          <p:cNvGrpSpPr/>
          <p:nvPr/>
        </p:nvGrpSpPr>
        <p:grpSpPr>
          <a:xfrm>
            <a:off x="5741031" y="3233657"/>
            <a:ext cx="394609" cy="294585"/>
            <a:chOff x="5741031" y="3386057"/>
            <a:chExt cx="394609" cy="294585"/>
          </a:xfrm>
        </p:grpSpPr>
        <p:sp>
          <p:nvSpPr>
            <p:cNvPr id="10452" name="Google Shape;10452;p78"/>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8"/>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8"/>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8"/>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8"/>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8"/>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8"/>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8"/>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8"/>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8"/>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8"/>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8"/>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8"/>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8"/>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8"/>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8"/>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8"/>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8"/>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8"/>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8"/>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8"/>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8"/>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8"/>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8"/>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8"/>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8"/>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8"/>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8"/>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8"/>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8"/>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2" name="Google Shape;10482;p78"/>
          <p:cNvSpPr/>
          <p:nvPr/>
        </p:nvSpPr>
        <p:spPr>
          <a:xfrm>
            <a:off x="6560317"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3" name="Google Shape;10483;p78"/>
          <p:cNvGrpSpPr/>
          <p:nvPr/>
        </p:nvGrpSpPr>
        <p:grpSpPr>
          <a:xfrm>
            <a:off x="6179074" y="3216326"/>
            <a:ext cx="394609" cy="328749"/>
            <a:chOff x="6179074" y="3368726"/>
            <a:chExt cx="394609" cy="328749"/>
          </a:xfrm>
        </p:grpSpPr>
        <p:sp>
          <p:nvSpPr>
            <p:cNvPr id="10484" name="Google Shape;10484;p78"/>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8"/>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8"/>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8"/>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8"/>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8"/>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8"/>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8"/>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8"/>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8"/>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8"/>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8"/>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8"/>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8"/>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8"/>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8"/>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8"/>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8"/>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8"/>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8"/>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8"/>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8"/>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8"/>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8"/>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8"/>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8"/>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8"/>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8"/>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8"/>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8"/>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8"/>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8"/>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8"/>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8"/>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8"/>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8"/>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8"/>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8"/>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8"/>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8"/>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8"/>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8"/>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8"/>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8"/>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8"/>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8"/>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8"/>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8"/>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8"/>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8"/>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8"/>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8"/>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8"/>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8"/>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8"/>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8"/>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8"/>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8"/>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8"/>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8"/>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8"/>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8"/>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8"/>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8"/>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8"/>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8"/>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8"/>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8"/>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8"/>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8"/>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8"/>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8"/>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8"/>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8"/>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8"/>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8"/>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8"/>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8"/>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8"/>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8"/>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8"/>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8"/>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8"/>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78"/>
          <p:cNvGrpSpPr/>
          <p:nvPr/>
        </p:nvGrpSpPr>
        <p:grpSpPr>
          <a:xfrm>
            <a:off x="7054924" y="3215328"/>
            <a:ext cx="394583" cy="331007"/>
            <a:chOff x="7054924" y="3367728"/>
            <a:chExt cx="394583" cy="331007"/>
          </a:xfrm>
        </p:grpSpPr>
        <p:sp>
          <p:nvSpPr>
            <p:cNvPr id="10568" name="Google Shape;10568;p78"/>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8"/>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8"/>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8"/>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8"/>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8"/>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8"/>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8"/>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8"/>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8"/>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8"/>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8"/>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8"/>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8"/>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8"/>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78"/>
          <p:cNvGrpSpPr/>
          <p:nvPr/>
        </p:nvGrpSpPr>
        <p:grpSpPr>
          <a:xfrm>
            <a:off x="7492967" y="3209025"/>
            <a:ext cx="394583" cy="343586"/>
            <a:chOff x="7492967" y="3361425"/>
            <a:chExt cx="394583" cy="343586"/>
          </a:xfrm>
        </p:grpSpPr>
        <p:sp>
          <p:nvSpPr>
            <p:cNvPr id="10584" name="Google Shape;10584;p78"/>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8"/>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8"/>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8"/>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8"/>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8"/>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8"/>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8"/>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8"/>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8"/>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8"/>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8"/>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8"/>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8"/>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8"/>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8"/>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8"/>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8"/>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8"/>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8"/>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8"/>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8"/>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8"/>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78"/>
          <p:cNvGrpSpPr/>
          <p:nvPr/>
        </p:nvGrpSpPr>
        <p:grpSpPr>
          <a:xfrm>
            <a:off x="7935527" y="3200754"/>
            <a:ext cx="385287" cy="360156"/>
            <a:chOff x="7935527" y="3353154"/>
            <a:chExt cx="385287" cy="360156"/>
          </a:xfrm>
        </p:grpSpPr>
        <p:sp>
          <p:nvSpPr>
            <p:cNvPr id="10608" name="Google Shape;10608;p78"/>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8"/>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8"/>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8"/>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8"/>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8"/>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8"/>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8"/>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8"/>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8"/>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8"/>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8"/>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0" name="Google Shape;10620;p78"/>
          <p:cNvGrpSpPr/>
          <p:nvPr/>
        </p:nvGrpSpPr>
        <p:grpSpPr>
          <a:xfrm>
            <a:off x="5319821" y="1833842"/>
            <a:ext cx="348103" cy="348103"/>
            <a:chOff x="5319821" y="1986242"/>
            <a:chExt cx="348103" cy="348103"/>
          </a:xfrm>
        </p:grpSpPr>
        <p:sp>
          <p:nvSpPr>
            <p:cNvPr id="10621" name="Google Shape;10621;p78"/>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8"/>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8"/>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8"/>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8"/>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8"/>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8"/>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8"/>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8"/>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8"/>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8"/>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8"/>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8"/>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8"/>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8"/>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8"/>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8"/>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8"/>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8"/>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8"/>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8"/>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8"/>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8"/>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8"/>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8"/>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8"/>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8"/>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8"/>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8"/>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8"/>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8"/>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8"/>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8"/>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8"/>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8"/>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8"/>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8"/>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8" name="Google Shape;10658;p78"/>
          <p:cNvGrpSpPr/>
          <p:nvPr/>
        </p:nvGrpSpPr>
        <p:grpSpPr>
          <a:xfrm>
            <a:off x="5765926" y="1824283"/>
            <a:ext cx="348339" cy="348103"/>
            <a:chOff x="5765926" y="1976683"/>
            <a:chExt cx="348339" cy="348103"/>
          </a:xfrm>
        </p:grpSpPr>
        <p:sp>
          <p:nvSpPr>
            <p:cNvPr id="10659" name="Google Shape;10659;p78"/>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8"/>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8"/>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8"/>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8"/>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8"/>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8"/>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8"/>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8"/>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8"/>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8"/>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8"/>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8"/>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8"/>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3" name="Google Shape;10673;p78"/>
          <p:cNvGrpSpPr/>
          <p:nvPr/>
        </p:nvGrpSpPr>
        <p:grpSpPr>
          <a:xfrm>
            <a:off x="6191390" y="1829089"/>
            <a:ext cx="389068" cy="347787"/>
            <a:chOff x="6191390" y="1981489"/>
            <a:chExt cx="389068" cy="347787"/>
          </a:xfrm>
        </p:grpSpPr>
        <p:sp>
          <p:nvSpPr>
            <p:cNvPr id="10674" name="Google Shape;10674;p78"/>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8"/>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8"/>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8"/>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8"/>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8"/>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8"/>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78"/>
          <p:cNvGrpSpPr/>
          <p:nvPr/>
        </p:nvGrpSpPr>
        <p:grpSpPr>
          <a:xfrm>
            <a:off x="6657846" y="1855191"/>
            <a:ext cx="348103" cy="295714"/>
            <a:chOff x="6657846" y="2007591"/>
            <a:chExt cx="348103" cy="295714"/>
          </a:xfrm>
        </p:grpSpPr>
        <p:sp>
          <p:nvSpPr>
            <p:cNvPr id="10682" name="Google Shape;10682;p78"/>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8"/>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8"/>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8"/>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8"/>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8"/>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8"/>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8"/>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8"/>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8"/>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8"/>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8"/>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8"/>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8"/>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8"/>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8"/>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8"/>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8"/>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8"/>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8"/>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8"/>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8"/>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8"/>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8"/>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8"/>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8"/>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78"/>
          <p:cNvGrpSpPr/>
          <p:nvPr/>
        </p:nvGrpSpPr>
        <p:grpSpPr>
          <a:xfrm>
            <a:off x="7104188" y="1819504"/>
            <a:ext cx="347341" cy="348103"/>
            <a:chOff x="7104188" y="1971904"/>
            <a:chExt cx="347341" cy="348103"/>
          </a:xfrm>
        </p:grpSpPr>
        <p:sp>
          <p:nvSpPr>
            <p:cNvPr id="10709" name="Google Shape;10709;p78"/>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8"/>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8"/>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8"/>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8"/>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8"/>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8"/>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8"/>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8"/>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8"/>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8"/>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8"/>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8"/>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8"/>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8"/>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8"/>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8"/>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8"/>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8"/>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8"/>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8"/>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8"/>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8"/>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8"/>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8"/>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8"/>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8"/>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8"/>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8"/>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8"/>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9" name="Google Shape;10739;p78"/>
          <p:cNvGrpSpPr/>
          <p:nvPr/>
        </p:nvGrpSpPr>
        <p:grpSpPr>
          <a:xfrm>
            <a:off x="7551264" y="1819504"/>
            <a:ext cx="344321" cy="348155"/>
            <a:chOff x="7551264" y="1971904"/>
            <a:chExt cx="344321" cy="348155"/>
          </a:xfrm>
        </p:grpSpPr>
        <p:sp>
          <p:nvSpPr>
            <p:cNvPr id="10740" name="Google Shape;10740;p78"/>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8"/>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8"/>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8"/>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8"/>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8"/>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8"/>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8"/>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8"/>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8"/>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8"/>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8"/>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8"/>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8"/>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8"/>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8"/>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8"/>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8"/>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8"/>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9" name="Google Shape;10759;p78"/>
          <p:cNvGrpSpPr/>
          <p:nvPr/>
        </p:nvGrpSpPr>
        <p:grpSpPr>
          <a:xfrm>
            <a:off x="7992826" y="1365390"/>
            <a:ext cx="317431" cy="344584"/>
            <a:chOff x="7992826" y="1517790"/>
            <a:chExt cx="317431" cy="344584"/>
          </a:xfrm>
        </p:grpSpPr>
        <p:sp>
          <p:nvSpPr>
            <p:cNvPr id="10760" name="Google Shape;10760;p78"/>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8"/>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8"/>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8"/>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8"/>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8"/>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8"/>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8"/>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8"/>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8"/>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8"/>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8"/>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8"/>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8"/>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8"/>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8"/>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8"/>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7" name="Google Shape;10777;p78"/>
          <p:cNvGrpSpPr/>
          <p:nvPr/>
        </p:nvGrpSpPr>
        <p:grpSpPr>
          <a:xfrm>
            <a:off x="7992065" y="1819504"/>
            <a:ext cx="351621" cy="348103"/>
            <a:chOff x="7992065" y="1971904"/>
            <a:chExt cx="351621" cy="348103"/>
          </a:xfrm>
        </p:grpSpPr>
        <p:sp>
          <p:nvSpPr>
            <p:cNvPr id="10778" name="Google Shape;10778;p78"/>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8"/>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8"/>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8"/>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8"/>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8"/>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8"/>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8"/>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8"/>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8"/>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8"/>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8"/>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8"/>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8"/>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8"/>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78"/>
          <p:cNvGrpSpPr/>
          <p:nvPr/>
        </p:nvGrpSpPr>
        <p:grpSpPr>
          <a:xfrm>
            <a:off x="4911189" y="3641055"/>
            <a:ext cx="296580" cy="364935"/>
            <a:chOff x="4911189" y="3793455"/>
            <a:chExt cx="296580" cy="364935"/>
          </a:xfrm>
        </p:grpSpPr>
        <p:sp>
          <p:nvSpPr>
            <p:cNvPr id="10794" name="Google Shape;10794;p78"/>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8"/>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8"/>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8"/>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8"/>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8"/>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8"/>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8"/>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8"/>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8"/>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8"/>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8"/>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8"/>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8"/>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8"/>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8"/>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8"/>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8"/>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8"/>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8"/>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4" name="Google Shape;10814;p78"/>
          <p:cNvGrpSpPr/>
          <p:nvPr/>
        </p:nvGrpSpPr>
        <p:grpSpPr>
          <a:xfrm>
            <a:off x="5341433" y="3640871"/>
            <a:ext cx="330272" cy="329117"/>
            <a:chOff x="5341433" y="3793271"/>
            <a:chExt cx="330272" cy="329117"/>
          </a:xfrm>
        </p:grpSpPr>
        <p:sp>
          <p:nvSpPr>
            <p:cNvPr id="10815" name="Google Shape;10815;p78"/>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8"/>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8"/>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8"/>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8"/>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8"/>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8"/>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8"/>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8"/>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8"/>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8"/>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8"/>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8"/>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8"/>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8"/>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8"/>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78"/>
          <p:cNvGrpSpPr/>
          <p:nvPr/>
        </p:nvGrpSpPr>
        <p:grpSpPr>
          <a:xfrm>
            <a:off x="5744051" y="3613850"/>
            <a:ext cx="428511" cy="383186"/>
            <a:chOff x="5744051" y="3766250"/>
            <a:chExt cx="428511" cy="383186"/>
          </a:xfrm>
        </p:grpSpPr>
        <p:sp>
          <p:nvSpPr>
            <p:cNvPr id="10832" name="Google Shape;10832;p78"/>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8"/>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8"/>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8"/>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8"/>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8"/>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8"/>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8"/>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8"/>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8"/>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8"/>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8"/>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8"/>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8"/>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8"/>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8"/>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8"/>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78"/>
          <p:cNvGrpSpPr/>
          <p:nvPr/>
        </p:nvGrpSpPr>
        <p:grpSpPr>
          <a:xfrm>
            <a:off x="6678697" y="3640924"/>
            <a:ext cx="342824" cy="328985"/>
            <a:chOff x="6678697" y="3793324"/>
            <a:chExt cx="342824" cy="328985"/>
          </a:xfrm>
        </p:grpSpPr>
        <p:sp>
          <p:nvSpPr>
            <p:cNvPr id="10850" name="Google Shape;10850;p78"/>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8"/>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8"/>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8"/>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8"/>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8"/>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8"/>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8"/>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78"/>
          <p:cNvGrpSpPr/>
          <p:nvPr/>
        </p:nvGrpSpPr>
        <p:grpSpPr>
          <a:xfrm>
            <a:off x="7101903" y="3609622"/>
            <a:ext cx="398627" cy="392088"/>
            <a:chOff x="7101903" y="3762022"/>
            <a:chExt cx="398627" cy="392088"/>
          </a:xfrm>
        </p:grpSpPr>
        <p:sp>
          <p:nvSpPr>
            <p:cNvPr id="10859" name="Google Shape;10859;p78"/>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8"/>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8"/>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8"/>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8"/>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8"/>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8"/>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8"/>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8"/>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8"/>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8"/>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8"/>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8"/>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8"/>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8"/>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8"/>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8"/>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8"/>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7" name="Google Shape;10877;p78"/>
          <p:cNvGrpSpPr/>
          <p:nvPr/>
        </p:nvGrpSpPr>
        <p:grpSpPr>
          <a:xfrm>
            <a:off x="7541469" y="3641055"/>
            <a:ext cx="407897" cy="328985"/>
            <a:chOff x="7541469" y="3793455"/>
            <a:chExt cx="407897" cy="328985"/>
          </a:xfrm>
        </p:grpSpPr>
        <p:sp>
          <p:nvSpPr>
            <p:cNvPr id="10878" name="Google Shape;10878;p78"/>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8"/>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8"/>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8"/>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8"/>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8"/>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8"/>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8"/>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8"/>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8"/>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8"/>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8"/>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8"/>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8"/>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8"/>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8"/>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8"/>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8"/>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8"/>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8"/>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8"/>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8"/>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8"/>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8"/>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8"/>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8"/>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8"/>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8"/>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8"/>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8"/>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8" name="Google Shape;10908;p78"/>
          <p:cNvGrpSpPr/>
          <p:nvPr/>
        </p:nvGrpSpPr>
        <p:grpSpPr>
          <a:xfrm>
            <a:off x="5310288" y="2803912"/>
            <a:ext cx="432292" cy="264412"/>
            <a:chOff x="5310288" y="2956312"/>
            <a:chExt cx="432292" cy="264412"/>
          </a:xfrm>
        </p:grpSpPr>
        <p:sp>
          <p:nvSpPr>
            <p:cNvPr id="10909" name="Google Shape;10909;p78"/>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8"/>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8"/>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8"/>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8"/>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8"/>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8"/>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8"/>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8"/>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8"/>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8"/>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8"/>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8"/>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8"/>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8"/>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8"/>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8"/>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8"/>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8"/>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8"/>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8"/>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8"/>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8"/>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8"/>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8"/>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8"/>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8"/>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78"/>
          <p:cNvGrpSpPr/>
          <p:nvPr/>
        </p:nvGrpSpPr>
        <p:grpSpPr>
          <a:xfrm>
            <a:off x="4879047" y="2279920"/>
            <a:ext cx="398075" cy="340303"/>
            <a:chOff x="4879047" y="2432320"/>
            <a:chExt cx="398075" cy="340303"/>
          </a:xfrm>
        </p:grpSpPr>
        <p:sp>
          <p:nvSpPr>
            <p:cNvPr id="10937" name="Google Shape;10937;p78"/>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8"/>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8"/>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8"/>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8"/>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8"/>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8"/>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8"/>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8"/>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8"/>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8"/>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8"/>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8"/>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8"/>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8"/>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8"/>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8"/>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8"/>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8"/>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8"/>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8"/>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8"/>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8"/>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8"/>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8"/>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8"/>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78"/>
          <p:cNvGrpSpPr/>
          <p:nvPr/>
        </p:nvGrpSpPr>
        <p:grpSpPr>
          <a:xfrm>
            <a:off x="5388701" y="2241423"/>
            <a:ext cx="280982" cy="395896"/>
            <a:chOff x="5388701" y="2393823"/>
            <a:chExt cx="280982" cy="395896"/>
          </a:xfrm>
        </p:grpSpPr>
        <p:sp>
          <p:nvSpPr>
            <p:cNvPr id="10964" name="Google Shape;10964;p78"/>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8"/>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8"/>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8"/>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8"/>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8"/>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8"/>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8"/>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8"/>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8"/>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8"/>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8"/>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8"/>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8"/>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8"/>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8"/>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8"/>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8"/>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8"/>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8"/>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8"/>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8"/>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8"/>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8"/>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8"/>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8"/>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8"/>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8"/>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8"/>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8"/>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78"/>
          <p:cNvGrpSpPr/>
          <p:nvPr/>
        </p:nvGrpSpPr>
        <p:grpSpPr>
          <a:xfrm>
            <a:off x="5743289" y="2286722"/>
            <a:ext cx="444871" cy="316407"/>
            <a:chOff x="5743289" y="2439122"/>
            <a:chExt cx="444871" cy="316407"/>
          </a:xfrm>
        </p:grpSpPr>
        <p:sp>
          <p:nvSpPr>
            <p:cNvPr id="10995" name="Google Shape;10995;p78"/>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8"/>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8"/>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8"/>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8"/>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8"/>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8"/>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8"/>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8"/>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8"/>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8"/>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8"/>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8"/>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8"/>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8"/>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8"/>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8"/>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8"/>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8"/>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8"/>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8"/>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8"/>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8"/>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8"/>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8"/>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8"/>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8"/>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8"/>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8"/>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78"/>
          <p:cNvGrpSpPr/>
          <p:nvPr/>
        </p:nvGrpSpPr>
        <p:grpSpPr>
          <a:xfrm>
            <a:off x="6230360" y="2280183"/>
            <a:ext cx="351359" cy="363412"/>
            <a:chOff x="6230360" y="2432583"/>
            <a:chExt cx="351359" cy="363412"/>
          </a:xfrm>
        </p:grpSpPr>
        <p:sp>
          <p:nvSpPr>
            <p:cNvPr id="11025" name="Google Shape;11025;p78"/>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8"/>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8"/>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8"/>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8"/>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8"/>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8"/>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8"/>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8"/>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8"/>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8"/>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8"/>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8"/>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8"/>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8"/>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8"/>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8"/>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8"/>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8"/>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8"/>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8"/>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78"/>
          <p:cNvGrpSpPr/>
          <p:nvPr/>
        </p:nvGrpSpPr>
        <p:grpSpPr>
          <a:xfrm>
            <a:off x="6633976" y="2307152"/>
            <a:ext cx="387781" cy="286680"/>
            <a:chOff x="6633976" y="2459552"/>
            <a:chExt cx="387781" cy="286680"/>
          </a:xfrm>
        </p:grpSpPr>
        <p:sp>
          <p:nvSpPr>
            <p:cNvPr id="11047" name="Google Shape;11047;p78"/>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8"/>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8"/>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8"/>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8"/>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8"/>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8"/>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78"/>
          <p:cNvGrpSpPr/>
          <p:nvPr/>
        </p:nvGrpSpPr>
        <p:grpSpPr>
          <a:xfrm>
            <a:off x="7091110" y="2276165"/>
            <a:ext cx="376989" cy="348864"/>
            <a:chOff x="7091110" y="2428565"/>
            <a:chExt cx="376989" cy="348864"/>
          </a:xfrm>
        </p:grpSpPr>
        <p:sp>
          <p:nvSpPr>
            <p:cNvPr id="11055" name="Google Shape;11055;p78"/>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8"/>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8"/>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8"/>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8"/>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8"/>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8"/>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8"/>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8"/>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8"/>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8"/>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8"/>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8"/>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8"/>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8"/>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8"/>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8"/>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8"/>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8"/>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8"/>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8"/>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8"/>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8"/>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8"/>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8"/>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8"/>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8"/>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8"/>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8"/>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8"/>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8"/>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78"/>
          <p:cNvGrpSpPr/>
          <p:nvPr/>
        </p:nvGrpSpPr>
        <p:grpSpPr>
          <a:xfrm>
            <a:off x="7536427" y="2262825"/>
            <a:ext cx="369715" cy="375492"/>
            <a:chOff x="7536427" y="2415225"/>
            <a:chExt cx="369715" cy="375492"/>
          </a:xfrm>
        </p:grpSpPr>
        <p:sp>
          <p:nvSpPr>
            <p:cNvPr id="11087" name="Google Shape;11087;p78"/>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8"/>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8"/>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8"/>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8"/>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8"/>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8"/>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8"/>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8"/>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8"/>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8"/>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8"/>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8"/>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8"/>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8"/>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8"/>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8"/>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8"/>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8"/>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8"/>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8"/>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8"/>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8"/>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8"/>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8"/>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8"/>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8"/>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8"/>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8"/>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8"/>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8"/>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8"/>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8"/>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8"/>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8"/>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8"/>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8"/>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8"/>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5" name="Google Shape;11125;p78"/>
          <p:cNvGrpSpPr/>
          <p:nvPr/>
        </p:nvGrpSpPr>
        <p:grpSpPr>
          <a:xfrm>
            <a:off x="7980773" y="2276402"/>
            <a:ext cx="353381" cy="358160"/>
            <a:chOff x="7980773" y="2428802"/>
            <a:chExt cx="353381" cy="358160"/>
          </a:xfrm>
        </p:grpSpPr>
        <p:sp>
          <p:nvSpPr>
            <p:cNvPr id="11126" name="Google Shape;11126;p78"/>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8"/>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8"/>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8"/>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8"/>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8"/>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8"/>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8"/>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8"/>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8"/>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8"/>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8"/>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8"/>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8"/>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8"/>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8"/>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8"/>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8"/>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8"/>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8"/>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8"/>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8"/>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8"/>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8"/>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8"/>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8"/>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8"/>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8"/>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8"/>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8"/>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6" name="Google Shape;11156;p78"/>
          <p:cNvGrpSpPr/>
          <p:nvPr/>
        </p:nvGrpSpPr>
        <p:grpSpPr>
          <a:xfrm>
            <a:off x="4886058" y="4138840"/>
            <a:ext cx="346343" cy="343953"/>
            <a:chOff x="4886058" y="4291240"/>
            <a:chExt cx="346343" cy="343953"/>
          </a:xfrm>
        </p:grpSpPr>
        <p:sp>
          <p:nvSpPr>
            <p:cNvPr id="11157" name="Google Shape;11157;p78"/>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8"/>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8"/>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8"/>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8"/>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8"/>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8"/>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8"/>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8"/>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8"/>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8"/>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8"/>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8"/>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0" name="Google Shape;11170;p78"/>
          <p:cNvGrpSpPr/>
          <p:nvPr/>
        </p:nvGrpSpPr>
        <p:grpSpPr>
          <a:xfrm>
            <a:off x="5344216" y="4138656"/>
            <a:ext cx="304616" cy="343560"/>
            <a:chOff x="5344216" y="4291056"/>
            <a:chExt cx="304616" cy="343560"/>
          </a:xfrm>
        </p:grpSpPr>
        <p:sp>
          <p:nvSpPr>
            <p:cNvPr id="11171" name="Google Shape;11171;p78"/>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8"/>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8"/>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8"/>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8"/>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8"/>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8"/>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8"/>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8"/>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8"/>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8"/>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78"/>
          <p:cNvGrpSpPr/>
          <p:nvPr/>
        </p:nvGrpSpPr>
        <p:grpSpPr>
          <a:xfrm>
            <a:off x="6279999" y="4112022"/>
            <a:ext cx="204093" cy="343743"/>
            <a:chOff x="6271562" y="4290872"/>
            <a:chExt cx="204093" cy="343743"/>
          </a:xfrm>
        </p:grpSpPr>
        <p:sp>
          <p:nvSpPr>
            <p:cNvPr id="11183" name="Google Shape;11183;p78"/>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8"/>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8"/>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8"/>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8"/>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8"/>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8"/>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8"/>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8"/>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8"/>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8"/>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8"/>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78"/>
          <p:cNvGrpSpPr/>
          <p:nvPr/>
        </p:nvGrpSpPr>
        <p:grpSpPr>
          <a:xfrm>
            <a:off x="6639491" y="4176838"/>
            <a:ext cx="344085" cy="267195"/>
            <a:chOff x="6639491" y="4329238"/>
            <a:chExt cx="344085" cy="267195"/>
          </a:xfrm>
        </p:grpSpPr>
        <p:sp>
          <p:nvSpPr>
            <p:cNvPr id="11196" name="Google Shape;11196;p78"/>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8"/>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8"/>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8"/>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8"/>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8"/>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8"/>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8"/>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8"/>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8"/>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8"/>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8"/>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8"/>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8"/>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8"/>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8"/>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8"/>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8"/>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78"/>
          <p:cNvGrpSpPr/>
          <p:nvPr/>
        </p:nvGrpSpPr>
        <p:grpSpPr>
          <a:xfrm>
            <a:off x="7133336" y="4138656"/>
            <a:ext cx="232979" cy="343560"/>
            <a:chOff x="7133336" y="4291056"/>
            <a:chExt cx="232979" cy="343560"/>
          </a:xfrm>
        </p:grpSpPr>
        <p:sp>
          <p:nvSpPr>
            <p:cNvPr id="11215" name="Google Shape;11215;p78"/>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8"/>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8"/>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8"/>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8"/>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8"/>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8"/>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8"/>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8"/>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8"/>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8"/>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8"/>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8"/>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8"/>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8"/>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8"/>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8"/>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2" name="Google Shape;11232;p78"/>
          <p:cNvGrpSpPr/>
          <p:nvPr/>
        </p:nvGrpSpPr>
        <p:grpSpPr>
          <a:xfrm>
            <a:off x="7571379" y="4138656"/>
            <a:ext cx="232979" cy="343560"/>
            <a:chOff x="7571379" y="4291056"/>
            <a:chExt cx="232979" cy="343560"/>
          </a:xfrm>
        </p:grpSpPr>
        <p:sp>
          <p:nvSpPr>
            <p:cNvPr id="11233" name="Google Shape;11233;p78"/>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8"/>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8"/>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8"/>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8"/>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8"/>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8"/>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8"/>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8"/>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8"/>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8"/>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8"/>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8"/>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8"/>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8"/>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8"/>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78"/>
          <p:cNvGrpSpPr/>
          <p:nvPr/>
        </p:nvGrpSpPr>
        <p:grpSpPr>
          <a:xfrm>
            <a:off x="6666381" y="3195475"/>
            <a:ext cx="295819" cy="370712"/>
            <a:chOff x="6666381" y="3347875"/>
            <a:chExt cx="295819" cy="370712"/>
          </a:xfrm>
        </p:grpSpPr>
        <p:sp>
          <p:nvSpPr>
            <p:cNvPr id="11250" name="Google Shape;11250;p78"/>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8"/>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8"/>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8"/>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8"/>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8"/>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8"/>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8"/>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8"/>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8"/>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8"/>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8"/>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8"/>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8"/>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8"/>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8"/>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8"/>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8"/>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8"/>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8"/>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8"/>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8"/>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8"/>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8"/>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8"/>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8"/>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8"/>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8"/>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8"/>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8"/>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8"/>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8"/>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8"/>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8"/>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8"/>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8"/>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8"/>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8"/>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8"/>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8"/>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0" name="Google Shape;11290;p78"/>
          <p:cNvGrpSpPr/>
          <p:nvPr/>
        </p:nvGrpSpPr>
        <p:grpSpPr>
          <a:xfrm>
            <a:off x="4877760" y="2735059"/>
            <a:ext cx="389567" cy="390329"/>
            <a:chOff x="4877760" y="2887459"/>
            <a:chExt cx="389567" cy="390329"/>
          </a:xfrm>
        </p:grpSpPr>
        <p:sp>
          <p:nvSpPr>
            <p:cNvPr id="11291" name="Google Shape;11291;p78"/>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8"/>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8"/>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8"/>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8"/>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8"/>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8"/>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8"/>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8"/>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8"/>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8"/>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8"/>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8"/>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8"/>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8"/>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8"/>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8"/>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8"/>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8"/>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8"/>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8"/>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8"/>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8"/>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8"/>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8"/>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8"/>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8"/>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8"/>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8"/>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8"/>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8"/>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8"/>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8"/>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8"/>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8"/>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8"/>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8"/>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8"/>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8"/>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8"/>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8"/>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8"/>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8"/>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8"/>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5" name="Google Shape;11335;p78"/>
          <p:cNvSpPr/>
          <p:nvPr/>
        </p:nvSpPr>
        <p:spPr>
          <a:xfrm>
            <a:off x="5911170"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8"/>
          <p:cNvSpPr/>
          <p:nvPr/>
        </p:nvSpPr>
        <p:spPr>
          <a:xfrm>
            <a:off x="5911170"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8"/>
          <p:cNvSpPr/>
          <p:nvPr/>
        </p:nvSpPr>
        <p:spPr>
          <a:xfrm>
            <a:off x="5798094"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8"/>
          <p:cNvSpPr/>
          <p:nvPr/>
        </p:nvSpPr>
        <p:spPr>
          <a:xfrm>
            <a:off x="5797831"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8"/>
          <p:cNvSpPr/>
          <p:nvPr/>
        </p:nvSpPr>
        <p:spPr>
          <a:xfrm>
            <a:off x="5779239"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0" name="Google Shape;11340;p78"/>
          <p:cNvGrpSpPr/>
          <p:nvPr/>
        </p:nvGrpSpPr>
        <p:grpSpPr>
          <a:xfrm>
            <a:off x="5779239" y="2735295"/>
            <a:ext cx="314411" cy="389830"/>
            <a:chOff x="5779239" y="2887695"/>
            <a:chExt cx="314411" cy="389830"/>
          </a:xfrm>
        </p:grpSpPr>
        <p:sp>
          <p:nvSpPr>
            <p:cNvPr id="11341" name="Google Shape;11341;p78"/>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8"/>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8"/>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8"/>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8"/>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8"/>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8"/>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8"/>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8"/>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8"/>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8"/>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8"/>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8"/>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8"/>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8"/>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8"/>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8"/>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8"/>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8"/>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8"/>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8"/>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8"/>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8"/>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8"/>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8"/>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8"/>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8"/>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8"/>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8"/>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8"/>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8"/>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8"/>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8"/>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8"/>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8"/>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8"/>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8"/>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8"/>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8"/>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8"/>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8"/>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8"/>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8"/>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8"/>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78"/>
          <p:cNvGrpSpPr/>
          <p:nvPr/>
        </p:nvGrpSpPr>
        <p:grpSpPr>
          <a:xfrm>
            <a:off x="6190130" y="2788577"/>
            <a:ext cx="389830" cy="283004"/>
            <a:chOff x="6190130" y="2940977"/>
            <a:chExt cx="389830" cy="283004"/>
          </a:xfrm>
        </p:grpSpPr>
        <p:sp>
          <p:nvSpPr>
            <p:cNvPr id="11386" name="Google Shape;11386;p78"/>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8"/>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8"/>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8"/>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8"/>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8"/>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8"/>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8"/>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8"/>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8"/>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8"/>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8"/>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8"/>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8"/>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8"/>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8"/>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8"/>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8"/>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8"/>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8"/>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8"/>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8"/>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8"/>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8"/>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8"/>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8"/>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8"/>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8"/>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8"/>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8"/>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78"/>
          <p:cNvGrpSpPr/>
          <p:nvPr/>
        </p:nvGrpSpPr>
        <p:grpSpPr>
          <a:xfrm>
            <a:off x="6633976" y="2747874"/>
            <a:ext cx="389803" cy="364673"/>
            <a:chOff x="6633976" y="2900274"/>
            <a:chExt cx="389803" cy="364673"/>
          </a:xfrm>
        </p:grpSpPr>
        <p:sp>
          <p:nvSpPr>
            <p:cNvPr id="11417" name="Google Shape;11417;p78"/>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8"/>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8"/>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8"/>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8"/>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8"/>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8"/>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8"/>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8"/>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8"/>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8"/>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8"/>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8"/>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8"/>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8"/>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8"/>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8"/>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78"/>
          <p:cNvGrpSpPr/>
          <p:nvPr/>
        </p:nvGrpSpPr>
        <p:grpSpPr>
          <a:xfrm>
            <a:off x="7517835" y="2733037"/>
            <a:ext cx="364935" cy="382529"/>
            <a:chOff x="7517835" y="2885437"/>
            <a:chExt cx="364935" cy="382529"/>
          </a:xfrm>
        </p:grpSpPr>
        <p:sp>
          <p:nvSpPr>
            <p:cNvPr id="11435" name="Google Shape;11435;p78"/>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8"/>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8"/>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8"/>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8"/>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8"/>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8"/>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8"/>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8"/>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8"/>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8"/>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8"/>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8"/>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8"/>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8"/>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8"/>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8"/>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8"/>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8"/>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8"/>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8"/>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8"/>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8"/>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8"/>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8"/>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8"/>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8"/>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8"/>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8"/>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8"/>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8"/>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8"/>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8"/>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8"/>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8"/>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8"/>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8"/>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2" name="Google Shape;11472;p78"/>
          <p:cNvGrpSpPr/>
          <p:nvPr/>
        </p:nvGrpSpPr>
        <p:grpSpPr>
          <a:xfrm>
            <a:off x="7087591" y="2734744"/>
            <a:ext cx="358160" cy="385602"/>
            <a:chOff x="7087591" y="2887144"/>
            <a:chExt cx="358160" cy="385602"/>
          </a:xfrm>
        </p:grpSpPr>
        <p:sp>
          <p:nvSpPr>
            <p:cNvPr id="11473" name="Google Shape;11473;p78"/>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8"/>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8"/>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8"/>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8"/>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8"/>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8"/>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8"/>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8"/>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8"/>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8"/>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8"/>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8"/>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8"/>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8"/>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8"/>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8"/>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8"/>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8"/>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78"/>
          <p:cNvGrpSpPr/>
          <p:nvPr/>
        </p:nvGrpSpPr>
        <p:grpSpPr>
          <a:xfrm>
            <a:off x="7951362" y="2733037"/>
            <a:ext cx="382529" cy="382529"/>
            <a:chOff x="7951362" y="2885437"/>
            <a:chExt cx="382529" cy="382529"/>
          </a:xfrm>
        </p:grpSpPr>
        <p:sp>
          <p:nvSpPr>
            <p:cNvPr id="11493" name="Google Shape;11493;p78"/>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8"/>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8"/>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8"/>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8"/>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8"/>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8"/>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8"/>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8"/>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8"/>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8"/>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8"/>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8"/>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8"/>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8"/>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8"/>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8"/>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8"/>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8"/>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8"/>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8"/>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8"/>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8"/>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8"/>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8"/>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8"/>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8"/>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8"/>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8"/>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8"/>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8"/>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8"/>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8"/>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8"/>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8"/>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8"/>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8"/>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8"/>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8"/>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8"/>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8"/>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8"/>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8"/>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8"/>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8"/>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8"/>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8"/>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8"/>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8"/>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78"/>
          <p:cNvGrpSpPr/>
          <p:nvPr/>
        </p:nvGrpSpPr>
        <p:grpSpPr>
          <a:xfrm>
            <a:off x="8054406" y="3662089"/>
            <a:ext cx="276964" cy="336601"/>
            <a:chOff x="8054406" y="3814489"/>
            <a:chExt cx="276964" cy="336601"/>
          </a:xfrm>
        </p:grpSpPr>
        <p:sp>
          <p:nvSpPr>
            <p:cNvPr id="11543" name="Google Shape;11543;p78"/>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8"/>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8"/>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8"/>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8"/>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8"/>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8"/>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8"/>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8"/>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78"/>
          <p:cNvGrpSpPr/>
          <p:nvPr/>
        </p:nvGrpSpPr>
        <p:grpSpPr>
          <a:xfrm>
            <a:off x="7936787" y="4142674"/>
            <a:ext cx="378249" cy="335524"/>
            <a:chOff x="7936787" y="4295074"/>
            <a:chExt cx="378249" cy="335524"/>
          </a:xfrm>
        </p:grpSpPr>
        <p:sp>
          <p:nvSpPr>
            <p:cNvPr id="11553" name="Google Shape;11553;p78"/>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8"/>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8"/>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8"/>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8"/>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8"/>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8"/>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8"/>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8"/>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8"/>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8"/>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8"/>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8"/>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8"/>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8"/>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8"/>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78"/>
          <p:cNvGrpSpPr/>
          <p:nvPr/>
        </p:nvGrpSpPr>
        <p:grpSpPr>
          <a:xfrm>
            <a:off x="4886058" y="1813490"/>
            <a:ext cx="388569" cy="388307"/>
            <a:chOff x="4886058" y="1965890"/>
            <a:chExt cx="388569" cy="388307"/>
          </a:xfrm>
        </p:grpSpPr>
        <p:sp>
          <p:nvSpPr>
            <p:cNvPr id="11570" name="Google Shape;11570;p78"/>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8"/>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8"/>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8"/>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8"/>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8"/>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8"/>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8"/>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8"/>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8"/>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8"/>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1" name="Google Shape;11581;p78"/>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1582" name="Google Shape;11582;p78"/>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86"/>
        <p:cNvGrpSpPr/>
        <p:nvPr/>
      </p:nvGrpSpPr>
      <p:grpSpPr>
        <a:xfrm>
          <a:off x="0" y="0"/>
          <a:ext cx="0" cy="0"/>
          <a:chOff x="0" y="0"/>
          <a:chExt cx="0" cy="0"/>
        </a:xfrm>
      </p:grpSpPr>
      <p:grpSp>
        <p:nvGrpSpPr>
          <p:cNvPr id="11587" name="Google Shape;11587;p79"/>
          <p:cNvGrpSpPr/>
          <p:nvPr/>
        </p:nvGrpSpPr>
        <p:grpSpPr>
          <a:xfrm>
            <a:off x="1765162" y="3194389"/>
            <a:ext cx="292801" cy="359258"/>
            <a:chOff x="1765162" y="3346789"/>
            <a:chExt cx="292801" cy="359258"/>
          </a:xfrm>
        </p:grpSpPr>
        <p:sp>
          <p:nvSpPr>
            <p:cNvPr id="11588" name="Google Shape;11588;p79"/>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9"/>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9"/>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9"/>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9"/>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9"/>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9"/>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9"/>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9"/>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9"/>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9"/>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9"/>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9"/>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9"/>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9"/>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79"/>
          <p:cNvGrpSpPr/>
          <p:nvPr/>
        </p:nvGrpSpPr>
        <p:grpSpPr>
          <a:xfrm>
            <a:off x="3077632" y="2292604"/>
            <a:ext cx="358996" cy="296309"/>
            <a:chOff x="3077632" y="2445004"/>
            <a:chExt cx="358996" cy="296309"/>
          </a:xfrm>
        </p:grpSpPr>
        <p:sp>
          <p:nvSpPr>
            <p:cNvPr id="11604" name="Google Shape;11604;p79"/>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9"/>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9"/>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9"/>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9"/>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9"/>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9"/>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9"/>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9"/>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9"/>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9"/>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9"/>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9"/>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9"/>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9"/>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9"/>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9"/>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9"/>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9"/>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9"/>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9"/>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9"/>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9"/>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9"/>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9"/>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9"/>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0" name="Google Shape;11630;p79"/>
          <p:cNvGrpSpPr/>
          <p:nvPr/>
        </p:nvGrpSpPr>
        <p:grpSpPr>
          <a:xfrm>
            <a:off x="2635237" y="2279380"/>
            <a:ext cx="359232" cy="323018"/>
            <a:chOff x="2635237" y="2431780"/>
            <a:chExt cx="359232" cy="323018"/>
          </a:xfrm>
        </p:grpSpPr>
        <p:sp>
          <p:nvSpPr>
            <p:cNvPr id="11631" name="Google Shape;11631;p79"/>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9"/>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9"/>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9"/>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9"/>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9"/>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9"/>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9"/>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9"/>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9"/>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9"/>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9"/>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9"/>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9"/>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9"/>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6" name="Google Shape;11646;p79"/>
          <p:cNvGrpSpPr/>
          <p:nvPr/>
        </p:nvGrpSpPr>
        <p:grpSpPr>
          <a:xfrm>
            <a:off x="4011651" y="3615732"/>
            <a:ext cx="373189" cy="358944"/>
            <a:chOff x="4011651" y="3768132"/>
            <a:chExt cx="373189" cy="358944"/>
          </a:xfrm>
        </p:grpSpPr>
        <p:sp>
          <p:nvSpPr>
            <p:cNvPr id="11647" name="Google Shape;11647;p79"/>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9"/>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9"/>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9"/>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9"/>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9"/>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9"/>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9"/>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9"/>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9"/>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7" name="Google Shape;11657;p79"/>
          <p:cNvGrpSpPr/>
          <p:nvPr/>
        </p:nvGrpSpPr>
        <p:grpSpPr>
          <a:xfrm>
            <a:off x="2189568" y="1809203"/>
            <a:ext cx="364993" cy="359049"/>
            <a:chOff x="2189568" y="1961603"/>
            <a:chExt cx="364993" cy="359049"/>
          </a:xfrm>
        </p:grpSpPr>
        <p:sp>
          <p:nvSpPr>
            <p:cNvPr id="11658" name="Google Shape;11658;p79"/>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9"/>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9"/>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9"/>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9"/>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9"/>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9"/>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9"/>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9"/>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9"/>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9"/>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9"/>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9"/>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9"/>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9"/>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9"/>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4" name="Google Shape;11674;p79"/>
          <p:cNvGrpSpPr/>
          <p:nvPr/>
        </p:nvGrpSpPr>
        <p:grpSpPr>
          <a:xfrm>
            <a:off x="2193077" y="2267571"/>
            <a:ext cx="378426" cy="346323"/>
            <a:chOff x="2193077" y="2419971"/>
            <a:chExt cx="378426" cy="346323"/>
          </a:xfrm>
        </p:grpSpPr>
        <p:sp>
          <p:nvSpPr>
            <p:cNvPr id="11675" name="Google Shape;11675;p79"/>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9"/>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9"/>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9"/>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9"/>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9"/>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9"/>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9"/>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9"/>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9"/>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9"/>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9"/>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9"/>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9"/>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9"/>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9"/>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9"/>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9"/>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9"/>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9"/>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9"/>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6" name="Google Shape;11696;p79"/>
          <p:cNvGrpSpPr/>
          <p:nvPr/>
        </p:nvGrpSpPr>
        <p:grpSpPr>
          <a:xfrm>
            <a:off x="861622" y="2729370"/>
            <a:ext cx="276802" cy="367140"/>
            <a:chOff x="861622" y="2881770"/>
            <a:chExt cx="276802" cy="367140"/>
          </a:xfrm>
        </p:grpSpPr>
        <p:sp>
          <p:nvSpPr>
            <p:cNvPr id="11697" name="Google Shape;11697;p79"/>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9"/>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9"/>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9"/>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9"/>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9"/>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9"/>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9"/>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9"/>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9"/>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9"/>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9"/>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9"/>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9"/>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9"/>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9"/>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9"/>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9"/>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9"/>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9"/>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9"/>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9"/>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9" name="Google Shape;11719;p79"/>
          <p:cNvGrpSpPr/>
          <p:nvPr/>
        </p:nvGrpSpPr>
        <p:grpSpPr>
          <a:xfrm>
            <a:off x="3968184" y="2729291"/>
            <a:ext cx="369444" cy="367140"/>
            <a:chOff x="3968184" y="2881691"/>
            <a:chExt cx="369444" cy="367140"/>
          </a:xfrm>
        </p:grpSpPr>
        <p:sp>
          <p:nvSpPr>
            <p:cNvPr id="11720" name="Google Shape;11720;p79"/>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9"/>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9"/>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9"/>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9"/>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9"/>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9"/>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9"/>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9"/>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9"/>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9"/>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9"/>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9"/>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9"/>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9"/>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9"/>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9"/>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9"/>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9"/>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9"/>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9"/>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9"/>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9"/>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9"/>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79"/>
          <p:cNvGrpSpPr/>
          <p:nvPr/>
        </p:nvGrpSpPr>
        <p:grpSpPr>
          <a:xfrm>
            <a:off x="3513796" y="2729684"/>
            <a:ext cx="371487" cy="366826"/>
            <a:chOff x="3513796" y="2882084"/>
            <a:chExt cx="371487" cy="366826"/>
          </a:xfrm>
        </p:grpSpPr>
        <p:sp>
          <p:nvSpPr>
            <p:cNvPr id="11745" name="Google Shape;11745;p79"/>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9"/>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9"/>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9"/>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9"/>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9"/>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9"/>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9"/>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9"/>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9"/>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9"/>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9"/>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9"/>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9"/>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9"/>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9"/>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9"/>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9"/>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9"/>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9"/>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9"/>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9"/>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9"/>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9"/>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9"/>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9"/>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9"/>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9"/>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9"/>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9"/>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9"/>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9"/>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9"/>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9"/>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9"/>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9"/>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9"/>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9"/>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9"/>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9"/>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9"/>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9"/>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9"/>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9"/>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9"/>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9"/>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9"/>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9"/>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9"/>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79"/>
          <p:cNvGrpSpPr/>
          <p:nvPr/>
        </p:nvGrpSpPr>
        <p:grpSpPr>
          <a:xfrm>
            <a:off x="873615" y="1347875"/>
            <a:ext cx="335011" cy="359232"/>
            <a:chOff x="873615" y="1500275"/>
            <a:chExt cx="335011" cy="359232"/>
          </a:xfrm>
        </p:grpSpPr>
        <p:sp>
          <p:nvSpPr>
            <p:cNvPr id="11795" name="Google Shape;11795;p79"/>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9"/>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9"/>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9"/>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9"/>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9"/>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9"/>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9"/>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9"/>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9"/>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9"/>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6" name="Google Shape;11806;p79"/>
          <p:cNvGrpSpPr/>
          <p:nvPr/>
        </p:nvGrpSpPr>
        <p:grpSpPr>
          <a:xfrm>
            <a:off x="2202058" y="3194337"/>
            <a:ext cx="337158" cy="359311"/>
            <a:chOff x="2202058" y="3346737"/>
            <a:chExt cx="337158" cy="359311"/>
          </a:xfrm>
        </p:grpSpPr>
        <p:sp>
          <p:nvSpPr>
            <p:cNvPr id="11807" name="Google Shape;11807;p79"/>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9"/>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9"/>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9"/>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9"/>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9"/>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9"/>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9"/>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9"/>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6" name="Google Shape;11816;p79"/>
          <p:cNvGrpSpPr/>
          <p:nvPr/>
        </p:nvGrpSpPr>
        <p:grpSpPr>
          <a:xfrm>
            <a:off x="2223059" y="3665772"/>
            <a:ext cx="359232" cy="306050"/>
            <a:chOff x="2223059" y="3818172"/>
            <a:chExt cx="359232" cy="306050"/>
          </a:xfrm>
        </p:grpSpPr>
        <p:sp>
          <p:nvSpPr>
            <p:cNvPr id="11817" name="Google Shape;11817;p79"/>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9"/>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9"/>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9"/>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9"/>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9"/>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9"/>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9"/>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9"/>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6" name="Google Shape;11826;p79"/>
          <p:cNvGrpSpPr/>
          <p:nvPr/>
        </p:nvGrpSpPr>
        <p:grpSpPr>
          <a:xfrm>
            <a:off x="1725989" y="1839420"/>
            <a:ext cx="378426" cy="298509"/>
            <a:chOff x="1725989" y="1991820"/>
            <a:chExt cx="378426" cy="298509"/>
          </a:xfrm>
        </p:grpSpPr>
        <p:sp>
          <p:nvSpPr>
            <p:cNvPr id="11827" name="Google Shape;11827;p79"/>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9"/>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9"/>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9"/>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9"/>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9"/>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9"/>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9"/>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9"/>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9"/>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9"/>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9"/>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9" name="Google Shape;11839;p79"/>
          <p:cNvGrpSpPr/>
          <p:nvPr/>
        </p:nvGrpSpPr>
        <p:grpSpPr>
          <a:xfrm>
            <a:off x="1768409" y="3639351"/>
            <a:ext cx="367978" cy="359075"/>
            <a:chOff x="1768409" y="3791751"/>
            <a:chExt cx="367978" cy="359075"/>
          </a:xfrm>
        </p:grpSpPr>
        <p:sp>
          <p:nvSpPr>
            <p:cNvPr id="11840" name="Google Shape;11840;p79"/>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9"/>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9"/>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9"/>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9"/>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9"/>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9"/>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9"/>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9"/>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9"/>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9"/>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9"/>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9"/>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3" name="Google Shape;11853;p79"/>
          <p:cNvGrpSpPr/>
          <p:nvPr/>
        </p:nvGrpSpPr>
        <p:grpSpPr>
          <a:xfrm>
            <a:off x="2668963" y="3638906"/>
            <a:ext cx="358735" cy="359311"/>
            <a:chOff x="2668963" y="3791306"/>
            <a:chExt cx="358735" cy="359311"/>
          </a:xfrm>
        </p:grpSpPr>
        <p:sp>
          <p:nvSpPr>
            <p:cNvPr id="11854" name="Google Shape;11854;p79"/>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9"/>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9"/>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9"/>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9"/>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9"/>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9"/>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9"/>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9"/>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9"/>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9"/>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9"/>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9"/>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9"/>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9"/>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9"/>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79"/>
          <p:cNvGrpSpPr/>
          <p:nvPr/>
        </p:nvGrpSpPr>
        <p:grpSpPr>
          <a:xfrm>
            <a:off x="849682" y="1842798"/>
            <a:ext cx="363893" cy="291727"/>
            <a:chOff x="849682" y="1995198"/>
            <a:chExt cx="363893" cy="291727"/>
          </a:xfrm>
        </p:grpSpPr>
        <p:sp>
          <p:nvSpPr>
            <p:cNvPr id="11871" name="Google Shape;11871;p79"/>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9"/>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9"/>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9"/>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9"/>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9"/>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9"/>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9"/>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9"/>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9"/>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9"/>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9"/>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9"/>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9"/>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9"/>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9"/>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9"/>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9"/>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79"/>
          <p:cNvGrpSpPr/>
          <p:nvPr/>
        </p:nvGrpSpPr>
        <p:grpSpPr>
          <a:xfrm>
            <a:off x="3065430" y="1837666"/>
            <a:ext cx="378190" cy="302044"/>
            <a:chOff x="3065430" y="1990066"/>
            <a:chExt cx="378190" cy="302044"/>
          </a:xfrm>
        </p:grpSpPr>
        <p:sp>
          <p:nvSpPr>
            <p:cNvPr id="11890" name="Google Shape;11890;p79"/>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9"/>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9"/>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9"/>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9"/>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9"/>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9"/>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9"/>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9"/>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9"/>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9"/>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1" name="Google Shape;11901;p79"/>
          <p:cNvGrpSpPr/>
          <p:nvPr/>
        </p:nvGrpSpPr>
        <p:grpSpPr>
          <a:xfrm>
            <a:off x="3568234" y="3639010"/>
            <a:ext cx="347501" cy="359284"/>
            <a:chOff x="3568234" y="3791410"/>
            <a:chExt cx="347501" cy="359284"/>
          </a:xfrm>
        </p:grpSpPr>
        <p:sp>
          <p:nvSpPr>
            <p:cNvPr id="11902" name="Google Shape;11902;p79"/>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9"/>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9"/>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9"/>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9"/>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9"/>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9"/>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9"/>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9"/>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9"/>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9"/>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3" name="Google Shape;11913;p79"/>
          <p:cNvGrpSpPr/>
          <p:nvPr/>
        </p:nvGrpSpPr>
        <p:grpSpPr>
          <a:xfrm>
            <a:off x="1759925" y="1348687"/>
            <a:ext cx="347004" cy="358420"/>
            <a:chOff x="1759925" y="1501087"/>
            <a:chExt cx="347004" cy="358420"/>
          </a:xfrm>
        </p:grpSpPr>
        <p:sp>
          <p:nvSpPr>
            <p:cNvPr id="11914" name="Google Shape;11914;p79"/>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9"/>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9"/>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9"/>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9"/>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9"/>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9"/>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9"/>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9"/>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9"/>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9"/>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9"/>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9"/>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9"/>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9"/>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9"/>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9"/>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9"/>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9"/>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9"/>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9"/>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9"/>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9"/>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9"/>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9"/>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9"/>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9"/>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79"/>
          <p:cNvGrpSpPr/>
          <p:nvPr/>
        </p:nvGrpSpPr>
        <p:grpSpPr>
          <a:xfrm>
            <a:off x="3519295" y="2261260"/>
            <a:ext cx="360227" cy="359311"/>
            <a:chOff x="3519295" y="2413660"/>
            <a:chExt cx="360227" cy="359311"/>
          </a:xfrm>
        </p:grpSpPr>
        <p:sp>
          <p:nvSpPr>
            <p:cNvPr id="11942" name="Google Shape;11942;p79"/>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9"/>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9"/>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9"/>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9"/>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9"/>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9"/>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9"/>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9"/>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9"/>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9"/>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9"/>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9"/>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9"/>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9"/>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9"/>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9"/>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9"/>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9"/>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9"/>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9"/>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9"/>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9"/>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9"/>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9"/>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9"/>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9"/>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9"/>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9"/>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9"/>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9"/>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9"/>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9"/>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9"/>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9"/>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7" name="Google Shape;11977;p79"/>
          <p:cNvGrpSpPr/>
          <p:nvPr/>
        </p:nvGrpSpPr>
        <p:grpSpPr>
          <a:xfrm>
            <a:off x="1330255" y="3693318"/>
            <a:ext cx="358996" cy="250774"/>
            <a:chOff x="1330255" y="3845718"/>
            <a:chExt cx="358996" cy="250774"/>
          </a:xfrm>
        </p:grpSpPr>
        <p:sp>
          <p:nvSpPr>
            <p:cNvPr id="11978" name="Google Shape;11978;p79"/>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9"/>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9"/>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9"/>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9"/>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9"/>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9"/>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9"/>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9"/>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9"/>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8" name="Google Shape;11988;p79"/>
          <p:cNvGrpSpPr/>
          <p:nvPr/>
        </p:nvGrpSpPr>
        <p:grpSpPr>
          <a:xfrm>
            <a:off x="3115103" y="3638984"/>
            <a:ext cx="373424" cy="359311"/>
            <a:chOff x="3115103" y="3791384"/>
            <a:chExt cx="373424" cy="359311"/>
          </a:xfrm>
        </p:grpSpPr>
        <p:sp>
          <p:nvSpPr>
            <p:cNvPr id="11989" name="Google Shape;11989;p79"/>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9"/>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9"/>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9"/>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9"/>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9"/>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9"/>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9"/>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9"/>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9"/>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9"/>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9"/>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9"/>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9"/>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3" name="Google Shape;12003;p79"/>
          <p:cNvGrpSpPr/>
          <p:nvPr/>
        </p:nvGrpSpPr>
        <p:grpSpPr>
          <a:xfrm>
            <a:off x="883853" y="3640241"/>
            <a:ext cx="378190" cy="357059"/>
            <a:chOff x="883853" y="3792641"/>
            <a:chExt cx="378190" cy="357059"/>
          </a:xfrm>
        </p:grpSpPr>
        <p:sp>
          <p:nvSpPr>
            <p:cNvPr id="12004" name="Google Shape;12004;p79"/>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9"/>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9"/>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9"/>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9"/>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9"/>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9"/>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9"/>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9"/>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9"/>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9"/>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9"/>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9"/>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9"/>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9"/>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9"/>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9"/>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9"/>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9"/>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9"/>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9"/>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9"/>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9"/>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9"/>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9"/>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9"/>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0" name="Google Shape;12030;p79"/>
          <p:cNvGrpSpPr/>
          <p:nvPr/>
        </p:nvGrpSpPr>
        <p:grpSpPr>
          <a:xfrm>
            <a:off x="3934196" y="2332405"/>
            <a:ext cx="401207" cy="214036"/>
            <a:chOff x="3934196" y="2484805"/>
            <a:chExt cx="401207" cy="214036"/>
          </a:xfrm>
        </p:grpSpPr>
        <p:sp>
          <p:nvSpPr>
            <p:cNvPr id="12031" name="Google Shape;12031;p79"/>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9"/>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9"/>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9"/>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9"/>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79"/>
          <p:cNvGrpSpPr/>
          <p:nvPr/>
        </p:nvGrpSpPr>
        <p:grpSpPr>
          <a:xfrm>
            <a:off x="3999894" y="1347797"/>
            <a:ext cx="342474" cy="359232"/>
            <a:chOff x="3999894" y="1500197"/>
            <a:chExt cx="342474" cy="359232"/>
          </a:xfrm>
        </p:grpSpPr>
        <p:sp>
          <p:nvSpPr>
            <p:cNvPr id="12037" name="Google Shape;12037;p79"/>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9"/>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9"/>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9"/>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9"/>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9"/>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9"/>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9"/>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9"/>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9"/>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7" name="Google Shape;12047;p79"/>
          <p:cNvGrpSpPr/>
          <p:nvPr/>
        </p:nvGrpSpPr>
        <p:grpSpPr>
          <a:xfrm>
            <a:off x="2233795" y="2729762"/>
            <a:ext cx="232601" cy="366747"/>
            <a:chOff x="2233795" y="2882162"/>
            <a:chExt cx="232601" cy="366747"/>
          </a:xfrm>
        </p:grpSpPr>
        <p:sp>
          <p:nvSpPr>
            <p:cNvPr id="12048" name="Google Shape;12048;p79"/>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9"/>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9"/>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9"/>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9"/>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9"/>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9"/>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9"/>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9"/>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9"/>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9"/>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9"/>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9"/>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9"/>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9"/>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9"/>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9"/>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9"/>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6" name="Google Shape;12066;p79"/>
          <p:cNvGrpSpPr/>
          <p:nvPr/>
        </p:nvGrpSpPr>
        <p:grpSpPr>
          <a:xfrm>
            <a:off x="3523772" y="3252022"/>
            <a:ext cx="362008" cy="244175"/>
            <a:chOff x="3523772" y="3404422"/>
            <a:chExt cx="362008" cy="244175"/>
          </a:xfrm>
        </p:grpSpPr>
        <p:sp>
          <p:nvSpPr>
            <p:cNvPr id="12067" name="Google Shape;12067;p79"/>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9"/>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9"/>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9"/>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9"/>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9"/>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9"/>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9"/>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9"/>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9"/>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9"/>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9"/>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9"/>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9"/>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9"/>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79"/>
          <p:cNvGrpSpPr/>
          <p:nvPr/>
        </p:nvGrpSpPr>
        <p:grpSpPr>
          <a:xfrm>
            <a:off x="3531026" y="1824914"/>
            <a:ext cx="359232" cy="327836"/>
            <a:chOff x="3531026" y="1977314"/>
            <a:chExt cx="359232" cy="327836"/>
          </a:xfrm>
        </p:grpSpPr>
        <p:sp>
          <p:nvSpPr>
            <p:cNvPr id="12083" name="Google Shape;12083;p79"/>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9"/>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9"/>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9"/>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9"/>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9"/>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9"/>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9"/>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9"/>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9"/>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79"/>
          <p:cNvGrpSpPr/>
          <p:nvPr/>
        </p:nvGrpSpPr>
        <p:grpSpPr>
          <a:xfrm>
            <a:off x="3123351" y="1347875"/>
            <a:ext cx="296781" cy="359232"/>
            <a:chOff x="3123351" y="1500275"/>
            <a:chExt cx="296781" cy="359232"/>
          </a:xfrm>
        </p:grpSpPr>
        <p:sp>
          <p:nvSpPr>
            <p:cNvPr id="12094" name="Google Shape;12094;p79"/>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9"/>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9"/>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9"/>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9"/>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9"/>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9"/>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9"/>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9"/>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9"/>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9"/>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5" name="Google Shape;12105;p79"/>
          <p:cNvGrpSpPr/>
          <p:nvPr/>
        </p:nvGrpSpPr>
        <p:grpSpPr>
          <a:xfrm>
            <a:off x="2659458" y="1347875"/>
            <a:ext cx="332261" cy="359232"/>
            <a:chOff x="2659458" y="1500275"/>
            <a:chExt cx="332261" cy="359232"/>
          </a:xfrm>
        </p:grpSpPr>
        <p:sp>
          <p:nvSpPr>
            <p:cNvPr id="12106" name="Google Shape;12106;p79"/>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9"/>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9"/>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9"/>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9"/>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9"/>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9"/>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9"/>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9"/>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9"/>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9"/>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9"/>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9"/>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9"/>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9"/>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9"/>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9"/>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9"/>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9"/>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9"/>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6" name="Google Shape;12126;p79"/>
          <p:cNvGrpSpPr/>
          <p:nvPr/>
        </p:nvGrpSpPr>
        <p:grpSpPr>
          <a:xfrm>
            <a:off x="1750184" y="2261130"/>
            <a:ext cx="359730" cy="359441"/>
            <a:chOff x="1750184" y="2413530"/>
            <a:chExt cx="359730" cy="359441"/>
          </a:xfrm>
        </p:grpSpPr>
        <p:sp>
          <p:nvSpPr>
            <p:cNvPr id="12127" name="Google Shape;12127;p79"/>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9"/>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9"/>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9"/>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9"/>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9"/>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9"/>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9"/>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9"/>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9"/>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9"/>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79"/>
          <p:cNvGrpSpPr/>
          <p:nvPr/>
        </p:nvGrpSpPr>
        <p:grpSpPr>
          <a:xfrm>
            <a:off x="2230050" y="1347823"/>
            <a:ext cx="316524" cy="359284"/>
            <a:chOff x="2230050" y="1500223"/>
            <a:chExt cx="316524" cy="359284"/>
          </a:xfrm>
        </p:grpSpPr>
        <p:sp>
          <p:nvSpPr>
            <p:cNvPr id="12139" name="Google Shape;12139;p79"/>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9"/>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9"/>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9"/>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9"/>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9"/>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9"/>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9"/>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9"/>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9"/>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9"/>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9"/>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9"/>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9"/>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9"/>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9"/>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9"/>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9"/>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9"/>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9"/>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9" name="Google Shape;12159;p79"/>
          <p:cNvGrpSpPr/>
          <p:nvPr/>
        </p:nvGrpSpPr>
        <p:grpSpPr>
          <a:xfrm>
            <a:off x="2690042" y="4110367"/>
            <a:ext cx="359389" cy="359232"/>
            <a:chOff x="2690042" y="4262767"/>
            <a:chExt cx="359389" cy="359232"/>
          </a:xfrm>
        </p:grpSpPr>
        <p:sp>
          <p:nvSpPr>
            <p:cNvPr id="12160" name="Google Shape;12160;p79"/>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9"/>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9"/>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9"/>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9"/>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9"/>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9"/>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79"/>
          <p:cNvGrpSpPr/>
          <p:nvPr/>
        </p:nvGrpSpPr>
        <p:grpSpPr>
          <a:xfrm>
            <a:off x="2689440" y="2729762"/>
            <a:ext cx="222337" cy="366721"/>
            <a:chOff x="2689440" y="2882162"/>
            <a:chExt cx="222337" cy="366721"/>
          </a:xfrm>
        </p:grpSpPr>
        <p:sp>
          <p:nvSpPr>
            <p:cNvPr id="12168" name="Google Shape;12168;p79"/>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9"/>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9"/>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9"/>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9"/>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9"/>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9"/>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9"/>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9"/>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7" name="Google Shape;12177;p79"/>
          <p:cNvSpPr/>
          <p:nvPr/>
        </p:nvSpPr>
        <p:spPr>
          <a:xfrm>
            <a:off x="2637986" y="21285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8" name="Google Shape;12178;p79"/>
          <p:cNvGrpSpPr/>
          <p:nvPr/>
        </p:nvGrpSpPr>
        <p:grpSpPr>
          <a:xfrm>
            <a:off x="2637986" y="1827742"/>
            <a:ext cx="359232" cy="322023"/>
            <a:chOff x="2637986" y="1980142"/>
            <a:chExt cx="359232" cy="322023"/>
          </a:xfrm>
        </p:grpSpPr>
        <p:sp>
          <p:nvSpPr>
            <p:cNvPr id="12179" name="Google Shape;12179;p79"/>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9"/>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9"/>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9"/>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9"/>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9"/>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9"/>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9"/>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9"/>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9"/>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9"/>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9"/>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9"/>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2" name="Google Shape;12192;p79"/>
          <p:cNvGrpSpPr/>
          <p:nvPr/>
        </p:nvGrpSpPr>
        <p:grpSpPr>
          <a:xfrm>
            <a:off x="1306531" y="3194572"/>
            <a:ext cx="323018" cy="359075"/>
            <a:chOff x="1306531" y="3346972"/>
            <a:chExt cx="323018" cy="359075"/>
          </a:xfrm>
        </p:grpSpPr>
        <p:sp>
          <p:nvSpPr>
            <p:cNvPr id="12193" name="Google Shape;12193;p79"/>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9"/>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9"/>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9"/>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9"/>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9"/>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9"/>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9"/>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9"/>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2" name="Google Shape;12202;p79"/>
          <p:cNvGrpSpPr/>
          <p:nvPr/>
        </p:nvGrpSpPr>
        <p:grpSpPr>
          <a:xfrm>
            <a:off x="1308024" y="2261575"/>
            <a:ext cx="360253" cy="357111"/>
            <a:chOff x="1308024" y="2413975"/>
            <a:chExt cx="360253" cy="357111"/>
          </a:xfrm>
        </p:grpSpPr>
        <p:sp>
          <p:nvSpPr>
            <p:cNvPr id="12203" name="Google Shape;12203;p79"/>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9"/>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9"/>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9"/>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9"/>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9"/>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9"/>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9"/>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9"/>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9"/>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9"/>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9"/>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9"/>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9"/>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9"/>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9"/>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9"/>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9"/>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9"/>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9"/>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9"/>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9"/>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9"/>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9"/>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9"/>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9"/>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9"/>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9"/>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9"/>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9"/>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79"/>
          <p:cNvGrpSpPr/>
          <p:nvPr/>
        </p:nvGrpSpPr>
        <p:grpSpPr>
          <a:xfrm>
            <a:off x="1298519" y="1817922"/>
            <a:ext cx="378452" cy="341321"/>
            <a:chOff x="1298519" y="1970322"/>
            <a:chExt cx="378452" cy="341321"/>
          </a:xfrm>
        </p:grpSpPr>
        <p:sp>
          <p:nvSpPr>
            <p:cNvPr id="12234" name="Google Shape;12234;p79"/>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9"/>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9"/>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9"/>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9"/>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9"/>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9"/>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9"/>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9"/>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9"/>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9"/>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9"/>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9"/>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9"/>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9"/>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9"/>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9"/>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9"/>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9"/>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9"/>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4" name="Google Shape;12254;p79"/>
          <p:cNvGrpSpPr/>
          <p:nvPr/>
        </p:nvGrpSpPr>
        <p:grpSpPr>
          <a:xfrm>
            <a:off x="3114815" y="3194468"/>
            <a:ext cx="283217" cy="359180"/>
            <a:chOff x="3114815" y="3346868"/>
            <a:chExt cx="283217" cy="359180"/>
          </a:xfrm>
        </p:grpSpPr>
        <p:sp>
          <p:nvSpPr>
            <p:cNvPr id="12255" name="Google Shape;12255;p79"/>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9"/>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9"/>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9"/>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9"/>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9"/>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9"/>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9"/>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9"/>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9"/>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9"/>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9"/>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9"/>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8" name="Google Shape;12268;p79"/>
          <p:cNvGrpSpPr/>
          <p:nvPr/>
        </p:nvGrpSpPr>
        <p:grpSpPr>
          <a:xfrm>
            <a:off x="3973186" y="3200831"/>
            <a:ext cx="378661" cy="346558"/>
            <a:chOff x="3973186" y="3353231"/>
            <a:chExt cx="378661" cy="346558"/>
          </a:xfrm>
        </p:grpSpPr>
        <p:sp>
          <p:nvSpPr>
            <p:cNvPr id="12269" name="Google Shape;12269;p79"/>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9"/>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9"/>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9"/>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9"/>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9"/>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9"/>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9"/>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9"/>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9"/>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9"/>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9"/>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9"/>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9"/>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9"/>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9"/>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9"/>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9"/>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7" name="Google Shape;12287;p79"/>
          <p:cNvGrpSpPr/>
          <p:nvPr/>
        </p:nvGrpSpPr>
        <p:grpSpPr>
          <a:xfrm>
            <a:off x="2152857" y="4110602"/>
            <a:ext cx="373241" cy="359127"/>
            <a:chOff x="2152857" y="4263002"/>
            <a:chExt cx="373241" cy="359127"/>
          </a:xfrm>
        </p:grpSpPr>
        <p:sp>
          <p:nvSpPr>
            <p:cNvPr id="12288" name="Google Shape;12288;p79"/>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9"/>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9"/>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9"/>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9"/>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9"/>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9"/>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9"/>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79"/>
          <p:cNvGrpSpPr/>
          <p:nvPr/>
        </p:nvGrpSpPr>
        <p:grpSpPr>
          <a:xfrm>
            <a:off x="859632" y="3194572"/>
            <a:ext cx="303537" cy="359127"/>
            <a:chOff x="859632" y="3346972"/>
            <a:chExt cx="303537" cy="359127"/>
          </a:xfrm>
        </p:grpSpPr>
        <p:sp>
          <p:nvSpPr>
            <p:cNvPr id="12297" name="Google Shape;12297;p79"/>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9"/>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9"/>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9"/>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9"/>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79"/>
          <p:cNvGrpSpPr/>
          <p:nvPr/>
        </p:nvGrpSpPr>
        <p:grpSpPr>
          <a:xfrm>
            <a:off x="1767911" y="2729841"/>
            <a:ext cx="265306" cy="366799"/>
            <a:chOff x="1767911" y="2882241"/>
            <a:chExt cx="265306" cy="366799"/>
          </a:xfrm>
        </p:grpSpPr>
        <p:sp>
          <p:nvSpPr>
            <p:cNvPr id="12303" name="Google Shape;12303;p79"/>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9"/>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9"/>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9"/>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9"/>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9"/>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9"/>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9"/>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9"/>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9"/>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9"/>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9"/>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9"/>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9"/>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9"/>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79"/>
          <p:cNvGrpSpPr/>
          <p:nvPr/>
        </p:nvGrpSpPr>
        <p:grpSpPr>
          <a:xfrm>
            <a:off x="1332009" y="1347535"/>
            <a:ext cx="331895" cy="359311"/>
            <a:chOff x="1332009" y="1499935"/>
            <a:chExt cx="331895" cy="359311"/>
          </a:xfrm>
        </p:grpSpPr>
        <p:sp>
          <p:nvSpPr>
            <p:cNvPr id="12319" name="Google Shape;12319;p79"/>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9"/>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9"/>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9"/>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9"/>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9"/>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9"/>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9"/>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9"/>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9"/>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9"/>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9"/>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9"/>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9"/>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9"/>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9"/>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9"/>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79"/>
          <p:cNvGrpSpPr/>
          <p:nvPr/>
        </p:nvGrpSpPr>
        <p:grpSpPr>
          <a:xfrm>
            <a:off x="2663464" y="3194415"/>
            <a:ext cx="289528" cy="359232"/>
            <a:chOff x="2663464" y="3346815"/>
            <a:chExt cx="289528" cy="359232"/>
          </a:xfrm>
        </p:grpSpPr>
        <p:sp>
          <p:nvSpPr>
            <p:cNvPr id="12337" name="Google Shape;12337;p79"/>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9"/>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9"/>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9"/>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9"/>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9"/>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9"/>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9"/>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9"/>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9"/>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9"/>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79"/>
          <p:cNvGrpSpPr/>
          <p:nvPr/>
        </p:nvGrpSpPr>
        <p:grpSpPr>
          <a:xfrm>
            <a:off x="1315775" y="2729527"/>
            <a:ext cx="269051" cy="366983"/>
            <a:chOff x="1315775" y="2881927"/>
            <a:chExt cx="269051" cy="366983"/>
          </a:xfrm>
        </p:grpSpPr>
        <p:sp>
          <p:nvSpPr>
            <p:cNvPr id="12349" name="Google Shape;12349;p79"/>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9"/>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9"/>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9"/>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9"/>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9"/>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9"/>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9"/>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9"/>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9"/>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9"/>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9"/>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9"/>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9"/>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9"/>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79"/>
          <p:cNvGrpSpPr/>
          <p:nvPr/>
        </p:nvGrpSpPr>
        <p:grpSpPr>
          <a:xfrm>
            <a:off x="3977427" y="1827742"/>
            <a:ext cx="359232" cy="322023"/>
            <a:chOff x="3977427" y="1980142"/>
            <a:chExt cx="359232" cy="322023"/>
          </a:xfrm>
        </p:grpSpPr>
        <p:sp>
          <p:nvSpPr>
            <p:cNvPr id="12365" name="Google Shape;12365;p79"/>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9"/>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9"/>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9"/>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9"/>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9"/>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9"/>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9"/>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9"/>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9"/>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79"/>
          <p:cNvGrpSpPr/>
          <p:nvPr/>
        </p:nvGrpSpPr>
        <p:grpSpPr>
          <a:xfrm>
            <a:off x="865628" y="2261208"/>
            <a:ext cx="361720" cy="359180"/>
            <a:chOff x="865628" y="2413608"/>
            <a:chExt cx="361720" cy="359180"/>
          </a:xfrm>
        </p:grpSpPr>
        <p:sp>
          <p:nvSpPr>
            <p:cNvPr id="12376" name="Google Shape;12376;p79"/>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9"/>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9"/>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9"/>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9"/>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9"/>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9"/>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9"/>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9"/>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9"/>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9"/>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9"/>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9"/>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9" name="Google Shape;12389;p79"/>
          <p:cNvGrpSpPr/>
          <p:nvPr/>
        </p:nvGrpSpPr>
        <p:grpSpPr>
          <a:xfrm>
            <a:off x="3117093" y="2729527"/>
            <a:ext cx="268815" cy="366983"/>
            <a:chOff x="3117093" y="2881927"/>
            <a:chExt cx="268815" cy="366983"/>
          </a:xfrm>
        </p:grpSpPr>
        <p:sp>
          <p:nvSpPr>
            <p:cNvPr id="12390" name="Google Shape;12390;p79"/>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9"/>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9"/>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9"/>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9"/>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9"/>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9"/>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9"/>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9"/>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9"/>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9"/>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9"/>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9"/>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9"/>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9"/>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5" name="Google Shape;12405;p79"/>
          <p:cNvGrpSpPr/>
          <p:nvPr/>
        </p:nvGrpSpPr>
        <p:grpSpPr>
          <a:xfrm>
            <a:off x="3534508" y="1355600"/>
            <a:ext cx="368502" cy="343521"/>
            <a:chOff x="3534508" y="1508000"/>
            <a:chExt cx="368502" cy="343521"/>
          </a:xfrm>
        </p:grpSpPr>
        <p:sp>
          <p:nvSpPr>
            <p:cNvPr id="12406" name="Google Shape;12406;p79"/>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9"/>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9"/>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9"/>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9"/>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9"/>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9"/>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9"/>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9"/>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9"/>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9"/>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9"/>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9"/>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9"/>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9"/>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1" name="Google Shape;12421;p79"/>
          <p:cNvGrpSpPr/>
          <p:nvPr/>
        </p:nvGrpSpPr>
        <p:grpSpPr>
          <a:xfrm>
            <a:off x="7147436" y="1350599"/>
            <a:ext cx="279054" cy="354754"/>
            <a:chOff x="7147436" y="1502999"/>
            <a:chExt cx="279054" cy="354754"/>
          </a:xfrm>
        </p:grpSpPr>
        <p:sp>
          <p:nvSpPr>
            <p:cNvPr id="12422" name="Google Shape;12422;p79"/>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9"/>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9"/>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9"/>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9"/>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9"/>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9"/>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9"/>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9"/>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9"/>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9"/>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9"/>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9"/>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9"/>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9"/>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9"/>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8" name="Google Shape;12438;p79"/>
          <p:cNvGrpSpPr/>
          <p:nvPr/>
        </p:nvGrpSpPr>
        <p:grpSpPr>
          <a:xfrm>
            <a:off x="7603081" y="1820672"/>
            <a:ext cx="276802" cy="354807"/>
            <a:chOff x="7603081" y="1973072"/>
            <a:chExt cx="276802" cy="354807"/>
          </a:xfrm>
        </p:grpSpPr>
        <p:sp>
          <p:nvSpPr>
            <p:cNvPr id="12439" name="Google Shape;12439;p79"/>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9"/>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9"/>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9"/>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9"/>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9"/>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9"/>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9"/>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9"/>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9"/>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9"/>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9"/>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9"/>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9"/>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3" name="Google Shape;12453;p79"/>
          <p:cNvGrpSpPr/>
          <p:nvPr/>
        </p:nvGrpSpPr>
        <p:grpSpPr>
          <a:xfrm>
            <a:off x="6696792" y="1350599"/>
            <a:ext cx="276802" cy="354754"/>
            <a:chOff x="6696792" y="1502999"/>
            <a:chExt cx="276802" cy="354754"/>
          </a:xfrm>
        </p:grpSpPr>
        <p:sp>
          <p:nvSpPr>
            <p:cNvPr id="12454" name="Google Shape;12454;p79"/>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9"/>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9"/>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9"/>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9"/>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9"/>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9"/>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9"/>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9"/>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9"/>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9"/>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9"/>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9"/>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9"/>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9"/>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9" name="Google Shape;12469;p79"/>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0" name="Google Shape;12470;p79"/>
          <p:cNvGrpSpPr/>
          <p:nvPr/>
        </p:nvGrpSpPr>
        <p:grpSpPr>
          <a:xfrm>
            <a:off x="6223393" y="1350599"/>
            <a:ext cx="320295" cy="354754"/>
            <a:chOff x="6223393" y="1502999"/>
            <a:chExt cx="320295" cy="354754"/>
          </a:xfrm>
        </p:grpSpPr>
        <p:sp>
          <p:nvSpPr>
            <p:cNvPr id="12471" name="Google Shape;12471;p79"/>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9"/>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9"/>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9"/>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9"/>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9"/>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9"/>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9"/>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9"/>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9"/>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9"/>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9"/>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9"/>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9"/>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9"/>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9"/>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9"/>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9"/>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9"/>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9"/>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9"/>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9"/>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9"/>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4" name="Google Shape;12494;p79"/>
          <p:cNvGrpSpPr/>
          <p:nvPr/>
        </p:nvGrpSpPr>
        <p:grpSpPr>
          <a:xfrm>
            <a:off x="5310611" y="1350572"/>
            <a:ext cx="339515" cy="354781"/>
            <a:chOff x="5310611" y="1502972"/>
            <a:chExt cx="339515" cy="354781"/>
          </a:xfrm>
        </p:grpSpPr>
        <p:sp>
          <p:nvSpPr>
            <p:cNvPr id="12495" name="Google Shape;12495;p79"/>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9"/>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9"/>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9"/>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9"/>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9"/>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9"/>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9"/>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9"/>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9"/>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9"/>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9"/>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9"/>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9"/>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9"/>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9"/>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1" name="Google Shape;12511;p79"/>
          <p:cNvGrpSpPr/>
          <p:nvPr/>
        </p:nvGrpSpPr>
        <p:grpSpPr>
          <a:xfrm>
            <a:off x="6253637" y="3637701"/>
            <a:ext cx="274550" cy="354833"/>
            <a:chOff x="6253637" y="3790101"/>
            <a:chExt cx="274550" cy="354833"/>
          </a:xfrm>
        </p:grpSpPr>
        <p:sp>
          <p:nvSpPr>
            <p:cNvPr id="12512" name="Google Shape;12512;p79"/>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9"/>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9"/>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9"/>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9"/>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9"/>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9"/>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9"/>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9"/>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9"/>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9"/>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9"/>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9"/>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9"/>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9"/>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9"/>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9"/>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9" name="Google Shape;12529;p79"/>
          <p:cNvGrpSpPr/>
          <p:nvPr/>
        </p:nvGrpSpPr>
        <p:grpSpPr>
          <a:xfrm>
            <a:off x="5802731" y="3637780"/>
            <a:ext cx="274576" cy="354754"/>
            <a:chOff x="5802731" y="3790180"/>
            <a:chExt cx="274576" cy="354754"/>
          </a:xfrm>
        </p:grpSpPr>
        <p:sp>
          <p:nvSpPr>
            <p:cNvPr id="12530" name="Google Shape;12530;p79"/>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9"/>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9"/>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9"/>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9"/>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9"/>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9"/>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9"/>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9"/>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9"/>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9"/>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9"/>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9"/>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9"/>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9"/>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9"/>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9"/>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9"/>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9"/>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9"/>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9"/>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1" name="Google Shape;12551;p79"/>
          <p:cNvGrpSpPr/>
          <p:nvPr/>
        </p:nvGrpSpPr>
        <p:grpSpPr>
          <a:xfrm>
            <a:off x="5352088" y="3637806"/>
            <a:ext cx="274550" cy="354728"/>
            <a:chOff x="5352088" y="3790206"/>
            <a:chExt cx="274550" cy="354728"/>
          </a:xfrm>
        </p:grpSpPr>
        <p:sp>
          <p:nvSpPr>
            <p:cNvPr id="12552" name="Google Shape;12552;p79"/>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9"/>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9"/>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9"/>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9"/>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9"/>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9"/>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9"/>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9"/>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9"/>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9"/>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9"/>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9"/>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9"/>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9"/>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9"/>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9"/>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9"/>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9"/>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9"/>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9"/>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9"/>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9"/>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9"/>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79"/>
          <p:cNvGrpSpPr/>
          <p:nvPr/>
        </p:nvGrpSpPr>
        <p:grpSpPr>
          <a:xfrm>
            <a:off x="4901706" y="3637675"/>
            <a:ext cx="274550" cy="354859"/>
            <a:chOff x="4901706" y="3790075"/>
            <a:chExt cx="274550" cy="354859"/>
          </a:xfrm>
        </p:grpSpPr>
        <p:sp>
          <p:nvSpPr>
            <p:cNvPr id="12577" name="Google Shape;12577;p79"/>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9"/>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9"/>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9"/>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9"/>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9"/>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9"/>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9"/>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9"/>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9"/>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9"/>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9"/>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9"/>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9"/>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9"/>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9"/>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9"/>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4" name="Google Shape;12594;p79"/>
          <p:cNvGrpSpPr/>
          <p:nvPr/>
        </p:nvGrpSpPr>
        <p:grpSpPr>
          <a:xfrm>
            <a:off x="8052704" y="1350808"/>
            <a:ext cx="275073" cy="354545"/>
            <a:chOff x="8052704" y="1503208"/>
            <a:chExt cx="275073" cy="354545"/>
          </a:xfrm>
        </p:grpSpPr>
        <p:sp>
          <p:nvSpPr>
            <p:cNvPr id="12595" name="Google Shape;12595;p79"/>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9"/>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9"/>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9"/>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9"/>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9"/>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9"/>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9"/>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9"/>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9"/>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9"/>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9"/>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9"/>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9"/>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9"/>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9"/>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9"/>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79"/>
          <p:cNvGrpSpPr/>
          <p:nvPr/>
        </p:nvGrpSpPr>
        <p:grpSpPr>
          <a:xfrm>
            <a:off x="5794745" y="1350599"/>
            <a:ext cx="274550" cy="354754"/>
            <a:chOff x="5794745" y="1502999"/>
            <a:chExt cx="274550" cy="354754"/>
          </a:xfrm>
        </p:grpSpPr>
        <p:sp>
          <p:nvSpPr>
            <p:cNvPr id="12613" name="Google Shape;12613;p79"/>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9"/>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9"/>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9"/>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9"/>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9"/>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9"/>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9"/>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9"/>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9"/>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9"/>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9"/>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9"/>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9"/>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9"/>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9"/>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9"/>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9"/>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9"/>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9"/>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9"/>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9"/>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9"/>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6" name="Google Shape;12636;p79"/>
          <p:cNvGrpSpPr/>
          <p:nvPr/>
        </p:nvGrpSpPr>
        <p:grpSpPr>
          <a:xfrm>
            <a:off x="4896940" y="1350599"/>
            <a:ext cx="263316" cy="354754"/>
            <a:chOff x="4896940" y="1502999"/>
            <a:chExt cx="263316" cy="354754"/>
          </a:xfrm>
        </p:grpSpPr>
        <p:sp>
          <p:nvSpPr>
            <p:cNvPr id="12637" name="Google Shape;12637;p79"/>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9"/>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9"/>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9"/>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9"/>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9"/>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9"/>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9"/>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9"/>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9"/>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9"/>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9"/>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9"/>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9"/>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9"/>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9"/>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9"/>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9"/>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9"/>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9"/>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9"/>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79"/>
          <p:cNvGrpSpPr/>
          <p:nvPr/>
        </p:nvGrpSpPr>
        <p:grpSpPr>
          <a:xfrm>
            <a:off x="6255392" y="4115682"/>
            <a:ext cx="274550" cy="354728"/>
            <a:chOff x="6255392" y="4268082"/>
            <a:chExt cx="274550" cy="354728"/>
          </a:xfrm>
        </p:grpSpPr>
        <p:sp>
          <p:nvSpPr>
            <p:cNvPr id="12659" name="Google Shape;12659;p79"/>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9"/>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9"/>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9"/>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9"/>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9"/>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9"/>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9"/>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9"/>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9"/>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9"/>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9"/>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9"/>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9"/>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9"/>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9"/>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9"/>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9"/>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9"/>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9"/>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9" name="Google Shape;12679;p79"/>
          <p:cNvGrpSpPr/>
          <p:nvPr/>
        </p:nvGrpSpPr>
        <p:grpSpPr>
          <a:xfrm>
            <a:off x="7604076" y="3637675"/>
            <a:ext cx="275807" cy="354859"/>
            <a:chOff x="7604076" y="3790075"/>
            <a:chExt cx="275807" cy="354859"/>
          </a:xfrm>
        </p:grpSpPr>
        <p:sp>
          <p:nvSpPr>
            <p:cNvPr id="12680" name="Google Shape;12680;p79"/>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9"/>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9"/>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9"/>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9"/>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9"/>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9"/>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9"/>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9"/>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9"/>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9"/>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9"/>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9"/>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9"/>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9"/>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9"/>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9"/>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9"/>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9"/>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9"/>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9"/>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9"/>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79"/>
          <p:cNvGrpSpPr/>
          <p:nvPr/>
        </p:nvGrpSpPr>
        <p:grpSpPr>
          <a:xfrm>
            <a:off x="7154427" y="3637806"/>
            <a:ext cx="274550" cy="354493"/>
            <a:chOff x="7154427" y="3790206"/>
            <a:chExt cx="274550" cy="354493"/>
          </a:xfrm>
        </p:grpSpPr>
        <p:sp>
          <p:nvSpPr>
            <p:cNvPr id="12703" name="Google Shape;12703;p79"/>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9"/>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9"/>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9"/>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9"/>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9"/>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9"/>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9"/>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9"/>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9"/>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9"/>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9"/>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9"/>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9"/>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9"/>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9"/>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9"/>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9"/>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79"/>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9"/>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79"/>
          <p:cNvGrpSpPr/>
          <p:nvPr/>
        </p:nvGrpSpPr>
        <p:grpSpPr>
          <a:xfrm>
            <a:off x="8054458" y="1820750"/>
            <a:ext cx="274576" cy="354728"/>
            <a:chOff x="8054458" y="1973150"/>
            <a:chExt cx="274576" cy="354728"/>
          </a:xfrm>
        </p:grpSpPr>
        <p:sp>
          <p:nvSpPr>
            <p:cNvPr id="12724" name="Google Shape;12724;p79"/>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9"/>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9"/>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9"/>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9"/>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9"/>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9"/>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9"/>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9"/>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9"/>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9"/>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9"/>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9"/>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9"/>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9"/>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9"/>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9"/>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9"/>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9"/>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9"/>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9"/>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9"/>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6" name="Google Shape;12746;p79"/>
          <p:cNvGrpSpPr/>
          <p:nvPr/>
        </p:nvGrpSpPr>
        <p:grpSpPr>
          <a:xfrm>
            <a:off x="7153930" y="1820750"/>
            <a:ext cx="274812" cy="354728"/>
            <a:chOff x="7153930" y="1973150"/>
            <a:chExt cx="274812" cy="354728"/>
          </a:xfrm>
        </p:grpSpPr>
        <p:sp>
          <p:nvSpPr>
            <p:cNvPr id="12747" name="Google Shape;12747;p79"/>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9"/>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9"/>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9"/>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9"/>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9"/>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9"/>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9"/>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9"/>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9"/>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9"/>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9"/>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9"/>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9"/>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9"/>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9"/>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9"/>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9"/>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9"/>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6" name="Google Shape;12766;p79"/>
          <p:cNvGrpSpPr/>
          <p:nvPr/>
        </p:nvGrpSpPr>
        <p:grpSpPr>
          <a:xfrm>
            <a:off x="6703522" y="1820698"/>
            <a:ext cx="274812" cy="354781"/>
            <a:chOff x="6703522" y="1973098"/>
            <a:chExt cx="274812" cy="354781"/>
          </a:xfrm>
        </p:grpSpPr>
        <p:sp>
          <p:nvSpPr>
            <p:cNvPr id="12767" name="Google Shape;12767;p79"/>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9"/>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9"/>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9"/>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9"/>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9"/>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9"/>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9"/>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9"/>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9"/>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9"/>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9"/>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9"/>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9"/>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9"/>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9"/>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9"/>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9"/>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9"/>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9"/>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9"/>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9"/>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9"/>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9"/>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9"/>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2" name="Google Shape;12792;p79"/>
          <p:cNvGrpSpPr/>
          <p:nvPr/>
        </p:nvGrpSpPr>
        <p:grpSpPr>
          <a:xfrm>
            <a:off x="6253375" y="1820750"/>
            <a:ext cx="274812" cy="354728"/>
            <a:chOff x="6253375" y="1973150"/>
            <a:chExt cx="274812" cy="354728"/>
          </a:xfrm>
        </p:grpSpPr>
        <p:sp>
          <p:nvSpPr>
            <p:cNvPr id="12793" name="Google Shape;12793;p79"/>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9"/>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9"/>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9"/>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9"/>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9"/>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9"/>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9"/>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9"/>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9"/>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9"/>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9"/>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9"/>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9"/>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9"/>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9"/>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9"/>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9"/>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9"/>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9"/>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9"/>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9"/>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9"/>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9"/>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9"/>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9"/>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9"/>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9"/>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9"/>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9"/>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9"/>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9"/>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9"/>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9"/>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9"/>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9"/>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9"/>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9"/>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79"/>
          <p:cNvGrpSpPr/>
          <p:nvPr/>
        </p:nvGrpSpPr>
        <p:grpSpPr>
          <a:xfrm>
            <a:off x="5802496" y="1820750"/>
            <a:ext cx="275309" cy="354728"/>
            <a:chOff x="5802496" y="1973150"/>
            <a:chExt cx="275309" cy="354728"/>
          </a:xfrm>
        </p:grpSpPr>
        <p:sp>
          <p:nvSpPr>
            <p:cNvPr id="12832" name="Google Shape;12832;p79"/>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9"/>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9"/>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9"/>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9"/>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9"/>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9"/>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9"/>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9"/>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9"/>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9"/>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9"/>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9"/>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9"/>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9"/>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9"/>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9"/>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9"/>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9"/>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9"/>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9"/>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9"/>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9"/>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9"/>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9"/>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9"/>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8" name="Google Shape;12858;p79"/>
          <p:cNvGrpSpPr/>
          <p:nvPr/>
        </p:nvGrpSpPr>
        <p:grpSpPr>
          <a:xfrm>
            <a:off x="5353083" y="1820750"/>
            <a:ext cx="274576" cy="354728"/>
            <a:chOff x="5353083" y="1973150"/>
            <a:chExt cx="274576" cy="354728"/>
          </a:xfrm>
        </p:grpSpPr>
        <p:sp>
          <p:nvSpPr>
            <p:cNvPr id="12859" name="Google Shape;12859;p79"/>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9"/>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9"/>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9"/>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9"/>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9"/>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9"/>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9"/>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9"/>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9"/>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9"/>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9"/>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9"/>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9"/>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9"/>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9"/>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9"/>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9"/>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9"/>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9"/>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9"/>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0" name="Google Shape;12880;p79"/>
          <p:cNvGrpSpPr/>
          <p:nvPr/>
        </p:nvGrpSpPr>
        <p:grpSpPr>
          <a:xfrm>
            <a:off x="4902701" y="1820750"/>
            <a:ext cx="274812" cy="354728"/>
            <a:chOff x="4902701" y="1973150"/>
            <a:chExt cx="274812" cy="354728"/>
          </a:xfrm>
        </p:grpSpPr>
        <p:sp>
          <p:nvSpPr>
            <p:cNvPr id="12881" name="Google Shape;12881;p79"/>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9"/>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9"/>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9"/>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9"/>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9"/>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9"/>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9"/>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9"/>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9"/>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9"/>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9"/>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9"/>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9"/>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9"/>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9"/>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9"/>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9"/>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9"/>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9"/>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9"/>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9"/>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9"/>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9"/>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9"/>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79"/>
          <p:cNvGrpSpPr/>
          <p:nvPr/>
        </p:nvGrpSpPr>
        <p:grpSpPr>
          <a:xfrm>
            <a:off x="4902701" y="2727589"/>
            <a:ext cx="272560" cy="354676"/>
            <a:chOff x="4902701" y="2879989"/>
            <a:chExt cx="272560" cy="354676"/>
          </a:xfrm>
        </p:grpSpPr>
        <p:sp>
          <p:nvSpPr>
            <p:cNvPr id="12907" name="Google Shape;12907;p79"/>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9"/>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9"/>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9"/>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9"/>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9"/>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9"/>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9"/>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9"/>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9"/>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9"/>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9"/>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9"/>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9"/>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9"/>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9"/>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9"/>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9"/>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79"/>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9"/>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9"/>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9"/>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9"/>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9"/>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1" name="Google Shape;12931;p79"/>
          <p:cNvGrpSpPr/>
          <p:nvPr/>
        </p:nvGrpSpPr>
        <p:grpSpPr>
          <a:xfrm>
            <a:off x="5803988" y="4115682"/>
            <a:ext cx="274550" cy="354728"/>
            <a:chOff x="5803988" y="4268082"/>
            <a:chExt cx="274550" cy="354728"/>
          </a:xfrm>
        </p:grpSpPr>
        <p:sp>
          <p:nvSpPr>
            <p:cNvPr id="12932" name="Google Shape;12932;p79"/>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9"/>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9"/>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9"/>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9"/>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9"/>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9"/>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9"/>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9"/>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9"/>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9"/>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9"/>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9"/>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9"/>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9"/>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9"/>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9"/>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9"/>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9"/>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9"/>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9"/>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9"/>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79"/>
          <p:cNvGrpSpPr/>
          <p:nvPr/>
        </p:nvGrpSpPr>
        <p:grpSpPr>
          <a:xfrm>
            <a:off x="5352349" y="4115682"/>
            <a:ext cx="274550" cy="354728"/>
            <a:chOff x="5352349" y="4268082"/>
            <a:chExt cx="274550" cy="354728"/>
          </a:xfrm>
        </p:grpSpPr>
        <p:sp>
          <p:nvSpPr>
            <p:cNvPr id="12955" name="Google Shape;12955;p79"/>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9"/>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9"/>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9"/>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9"/>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9"/>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9"/>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9"/>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9"/>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9"/>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9"/>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9"/>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9"/>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9"/>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9"/>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9"/>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9"/>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9"/>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9"/>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9"/>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9"/>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9"/>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79"/>
          <p:cNvGrpSpPr/>
          <p:nvPr/>
        </p:nvGrpSpPr>
        <p:grpSpPr>
          <a:xfrm>
            <a:off x="7606826" y="2266890"/>
            <a:ext cx="274550" cy="354728"/>
            <a:chOff x="7606826" y="2419290"/>
            <a:chExt cx="274550" cy="354728"/>
          </a:xfrm>
        </p:grpSpPr>
        <p:sp>
          <p:nvSpPr>
            <p:cNvPr id="12978" name="Google Shape;12978;p79"/>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9"/>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9"/>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9"/>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9"/>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9"/>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9"/>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9"/>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9"/>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9"/>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9"/>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9"/>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9"/>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9"/>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9"/>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3" name="Google Shape;12993;p79"/>
          <p:cNvGrpSpPr/>
          <p:nvPr/>
        </p:nvGrpSpPr>
        <p:grpSpPr>
          <a:xfrm>
            <a:off x="7156182" y="2266890"/>
            <a:ext cx="274550" cy="354728"/>
            <a:chOff x="7156182" y="2419290"/>
            <a:chExt cx="274550" cy="354728"/>
          </a:xfrm>
        </p:grpSpPr>
        <p:sp>
          <p:nvSpPr>
            <p:cNvPr id="12994" name="Google Shape;12994;p79"/>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9"/>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9"/>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9"/>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9"/>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9"/>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9"/>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9"/>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9"/>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9"/>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9"/>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9"/>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9"/>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9"/>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9"/>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9" name="Google Shape;13009;p79"/>
          <p:cNvGrpSpPr/>
          <p:nvPr/>
        </p:nvGrpSpPr>
        <p:grpSpPr>
          <a:xfrm>
            <a:off x="6705276" y="2266890"/>
            <a:ext cx="274812" cy="354728"/>
            <a:chOff x="6705276" y="2419290"/>
            <a:chExt cx="274812" cy="354728"/>
          </a:xfrm>
        </p:grpSpPr>
        <p:sp>
          <p:nvSpPr>
            <p:cNvPr id="13010" name="Google Shape;13010;p79"/>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9"/>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9"/>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9"/>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9"/>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9"/>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9"/>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9"/>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79"/>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9"/>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9"/>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9"/>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9"/>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9"/>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9"/>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9"/>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9"/>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9"/>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9"/>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9"/>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9"/>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9"/>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9"/>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9"/>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9"/>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79"/>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79"/>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9"/>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79"/>
          <p:cNvGrpSpPr/>
          <p:nvPr/>
        </p:nvGrpSpPr>
        <p:grpSpPr>
          <a:xfrm>
            <a:off x="4902936" y="2266890"/>
            <a:ext cx="274576" cy="354728"/>
            <a:chOff x="4902936" y="2419290"/>
            <a:chExt cx="274576" cy="354728"/>
          </a:xfrm>
        </p:grpSpPr>
        <p:sp>
          <p:nvSpPr>
            <p:cNvPr id="13039" name="Google Shape;13039;p79"/>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9"/>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9"/>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9"/>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9"/>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9"/>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9"/>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9"/>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9"/>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9"/>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79"/>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9"/>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9"/>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79"/>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79"/>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9"/>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9"/>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9"/>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9"/>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9"/>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79"/>
          <p:cNvGrpSpPr/>
          <p:nvPr/>
        </p:nvGrpSpPr>
        <p:grpSpPr>
          <a:xfrm>
            <a:off x="7608056" y="3193394"/>
            <a:ext cx="270334" cy="354754"/>
            <a:chOff x="7608056" y="3345794"/>
            <a:chExt cx="270334" cy="354754"/>
          </a:xfrm>
        </p:grpSpPr>
        <p:sp>
          <p:nvSpPr>
            <p:cNvPr id="13060" name="Google Shape;13060;p79"/>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9"/>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9"/>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9"/>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79"/>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79"/>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9"/>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9"/>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9"/>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9"/>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9"/>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9"/>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79"/>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79"/>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9"/>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9"/>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9"/>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9"/>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9"/>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9" name="Google Shape;13079;p79"/>
          <p:cNvGrpSpPr/>
          <p:nvPr/>
        </p:nvGrpSpPr>
        <p:grpSpPr>
          <a:xfrm>
            <a:off x="6712765" y="4115682"/>
            <a:ext cx="263316" cy="354728"/>
            <a:chOff x="6712765" y="4268082"/>
            <a:chExt cx="263316" cy="354728"/>
          </a:xfrm>
        </p:grpSpPr>
        <p:sp>
          <p:nvSpPr>
            <p:cNvPr id="13080" name="Google Shape;13080;p79"/>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9"/>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9"/>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9"/>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9"/>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9"/>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9"/>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9"/>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9"/>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9"/>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9"/>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9"/>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9"/>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9"/>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9"/>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9"/>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79"/>
          <p:cNvGrpSpPr/>
          <p:nvPr/>
        </p:nvGrpSpPr>
        <p:grpSpPr>
          <a:xfrm>
            <a:off x="5359341" y="2266759"/>
            <a:ext cx="262819" cy="354859"/>
            <a:chOff x="5359341" y="2419159"/>
            <a:chExt cx="262819" cy="354859"/>
          </a:xfrm>
        </p:grpSpPr>
        <p:sp>
          <p:nvSpPr>
            <p:cNvPr id="13097" name="Google Shape;13097;p79"/>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9"/>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9"/>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9"/>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9"/>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9"/>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9"/>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79"/>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79"/>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79"/>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9"/>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9"/>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9"/>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9"/>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9"/>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9"/>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9"/>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9"/>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79"/>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79"/>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9"/>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8" name="Google Shape;13118;p79"/>
          <p:cNvGrpSpPr/>
          <p:nvPr/>
        </p:nvGrpSpPr>
        <p:grpSpPr>
          <a:xfrm>
            <a:off x="6709282" y="3637806"/>
            <a:ext cx="263316" cy="354493"/>
            <a:chOff x="6709282" y="3790206"/>
            <a:chExt cx="263316" cy="354493"/>
          </a:xfrm>
        </p:grpSpPr>
        <p:sp>
          <p:nvSpPr>
            <p:cNvPr id="13119" name="Google Shape;13119;p79"/>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9"/>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9"/>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9"/>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9"/>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9"/>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9"/>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9"/>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9"/>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9"/>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79"/>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9"/>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79"/>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79"/>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9"/>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9"/>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5" name="Google Shape;13135;p79"/>
          <p:cNvGrpSpPr/>
          <p:nvPr/>
        </p:nvGrpSpPr>
        <p:grpSpPr>
          <a:xfrm>
            <a:off x="6260629" y="2266890"/>
            <a:ext cx="263055" cy="354493"/>
            <a:chOff x="6260629" y="2419290"/>
            <a:chExt cx="263055" cy="354493"/>
          </a:xfrm>
        </p:grpSpPr>
        <p:sp>
          <p:nvSpPr>
            <p:cNvPr id="13136" name="Google Shape;13136;p79"/>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9"/>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9"/>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9"/>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9"/>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9"/>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79"/>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79"/>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9"/>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79"/>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9"/>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9"/>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79"/>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79"/>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79"/>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1" name="Google Shape;13151;p79"/>
          <p:cNvGrpSpPr/>
          <p:nvPr/>
        </p:nvGrpSpPr>
        <p:grpSpPr>
          <a:xfrm>
            <a:off x="6260864" y="2727511"/>
            <a:ext cx="263343" cy="354754"/>
            <a:chOff x="6260864" y="2879911"/>
            <a:chExt cx="263343" cy="354754"/>
          </a:xfrm>
        </p:grpSpPr>
        <p:sp>
          <p:nvSpPr>
            <p:cNvPr id="13152" name="Google Shape;13152;p79"/>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9"/>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79"/>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79"/>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79"/>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9"/>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9"/>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9"/>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9"/>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9"/>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9"/>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9"/>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9"/>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79"/>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9"/>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9"/>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9"/>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79"/>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0" name="Google Shape;13170;p79"/>
          <p:cNvGrpSpPr/>
          <p:nvPr/>
        </p:nvGrpSpPr>
        <p:grpSpPr>
          <a:xfrm>
            <a:off x="8062968" y="2266890"/>
            <a:ext cx="263316" cy="354728"/>
            <a:chOff x="8062968" y="2419290"/>
            <a:chExt cx="263316" cy="354728"/>
          </a:xfrm>
        </p:grpSpPr>
        <p:sp>
          <p:nvSpPr>
            <p:cNvPr id="13171" name="Google Shape;13171;p79"/>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79"/>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79"/>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9"/>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9"/>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9"/>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79"/>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79"/>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79"/>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79"/>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79"/>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79"/>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79"/>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9"/>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9"/>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79"/>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9"/>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8" name="Google Shape;13188;p79"/>
          <p:cNvGrpSpPr/>
          <p:nvPr/>
        </p:nvGrpSpPr>
        <p:grpSpPr>
          <a:xfrm>
            <a:off x="5809723" y="2266890"/>
            <a:ext cx="263316" cy="354728"/>
            <a:chOff x="5809723" y="2419290"/>
            <a:chExt cx="263316" cy="354728"/>
          </a:xfrm>
        </p:grpSpPr>
        <p:sp>
          <p:nvSpPr>
            <p:cNvPr id="13189" name="Google Shape;13189;p79"/>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9"/>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9"/>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9"/>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9"/>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9"/>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79"/>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79"/>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9"/>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9"/>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79"/>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79"/>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9"/>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9"/>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9"/>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79"/>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79"/>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6" name="Google Shape;13206;p79"/>
          <p:cNvGrpSpPr/>
          <p:nvPr/>
        </p:nvGrpSpPr>
        <p:grpSpPr>
          <a:xfrm>
            <a:off x="7606826" y="1350599"/>
            <a:ext cx="263552" cy="354754"/>
            <a:chOff x="7606826" y="1502999"/>
            <a:chExt cx="263552" cy="354754"/>
          </a:xfrm>
        </p:grpSpPr>
        <p:sp>
          <p:nvSpPr>
            <p:cNvPr id="13207" name="Google Shape;13207;p79"/>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9"/>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9"/>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9"/>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9"/>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79"/>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79"/>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9"/>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9"/>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79"/>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79"/>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9"/>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9"/>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9"/>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9"/>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79"/>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79"/>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79"/>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5" name="Google Shape;13225;p79"/>
          <p:cNvGrpSpPr/>
          <p:nvPr/>
        </p:nvGrpSpPr>
        <p:grpSpPr>
          <a:xfrm>
            <a:off x="8060455" y="3637675"/>
            <a:ext cx="264076" cy="354623"/>
            <a:chOff x="8060455" y="3790075"/>
            <a:chExt cx="264076" cy="354623"/>
          </a:xfrm>
        </p:grpSpPr>
        <p:sp>
          <p:nvSpPr>
            <p:cNvPr id="13226" name="Google Shape;13226;p79"/>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9"/>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9"/>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79"/>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79"/>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9"/>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9"/>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79"/>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79"/>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79"/>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79"/>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79"/>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79"/>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79"/>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9"/>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9"/>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79"/>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79"/>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79"/>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9"/>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9"/>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9"/>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9"/>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9" name="Google Shape;13249;p79"/>
          <p:cNvGrpSpPr/>
          <p:nvPr/>
        </p:nvGrpSpPr>
        <p:grpSpPr>
          <a:xfrm>
            <a:off x="7614550" y="2727511"/>
            <a:ext cx="263316" cy="354754"/>
            <a:chOff x="7614550" y="2879911"/>
            <a:chExt cx="263316" cy="354754"/>
          </a:xfrm>
        </p:grpSpPr>
        <p:sp>
          <p:nvSpPr>
            <p:cNvPr id="13250" name="Google Shape;13250;p79"/>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79"/>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9"/>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79"/>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9"/>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79"/>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79"/>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79"/>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79"/>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79"/>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79"/>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79"/>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9"/>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79"/>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79"/>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79"/>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9"/>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9"/>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9"/>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9" name="Google Shape;13269;p79"/>
          <p:cNvGrpSpPr/>
          <p:nvPr/>
        </p:nvGrpSpPr>
        <p:grpSpPr>
          <a:xfrm>
            <a:off x="4900684" y="4115787"/>
            <a:ext cx="274576" cy="354623"/>
            <a:chOff x="4900684" y="4268187"/>
            <a:chExt cx="274576" cy="354623"/>
          </a:xfrm>
        </p:grpSpPr>
        <p:sp>
          <p:nvSpPr>
            <p:cNvPr id="13270" name="Google Shape;13270;p79"/>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79"/>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79"/>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9"/>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9"/>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9"/>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9"/>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79"/>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79"/>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79"/>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9"/>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9"/>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9"/>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79"/>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9"/>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5" name="Google Shape;13285;p79"/>
          <p:cNvGrpSpPr/>
          <p:nvPr/>
        </p:nvGrpSpPr>
        <p:grpSpPr>
          <a:xfrm>
            <a:off x="7161654" y="3193394"/>
            <a:ext cx="263343" cy="354754"/>
            <a:chOff x="7161654" y="3345794"/>
            <a:chExt cx="263343" cy="354754"/>
          </a:xfrm>
        </p:grpSpPr>
        <p:sp>
          <p:nvSpPr>
            <p:cNvPr id="13286" name="Google Shape;13286;p79"/>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79"/>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9"/>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79"/>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79"/>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9"/>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9"/>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79"/>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79"/>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9"/>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9"/>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79"/>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9"/>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79"/>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79"/>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9"/>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79"/>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79"/>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79"/>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5" name="Google Shape;13305;p79"/>
          <p:cNvGrpSpPr/>
          <p:nvPr/>
        </p:nvGrpSpPr>
        <p:grpSpPr>
          <a:xfrm>
            <a:off x="6711770" y="3193394"/>
            <a:ext cx="263081" cy="354754"/>
            <a:chOff x="6711770" y="3345794"/>
            <a:chExt cx="263081" cy="354754"/>
          </a:xfrm>
        </p:grpSpPr>
        <p:sp>
          <p:nvSpPr>
            <p:cNvPr id="13306" name="Google Shape;13306;p79"/>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79"/>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79"/>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9"/>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9"/>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9"/>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9"/>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9"/>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79"/>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79"/>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79"/>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9"/>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9"/>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9"/>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9"/>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9"/>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9"/>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3" name="Google Shape;13323;p79"/>
          <p:cNvGrpSpPr/>
          <p:nvPr/>
        </p:nvGrpSpPr>
        <p:grpSpPr>
          <a:xfrm>
            <a:off x="7163409" y="2727851"/>
            <a:ext cx="263316" cy="354414"/>
            <a:chOff x="7163409" y="2880251"/>
            <a:chExt cx="263316" cy="354414"/>
          </a:xfrm>
        </p:grpSpPr>
        <p:sp>
          <p:nvSpPr>
            <p:cNvPr id="13324" name="Google Shape;13324;p79"/>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79"/>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79"/>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79"/>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9"/>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9"/>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9"/>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79"/>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79"/>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9"/>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9"/>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9"/>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6" name="Google Shape;13336;p79"/>
          <p:cNvGrpSpPr/>
          <p:nvPr/>
        </p:nvGrpSpPr>
        <p:grpSpPr>
          <a:xfrm>
            <a:off x="6712032" y="2727772"/>
            <a:ext cx="263316" cy="354493"/>
            <a:chOff x="6712032" y="2880172"/>
            <a:chExt cx="263316" cy="354493"/>
          </a:xfrm>
        </p:grpSpPr>
        <p:sp>
          <p:nvSpPr>
            <p:cNvPr id="13337" name="Google Shape;13337;p79"/>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9"/>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9"/>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79"/>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79"/>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79"/>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9"/>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79"/>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9"/>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9"/>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9"/>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9"/>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79"/>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79"/>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79"/>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9"/>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9"/>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9"/>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9"/>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79"/>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79"/>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8" name="Google Shape;13358;p79"/>
          <p:cNvGrpSpPr/>
          <p:nvPr/>
        </p:nvGrpSpPr>
        <p:grpSpPr>
          <a:xfrm>
            <a:off x="6261624" y="3193394"/>
            <a:ext cx="263316" cy="354754"/>
            <a:chOff x="6261624" y="3345794"/>
            <a:chExt cx="263316" cy="354754"/>
          </a:xfrm>
        </p:grpSpPr>
        <p:sp>
          <p:nvSpPr>
            <p:cNvPr id="13359" name="Google Shape;13359;p79"/>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9"/>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9"/>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9"/>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79"/>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79"/>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9"/>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79"/>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9"/>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9"/>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9"/>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9"/>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9"/>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9"/>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9"/>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9"/>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9"/>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9"/>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9"/>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9"/>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9"/>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9"/>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79"/>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9"/>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9"/>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9"/>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9"/>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9"/>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87" name="Google Shape;13387;p79"/>
          <p:cNvSpPr/>
          <p:nvPr/>
        </p:nvSpPr>
        <p:spPr>
          <a:xfrm>
            <a:off x="5880422" y="32106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88" name="Google Shape;13388;p79"/>
          <p:cNvGrpSpPr/>
          <p:nvPr/>
        </p:nvGrpSpPr>
        <p:grpSpPr>
          <a:xfrm>
            <a:off x="5811739" y="3193394"/>
            <a:ext cx="263316" cy="354754"/>
            <a:chOff x="5811739" y="3345794"/>
            <a:chExt cx="263316" cy="354754"/>
          </a:xfrm>
        </p:grpSpPr>
        <p:sp>
          <p:nvSpPr>
            <p:cNvPr id="13389" name="Google Shape;13389;p79"/>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9"/>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79"/>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79"/>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9"/>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9"/>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9"/>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9"/>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9"/>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9"/>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9"/>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9"/>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9"/>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9"/>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79"/>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79"/>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79"/>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79"/>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9"/>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9"/>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9"/>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0" name="Google Shape;13410;p79"/>
          <p:cNvGrpSpPr/>
          <p:nvPr/>
        </p:nvGrpSpPr>
        <p:grpSpPr>
          <a:xfrm>
            <a:off x="5363818" y="3193394"/>
            <a:ext cx="259074" cy="354493"/>
            <a:chOff x="5363818" y="3345794"/>
            <a:chExt cx="259074" cy="354493"/>
          </a:xfrm>
        </p:grpSpPr>
        <p:sp>
          <p:nvSpPr>
            <p:cNvPr id="13411" name="Google Shape;13411;p79"/>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9"/>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9"/>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79"/>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79"/>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9"/>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9"/>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79"/>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9"/>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9"/>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9"/>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79"/>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79"/>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9"/>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9"/>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9"/>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79"/>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9"/>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9"/>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9"/>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9"/>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9"/>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9"/>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9"/>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9"/>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79"/>
          <p:cNvGrpSpPr/>
          <p:nvPr/>
        </p:nvGrpSpPr>
        <p:grpSpPr>
          <a:xfrm>
            <a:off x="4912939" y="3193263"/>
            <a:ext cx="261326" cy="354885"/>
            <a:chOff x="4912939" y="3345663"/>
            <a:chExt cx="261326" cy="354885"/>
          </a:xfrm>
        </p:grpSpPr>
        <p:sp>
          <p:nvSpPr>
            <p:cNvPr id="13437" name="Google Shape;13437;p79"/>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9"/>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9"/>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9"/>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79"/>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9"/>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79"/>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79"/>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9"/>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9"/>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79"/>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79"/>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9"/>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9"/>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9"/>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9"/>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9"/>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9"/>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9"/>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9"/>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9"/>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8" name="Google Shape;13458;p79"/>
          <p:cNvGrpSpPr/>
          <p:nvPr/>
        </p:nvGrpSpPr>
        <p:grpSpPr>
          <a:xfrm>
            <a:off x="5809723" y="2727511"/>
            <a:ext cx="263081" cy="355016"/>
            <a:chOff x="5809723" y="2879911"/>
            <a:chExt cx="263081" cy="355016"/>
          </a:xfrm>
        </p:grpSpPr>
        <p:sp>
          <p:nvSpPr>
            <p:cNvPr id="13459" name="Google Shape;13459;p79"/>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79"/>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9"/>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9"/>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9"/>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9"/>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9"/>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9"/>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9"/>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9"/>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9"/>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9"/>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9"/>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9"/>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9"/>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9"/>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9"/>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9"/>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79"/>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79"/>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79"/>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9"/>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1" name="Google Shape;13481;p79"/>
          <p:cNvGrpSpPr/>
          <p:nvPr/>
        </p:nvGrpSpPr>
        <p:grpSpPr>
          <a:xfrm>
            <a:off x="7616069" y="4115656"/>
            <a:ext cx="263316" cy="354754"/>
            <a:chOff x="7616069" y="4268056"/>
            <a:chExt cx="263316" cy="354754"/>
          </a:xfrm>
        </p:grpSpPr>
        <p:sp>
          <p:nvSpPr>
            <p:cNvPr id="13482" name="Google Shape;13482;p79"/>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9"/>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9"/>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9"/>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79"/>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79"/>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79"/>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9"/>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9"/>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9"/>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9"/>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9"/>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9"/>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9"/>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9"/>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79"/>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79"/>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9"/>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9"/>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79"/>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79"/>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3" name="Google Shape;13503;p79"/>
          <p:cNvGrpSpPr/>
          <p:nvPr/>
        </p:nvGrpSpPr>
        <p:grpSpPr>
          <a:xfrm>
            <a:off x="7164404" y="4115918"/>
            <a:ext cx="263316" cy="354493"/>
            <a:chOff x="7164404" y="4268318"/>
            <a:chExt cx="263316" cy="354493"/>
          </a:xfrm>
        </p:grpSpPr>
        <p:sp>
          <p:nvSpPr>
            <p:cNvPr id="13504" name="Google Shape;13504;p79"/>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9"/>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79"/>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9"/>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9"/>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9"/>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9"/>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9"/>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9"/>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9"/>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9"/>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79"/>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79"/>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9"/>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9"/>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9"/>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0" name="Google Shape;13520;p79"/>
          <p:cNvGrpSpPr/>
          <p:nvPr/>
        </p:nvGrpSpPr>
        <p:grpSpPr>
          <a:xfrm>
            <a:off x="5358346" y="2727511"/>
            <a:ext cx="263316" cy="354754"/>
            <a:chOff x="5358346" y="2879911"/>
            <a:chExt cx="263316" cy="354754"/>
          </a:xfrm>
        </p:grpSpPr>
        <p:sp>
          <p:nvSpPr>
            <p:cNvPr id="13521" name="Google Shape;13521;p79"/>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9"/>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79"/>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9"/>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9"/>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9"/>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9"/>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9"/>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9"/>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9"/>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9"/>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9"/>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9"/>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9"/>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9"/>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79"/>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9"/>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9"/>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9"/>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9"/>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9"/>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2" name="Google Shape;13542;p79"/>
          <p:cNvGrpSpPr/>
          <p:nvPr/>
        </p:nvGrpSpPr>
        <p:grpSpPr>
          <a:xfrm>
            <a:off x="8061450" y="3193342"/>
            <a:ext cx="263316" cy="354807"/>
            <a:chOff x="8061450" y="3345742"/>
            <a:chExt cx="263316" cy="354807"/>
          </a:xfrm>
        </p:grpSpPr>
        <p:sp>
          <p:nvSpPr>
            <p:cNvPr id="13543" name="Google Shape;13543;p79"/>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9"/>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9"/>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9"/>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9"/>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9"/>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79"/>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79"/>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9"/>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9"/>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79"/>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9"/>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9"/>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9"/>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9"/>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9"/>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79"/>
          <p:cNvGrpSpPr/>
          <p:nvPr/>
        </p:nvGrpSpPr>
        <p:grpSpPr>
          <a:xfrm>
            <a:off x="8065953" y="2727511"/>
            <a:ext cx="263081" cy="354754"/>
            <a:chOff x="8065953" y="2879911"/>
            <a:chExt cx="263081" cy="354754"/>
          </a:xfrm>
        </p:grpSpPr>
        <p:sp>
          <p:nvSpPr>
            <p:cNvPr id="13560" name="Google Shape;13560;p79"/>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9"/>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9"/>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9"/>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9"/>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9"/>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9"/>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9"/>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9"/>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9"/>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9"/>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9"/>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9"/>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79"/>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79"/>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9"/>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79"/>
          <p:cNvGrpSpPr/>
          <p:nvPr/>
        </p:nvGrpSpPr>
        <p:grpSpPr>
          <a:xfrm>
            <a:off x="8064199" y="4115918"/>
            <a:ext cx="270308" cy="354493"/>
            <a:chOff x="8064199" y="4268318"/>
            <a:chExt cx="270308" cy="354493"/>
          </a:xfrm>
        </p:grpSpPr>
        <p:sp>
          <p:nvSpPr>
            <p:cNvPr id="13577" name="Google Shape;13577;p79"/>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9"/>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9"/>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9"/>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9"/>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9"/>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9"/>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9"/>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9"/>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9"/>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9"/>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79"/>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9"/>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9"/>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9"/>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9"/>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9"/>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9"/>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5" name="Google Shape;13595;p79"/>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596" name="Google Shape;13596;p79"/>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600"/>
        <p:cNvGrpSpPr/>
        <p:nvPr/>
      </p:nvGrpSpPr>
      <p:grpSpPr>
        <a:xfrm>
          <a:off x="0" y="0"/>
          <a:ext cx="0" cy="0"/>
          <a:chOff x="0" y="0"/>
          <a:chExt cx="0" cy="0"/>
        </a:xfrm>
      </p:grpSpPr>
      <p:grpSp>
        <p:nvGrpSpPr>
          <p:cNvPr id="13601" name="Google Shape;13601;p80"/>
          <p:cNvGrpSpPr/>
          <p:nvPr/>
        </p:nvGrpSpPr>
        <p:grpSpPr>
          <a:xfrm>
            <a:off x="3511608" y="3163570"/>
            <a:ext cx="381482" cy="366926"/>
            <a:chOff x="3511608" y="3348218"/>
            <a:chExt cx="381482" cy="366926"/>
          </a:xfrm>
        </p:grpSpPr>
        <p:sp>
          <p:nvSpPr>
            <p:cNvPr id="13602" name="Google Shape;13602;p80"/>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0"/>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0"/>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0"/>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0"/>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0"/>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0"/>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0"/>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0"/>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0"/>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0"/>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0"/>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0"/>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0"/>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80"/>
          <p:cNvGrpSpPr/>
          <p:nvPr/>
        </p:nvGrpSpPr>
        <p:grpSpPr>
          <a:xfrm>
            <a:off x="1849816" y="3622692"/>
            <a:ext cx="163616" cy="366665"/>
            <a:chOff x="1849816" y="3807339"/>
            <a:chExt cx="163616" cy="366665"/>
          </a:xfrm>
        </p:grpSpPr>
        <p:sp>
          <p:nvSpPr>
            <p:cNvPr id="13617" name="Google Shape;13617;p80"/>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0"/>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0"/>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0"/>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0"/>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80"/>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0"/>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0"/>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0"/>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0"/>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0"/>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0"/>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0"/>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0"/>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1" name="Google Shape;13631;p80"/>
          <p:cNvGrpSpPr/>
          <p:nvPr/>
        </p:nvGrpSpPr>
        <p:grpSpPr>
          <a:xfrm>
            <a:off x="2274757" y="3622666"/>
            <a:ext cx="202292" cy="366430"/>
            <a:chOff x="2274757" y="3807313"/>
            <a:chExt cx="202292" cy="366430"/>
          </a:xfrm>
        </p:grpSpPr>
        <p:sp>
          <p:nvSpPr>
            <p:cNvPr id="13632" name="Google Shape;13632;p80"/>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0"/>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0"/>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0"/>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0"/>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80"/>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0"/>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0"/>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0"/>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0"/>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2" name="Google Shape;13642;p80"/>
          <p:cNvGrpSpPr/>
          <p:nvPr/>
        </p:nvGrpSpPr>
        <p:grpSpPr>
          <a:xfrm>
            <a:off x="3972716" y="3163570"/>
            <a:ext cx="366404" cy="366665"/>
            <a:chOff x="3972716" y="3348218"/>
            <a:chExt cx="366404" cy="366665"/>
          </a:xfrm>
        </p:grpSpPr>
        <p:sp>
          <p:nvSpPr>
            <p:cNvPr id="13643" name="Google Shape;13643;p80"/>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0"/>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0"/>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0"/>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0"/>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0"/>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0"/>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0"/>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0"/>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0"/>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0"/>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0"/>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80"/>
          <p:cNvGrpSpPr/>
          <p:nvPr/>
        </p:nvGrpSpPr>
        <p:grpSpPr>
          <a:xfrm>
            <a:off x="866528" y="3163701"/>
            <a:ext cx="317405" cy="366534"/>
            <a:chOff x="866528" y="3348348"/>
            <a:chExt cx="317405" cy="366534"/>
          </a:xfrm>
        </p:grpSpPr>
        <p:sp>
          <p:nvSpPr>
            <p:cNvPr id="13656" name="Google Shape;13656;p80"/>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0"/>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0"/>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0"/>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0"/>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0"/>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80"/>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0"/>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4" name="Google Shape;13664;p80"/>
          <p:cNvGrpSpPr/>
          <p:nvPr/>
        </p:nvGrpSpPr>
        <p:grpSpPr>
          <a:xfrm>
            <a:off x="1316818" y="3163648"/>
            <a:ext cx="310872" cy="366848"/>
            <a:chOff x="1316818" y="3348296"/>
            <a:chExt cx="310872" cy="366848"/>
          </a:xfrm>
        </p:grpSpPr>
        <p:sp>
          <p:nvSpPr>
            <p:cNvPr id="13665" name="Google Shape;13665;p80"/>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0"/>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0"/>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0"/>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0"/>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0"/>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80"/>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0"/>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0"/>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0"/>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0"/>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0"/>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0"/>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0"/>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0"/>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80"/>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0"/>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0"/>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0"/>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0"/>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0"/>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0"/>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0"/>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0"/>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9" name="Google Shape;13689;p80"/>
          <p:cNvGrpSpPr/>
          <p:nvPr/>
        </p:nvGrpSpPr>
        <p:grpSpPr>
          <a:xfrm>
            <a:off x="3105248" y="3163596"/>
            <a:ext cx="305620" cy="366430"/>
            <a:chOff x="3105248" y="3348244"/>
            <a:chExt cx="305620" cy="366430"/>
          </a:xfrm>
        </p:grpSpPr>
        <p:sp>
          <p:nvSpPr>
            <p:cNvPr id="13690" name="Google Shape;13690;p80"/>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0"/>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0"/>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0"/>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0"/>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80"/>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0"/>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7" name="Google Shape;13697;p80"/>
          <p:cNvGrpSpPr/>
          <p:nvPr/>
        </p:nvGrpSpPr>
        <p:grpSpPr>
          <a:xfrm>
            <a:off x="2661988" y="3163570"/>
            <a:ext cx="304078" cy="366665"/>
            <a:chOff x="2661988" y="3348218"/>
            <a:chExt cx="304078" cy="366665"/>
          </a:xfrm>
        </p:grpSpPr>
        <p:sp>
          <p:nvSpPr>
            <p:cNvPr id="13698" name="Google Shape;13698;p80"/>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0"/>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0"/>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0"/>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0"/>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0"/>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80"/>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80"/>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0"/>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0"/>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0"/>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0"/>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80"/>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0"/>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0"/>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80"/>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80"/>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0"/>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0"/>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7" name="Google Shape;13717;p80"/>
          <p:cNvGrpSpPr/>
          <p:nvPr/>
        </p:nvGrpSpPr>
        <p:grpSpPr>
          <a:xfrm>
            <a:off x="2212927" y="3164249"/>
            <a:ext cx="307606" cy="366482"/>
            <a:chOff x="2212927" y="3348897"/>
            <a:chExt cx="307606" cy="366482"/>
          </a:xfrm>
        </p:grpSpPr>
        <p:sp>
          <p:nvSpPr>
            <p:cNvPr id="13718" name="Google Shape;13718;p80"/>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0"/>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0"/>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0"/>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0"/>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0"/>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0"/>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0"/>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0"/>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0"/>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80"/>
          <p:cNvGrpSpPr/>
          <p:nvPr/>
        </p:nvGrpSpPr>
        <p:grpSpPr>
          <a:xfrm>
            <a:off x="1764389" y="3163570"/>
            <a:ext cx="310114" cy="366665"/>
            <a:chOff x="1764389" y="3348218"/>
            <a:chExt cx="310114" cy="366665"/>
          </a:xfrm>
        </p:grpSpPr>
        <p:sp>
          <p:nvSpPr>
            <p:cNvPr id="13729" name="Google Shape;13729;p80"/>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0"/>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0"/>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0"/>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0"/>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0"/>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0"/>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0"/>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0"/>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0"/>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0"/>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0"/>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0"/>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0"/>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0"/>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0"/>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0"/>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0"/>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0"/>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0"/>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9" name="Google Shape;13749;p80"/>
          <p:cNvGrpSpPr/>
          <p:nvPr/>
        </p:nvGrpSpPr>
        <p:grpSpPr>
          <a:xfrm>
            <a:off x="2777572" y="3622640"/>
            <a:ext cx="81716" cy="366717"/>
            <a:chOff x="2777572" y="3807287"/>
            <a:chExt cx="81716" cy="366717"/>
          </a:xfrm>
        </p:grpSpPr>
        <p:sp>
          <p:nvSpPr>
            <p:cNvPr id="13750" name="Google Shape;13750;p80"/>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0"/>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0"/>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0"/>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0"/>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0"/>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0"/>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0"/>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80"/>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80"/>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0"/>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1" name="Google Shape;13761;p80"/>
          <p:cNvGrpSpPr/>
          <p:nvPr/>
        </p:nvGrpSpPr>
        <p:grpSpPr>
          <a:xfrm>
            <a:off x="3934014" y="4145133"/>
            <a:ext cx="366665" cy="256334"/>
            <a:chOff x="3934014" y="4329780"/>
            <a:chExt cx="366665" cy="256334"/>
          </a:xfrm>
        </p:grpSpPr>
        <p:sp>
          <p:nvSpPr>
            <p:cNvPr id="13762" name="Google Shape;13762;p80"/>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0"/>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0"/>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0"/>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0"/>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0"/>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0"/>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0"/>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0"/>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0"/>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0"/>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0"/>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0"/>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5" name="Google Shape;13775;p80"/>
          <p:cNvGrpSpPr/>
          <p:nvPr/>
        </p:nvGrpSpPr>
        <p:grpSpPr>
          <a:xfrm>
            <a:off x="947670" y="3622692"/>
            <a:ext cx="194295" cy="366404"/>
            <a:chOff x="947670" y="3807339"/>
            <a:chExt cx="194295" cy="366404"/>
          </a:xfrm>
        </p:grpSpPr>
        <p:sp>
          <p:nvSpPr>
            <p:cNvPr id="13776" name="Google Shape;13776;p80"/>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0"/>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80"/>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0"/>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0"/>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0"/>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0"/>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0"/>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0"/>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0"/>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6" name="Google Shape;13786;p80"/>
          <p:cNvGrpSpPr/>
          <p:nvPr/>
        </p:nvGrpSpPr>
        <p:grpSpPr>
          <a:xfrm>
            <a:off x="3420379" y="4101910"/>
            <a:ext cx="368939" cy="342283"/>
            <a:chOff x="3420379" y="4286557"/>
            <a:chExt cx="368939" cy="342283"/>
          </a:xfrm>
        </p:grpSpPr>
        <p:sp>
          <p:nvSpPr>
            <p:cNvPr id="13787" name="Google Shape;13787;p80"/>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0"/>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0"/>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0"/>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0"/>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0"/>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0"/>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80"/>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80"/>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0"/>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0"/>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0"/>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0"/>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0"/>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0"/>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0"/>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3" name="Google Shape;13803;p80"/>
          <p:cNvGrpSpPr/>
          <p:nvPr/>
        </p:nvGrpSpPr>
        <p:grpSpPr>
          <a:xfrm>
            <a:off x="3965190" y="3657605"/>
            <a:ext cx="369801" cy="296813"/>
            <a:chOff x="3965190" y="3842252"/>
            <a:chExt cx="369801" cy="296813"/>
          </a:xfrm>
        </p:grpSpPr>
        <p:sp>
          <p:nvSpPr>
            <p:cNvPr id="13804" name="Google Shape;13804;p80"/>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80"/>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80"/>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0"/>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0"/>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0"/>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0"/>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0"/>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0"/>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0"/>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0"/>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0"/>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0"/>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0"/>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0"/>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0"/>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0"/>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0"/>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0"/>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80"/>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80"/>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5" name="Google Shape;13825;p80"/>
          <p:cNvGrpSpPr/>
          <p:nvPr/>
        </p:nvGrpSpPr>
        <p:grpSpPr>
          <a:xfrm>
            <a:off x="3506590" y="3649164"/>
            <a:ext cx="396796" cy="313407"/>
            <a:chOff x="3506590" y="3833812"/>
            <a:chExt cx="396796" cy="313407"/>
          </a:xfrm>
        </p:grpSpPr>
        <p:sp>
          <p:nvSpPr>
            <p:cNvPr id="13826" name="Google Shape;13826;p80"/>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0"/>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0"/>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9" name="Google Shape;13829;p80"/>
          <p:cNvGrpSpPr/>
          <p:nvPr/>
        </p:nvGrpSpPr>
        <p:grpSpPr>
          <a:xfrm>
            <a:off x="2769288" y="1780716"/>
            <a:ext cx="104556" cy="366665"/>
            <a:chOff x="2769288" y="1965364"/>
            <a:chExt cx="104556" cy="366665"/>
          </a:xfrm>
        </p:grpSpPr>
        <p:sp>
          <p:nvSpPr>
            <p:cNvPr id="13830" name="Google Shape;13830;p80"/>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0"/>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80"/>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0"/>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0"/>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0"/>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0"/>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80"/>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80"/>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80"/>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0"/>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80"/>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2" name="Google Shape;13842;p80"/>
          <p:cNvGrpSpPr/>
          <p:nvPr/>
        </p:nvGrpSpPr>
        <p:grpSpPr>
          <a:xfrm>
            <a:off x="3966679" y="1826213"/>
            <a:ext cx="367162" cy="275698"/>
            <a:chOff x="3966679" y="2010861"/>
            <a:chExt cx="367162" cy="275698"/>
          </a:xfrm>
        </p:grpSpPr>
        <p:sp>
          <p:nvSpPr>
            <p:cNvPr id="13843" name="Google Shape;13843;p80"/>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80"/>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80"/>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80"/>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7" name="Google Shape;13847;p80"/>
          <p:cNvGrpSpPr/>
          <p:nvPr/>
        </p:nvGrpSpPr>
        <p:grpSpPr>
          <a:xfrm>
            <a:off x="1752577" y="1840847"/>
            <a:ext cx="366404" cy="246220"/>
            <a:chOff x="1752577" y="2025495"/>
            <a:chExt cx="366404" cy="246220"/>
          </a:xfrm>
        </p:grpSpPr>
        <p:sp>
          <p:nvSpPr>
            <p:cNvPr id="13848" name="Google Shape;13848;p80"/>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80"/>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80"/>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0"/>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0"/>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0"/>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80"/>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0"/>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0"/>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0"/>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0"/>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0"/>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0"/>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0"/>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0"/>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0"/>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4" name="Google Shape;13864;p80"/>
          <p:cNvGrpSpPr/>
          <p:nvPr/>
        </p:nvGrpSpPr>
        <p:grpSpPr>
          <a:xfrm>
            <a:off x="1309553" y="1884933"/>
            <a:ext cx="366404" cy="158363"/>
            <a:chOff x="1309553" y="2069580"/>
            <a:chExt cx="366404" cy="158363"/>
          </a:xfrm>
        </p:grpSpPr>
        <p:sp>
          <p:nvSpPr>
            <p:cNvPr id="13865" name="Google Shape;13865;p80"/>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0"/>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80"/>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80"/>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0"/>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0"/>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80"/>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80"/>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0"/>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0"/>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0"/>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80"/>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0"/>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0"/>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0"/>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0"/>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80"/>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0"/>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0"/>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80"/>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80"/>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80"/>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0"/>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80"/>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0"/>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80"/>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1" name="Google Shape;13891;p80"/>
          <p:cNvGrpSpPr/>
          <p:nvPr/>
        </p:nvGrpSpPr>
        <p:grpSpPr>
          <a:xfrm>
            <a:off x="866528" y="1904114"/>
            <a:ext cx="366639" cy="119635"/>
            <a:chOff x="866528" y="2088762"/>
            <a:chExt cx="366639" cy="119635"/>
          </a:xfrm>
        </p:grpSpPr>
        <p:sp>
          <p:nvSpPr>
            <p:cNvPr id="13892" name="Google Shape;13892;p80"/>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0"/>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80"/>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80"/>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0"/>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80"/>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80"/>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0"/>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80"/>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80"/>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0"/>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0"/>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0"/>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0"/>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6" name="Google Shape;13906;p80"/>
          <p:cNvGrpSpPr/>
          <p:nvPr/>
        </p:nvGrpSpPr>
        <p:grpSpPr>
          <a:xfrm>
            <a:off x="2329269" y="1780664"/>
            <a:ext cx="98807" cy="366273"/>
            <a:chOff x="2329269" y="1965312"/>
            <a:chExt cx="98807" cy="366273"/>
          </a:xfrm>
        </p:grpSpPr>
        <p:sp>
          <p:nvSpPr>
            <p:cNvPr id="13907" name="Google Shape;13907;p80"/>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0"/>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0"/>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0" name="Google Shape;13910;p80"/>
          <p:cNvGrpSpPr/>
          <p:nvPr/>
        </p:nvGrpSpPr>
        <p:grpSpPr>
          <a:xfrm>
            <a:off x="3208053" y="1780324"/>
            <a:ext cx="112344" cy="366926"/>
            <a:chOff x="3208053" y="1964972"/>
            <a:chExt cx="112344" cy="366926"/>
          </a:xfrm>
        </p:grpSpPr>
        <p:sp>
          <p:nvSpPr>
            <p:cNvPr id="13911" name="Google Shape;13911;p80"/>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0"/>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80"/>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0"/>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0"/>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0"/>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7" name="Google Shape;13917;p80"/>
          <p:cNvGrpSpPr/>
          <p:nvPr/>
        </p:nvGrpSpPr>
        <p:grpSpPr>
          <a:xfrm>
            <a:off x="3225379" y="3622692"/>
            <a:ext cx="72413" cy="366404"/>
            <a:chOff x="3225379" y="3807339"/>
            <a:chExt cx="72413" cy="366404"/>
          </a:xfrm>
        </p:grpSpPr>
        <p:sp>
          <p:nvSpPr>
            <p:cNvPr id="13918" name="Google Shape;13918;p80"/>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80"/>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80"/>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0"/>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80"/>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80"/>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0"/>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0"/>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6" name="Google Shape;13926;p80"/>
          <p:cNvGrpSpPr/>
          <p:nvPr/>
        </p:nvGrpSpPr>
        <p:grpSpPr>
          <a:xfrm>
            <a:off x="3523916" y="1826448"/>
            <a:ext cx="366665" cy="275201"/>
            <a:chOff x="3523916" y="2011096"/>
            <a:chExt cx="366665" cy="275201"/>
          </a:xfrm>
        </p:grpSpPr>
        <p:sp>
          <p:nvSpPr>
            <p:cNvPr id="13927" name="Google Shape;13927;p80"/>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80"/>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80"/>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0"/>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80"/>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80"/>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0"/>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0"/>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0"/>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80"/>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0"/>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80"/>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80"/>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0"/>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0"/>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0"/>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80"/>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80"/>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80"/>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80"/>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7" name="Google Shape;13947;p80"/>
          <p:cNvGrpSpPr/>
          <p:nvPr/>
        </p:nvGrpSpPr>
        <p:grpSpPr>
          <a:xfrm>
            <a:off x="1742777" y="1315349"/>
            <a:ext cx="393791" cy="366744"/>
            <a:chOff x="1742777" y="1499997"/>
            <a:chExt cx="393791" cy="366744"/>
          </a:xfrm>
        </p:grpSpPr>
        <p:sp>
          <p:nvSpPr>
            <p:cNvPr id="13948" name="Google Shape;13948;p80"/>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80"/>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0"/>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80"/>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80"/>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80"/>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0"/>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0"/>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80"/>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0"/>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80"/>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80"/>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80"/>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0"/>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80"/>
          <p:cNvGrpSpPr/>
          <p:nvPr/>
        </p:nvGrpSpPr>
        <p:grpSpPr>
          <a:xfrm>
            <a:off x="4014449" y="1315349"/>
            <a:ext cx="319914" cy="366639"/>
            <a:chOff x="4014449" y="1499997"/>
            <a:chExt cx="319914" cy="366639"/>
          </a:xfrm>
        </p:grpSpPr>
        <p:sp>
          <p:nvSpPr>
            <p:cNvPr id="13963" name="Google Shape;13963;p80"/>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80"/>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0"/>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0"/>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80"/>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8" name="Google Shape;13968;p80"/>
          <p:cNvGrpSpPr/>
          <p:nvPr/>
        </p:nvGrpSpPr>
        <p:grpSpPr>
          <a:xfrm>
            <a:off x="866267" y="1406813"/>
            <a:ext cx="367397" cy="183711"/>
            <a:chOff x="866267" y="1591460"/>
            <a:chExt cx="367397" cy="183711"/>
          </a:xfrm>
        </p:grpSpPr>
        <p:sp>
          <p:nvSpPr>
            <p:cNvPr id="13969" name="Google Shape;13969;p80"/>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80"/>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80"/>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80"/>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80"/>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80"/>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80"/>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80"/>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0"/>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0"/>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0"/>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80"/>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80"/>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80"/>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0"/>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0"/>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80"/>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80"/>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7" name="Google Shape;13987;p80"/>
          <p:cNvGrpSpPr/>
          <p:nvPr/>
        </p:nvGrpSpPr>
        <p:grpSpPr>
          <a:xfrm>
            <a:off x="3117843" y="1315244"/>
            <a:ext cx="327440" cy="366744"/>
            <a:chOff x="3117843" y="1499892"/>
            <a:chExt cx="327440" cy="366744"/>
          </a:xfrm>
        </p:grpSpPr>
        <p:sp>
          <p:nvSpPr>
            <p:cNvPr id="13988" name="Google Shape;13988;p80"/>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0"/>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0"/>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0"/>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80"/>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80"/>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0"/>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5" name="Google Shape;13995;p80"/>
          <p:cNvGrpSpPr/>
          <p:nvPr/>
        </p:nvGrpSpPr>
        <p:grpSpPr>
          <a:xfrm>
            <a:off x="2667005" y="1315349"/>
            <a:ext cx="336770" cy="366639"/>
            <a:chOff x="2667005" y="1499997"/>
            <a:chExt cx="336770" cy="366639"/>
          </a:xfrm>
        </p:grpSpPr>
        <p:sp>
          <p:nvSpPr>
            <p:cNvPr id="13996" name="Google Shape;13996;p80"/>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80"/>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0"/>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0"/>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0"/>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0"/>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0"/>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80"/>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80"/>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0"/>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0"/>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0"/>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0"/>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0"/>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80"/>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80"/>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0"/>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0"/>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0"/>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5" name="Google Shape;14015;p80"/>
          <p:cNvGrpSpPr/>
          <p:nvPr/>
        </p:nvGrpSpPr>
        <p:grpSpPr>
          <a:xfrm>
            <a:off x="3564866" y="1315349"/>
            <a:ext cx="326473" cy="366639"/>
            <a:chOff x="3564866" y="1499997"/>
            <a:chExt cx="326473" cy="366639"/>
          </a:xfrm>
        </p:grpSpPr>
        <p:sp>
          <p:nvSpPr>
            <p:cNvPr id="14016" name="Google Shape;14016;p80"/>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0"/>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0"/>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0"/>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0"/>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0"/>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0"/>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80"/>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80"/>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5" name="Google Shape;14025;p80"/>
          <p:cNvGrpSpPr/>
          <p:nvPr/>
        </p:nvGrpSpPr>
        <p:grpSpPr>
          <a:xfrm>
            <a:off x="1314074" y="1315349"/>
            <a:ext cx="364392" cy="366639"/>
            <a:chOff x="1314074" y="1499997"/>
            <a:chExt cx="364392" cy="366639"/>
          </a:xfrm>
        </p:grpSpPr>
        <p:sp>
          <p:nvSpPr>
            <p:cNvPr id="14026" name="Google Shape;14026;p80"/>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80"/>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0"/>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0"/>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80"/>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80"/>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0"/>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0"/>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0"/>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0"/>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80"/>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0"/>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8" name="Google Shape;14038;p80"/>
          <p:cNvGrpSpPr/>
          <p:nvPr/>
        </p:nvGrpSpPr>
        <p:grpSpPr>
          <a:xfrm>
            <a:off x="2220479" y="1315349"/>
            <a:ext cx="337005" cy="366639"/>
            <a:chOff x="2220479" y="1499997"/>
            <a:chExt cx="337005" cy="366639"/>
          </a:xfrm>
        </p:grpSpPr>
        <p:sp>
          <p:nvSpPr>
            <p:cNvPr id="14039" name="Google Shape;14039;p80"/>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0"/>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0"/>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0"/>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80"/>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80"/>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80"/>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80"/>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0"/>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0"/>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80"/>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0" name="Google Shape;14050;p80"/>
          <p:cNvGrpSpPr/>
          <p:nvPr/>
        </p:nvGrpSpPr>
        <p:grpSpPr>
          <a:xfrm>
            <a:off x="4105155" y="2241328"/>
            <a:ext cx="87230" cy="366430"/>
            <a:chOff x="4105155" y="2425976"/>
            <a:chExt cx="87230" cy="366430"/>
          </a:xfrm>
        </p:grpSpPr>
        <p:sp>
          <p:nvSpPr>
            <p:cNvPr id="14051" name="Google Shape;14051;p80"/>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0"/>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0"/>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0"/>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0"/>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0"/>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7" name="Google Shape;14057;p80"/>
          <p:cNvGrpSpPr/>
          <p:nvPr/>
        </p:nvGrpSpPr>
        <p:grpSpPr>
          <a:xfrm>
            <a:off x="1808109" y="2241354"/>
            <a:ext cx="267884" cy="366639"/>
            <a:chOff x="1808109" y="2426002"/>
            <a:chExt cx="267884" cy="366639"/>
          </a:xfrm>
        </p:grpSpPr>
        <p:sp>
          <p:nvSpPr>
            <p:cNvPr id="14058" name="Google Shape;14058;p80"/>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0"/>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0"/>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0"/>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80"/>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0"/>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0"/>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80"/>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0"/>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80"/>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0"/>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0"/>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0"/>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0"/>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0"/>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0"/>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80"/>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0"/>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80"/>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0"/>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0"/>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9" name="Google Shape;14079;p80"/>
          <p:cNvGrpSpPr/>
          <p:nvPr/>
        </p:nvGrpSpPr>
        <p:grpSpPr>
          <a:xfrm>
            <a:off x="3603568" y="2241354"/>
            <a:ext cx="207597" cy="366639"/>
            <a:chOff x="3603568" y="2426002"/>
            <a:chExt cx="207597" cy="366639"/>
          </a:xfrm>
        </p:grpSpPr>
        <p:sp>
          <p:nvSpPr>
            <p:cNvPr id="14080" name="Google Shape;14080;p80"/>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80"/>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0"/>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0"/>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80"/>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80"/>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6" name="Google Shape;14086;p80"/>
          <p:cNvGrpSpPr/>
          <p:nvPr/>
        </p:nvGrpSpPr>
        <p:grpSpPr>
          <a:xfrm>
            <a:off x="2246115" y="2241354"/>
            <a:ext cx="274417" cy="366404"/>
            <a:chOff x="2246115" y="2426002"/>
            <a:chExt cx="274417" cy="366404"/>
          </a:xfrm>
        </p:grpSpPr>
        <p:sp>
          <p:nvSpPr>
            <p:cNvPr id="14087" name="Google Shape;14087;p80"/>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80"/>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80"/>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0"/>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0"/>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0"/>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0"/>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0"/>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5" name="Google Shape;14095;p80"/>
          <p:cNvGrpSpPr/>
          <p:nvPr/>
        </p:nvGrpSpPr>
        <p:grpSpPr>
          <a:xfrm>
            <a:off x="2696666" y="2241354"/>
            <a:ext cx="256099" cy="366639"/>
            <a:chOff x="2696666" y="2426002"/>
            <a:chExt cx="256099" cy="366639"/>
          </a:xfrm>
        </p:grpSpPr>
        <p:sp>
          <p:nvSpPr>
            <p:cNvPr id="14096" name="Google Shape;14096;p80"/>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80"/>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80"/>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80"/>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0"/>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80"/>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2" name="Google Shape;14102;p80"/>
          <p:cNvGrpSpPr/>
          <p:nvPr/>
        </p:nvGrpSpPr>
        <p:grpSpPr>
          <a:xfrm>
            <a:off x="3149072" y="2241354"/>
            <a:ext cx="225863" cy="366430"/>
            <a:chOff x="3149072" y="2426002"/>
            <a:chExt cx="225863" cy="366430"/>
          </a:xfrm>
        </p:grpSpPr>
        <p:sp>
          <p:nvSpPr>
            <p:cNvPr id="14103" name="Google Shape;14103;p80"/>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0"/>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0"/>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80"/>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80"/>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0"/>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80"/>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80"/>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80"/>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0"/>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0"/>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4" name="Google Shape;14114;p80"/>
          <p:cNvGrpSpPr/>
          <p:nvPr/>
        </p:nvGrpSpPr>
        <p:grpSpPr>
          <a:xfrm>
            <a:off x="1361556" y="2241276"/>
            <a:ext cx="283224" cy="366482"/>
            <a:chOff x="1361556" y="2425923"/>
            <a:chExt cx="283224" cy="366482"/>
          </a:xfrm>
        </p:grpSpPr>
        <p:sp>
          <p:nvSpPr>
            <p:cNvPr id="14115" name="Google Shape;14115;p80"/>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0"/>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80"/>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80"/>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0"/>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0"/>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80"/>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80"/>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80"/>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80"/>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80"/>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80"/>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80"/>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80"/>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0"/>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0"/>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0"/>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80"/>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80"/>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0"/>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5" name="Google Shape;14135;p80"/>
          <p:cNvGrpSpPr/>
          <p:nvPr/>
        </p:nvGrpSpPr>
        <p:grpSpPr>
          <a:xfrm>
            <a:off x="3973735" y="2706408"/>
            <a:ext cx="361883" cy="366979"/>
            <a:chOff x="3973735" y="2891056"/>
            <a:chExt cx="361883" cy="366979"/>
          </a:xfrm>
        </p:grpSpPr>
        <p:sp>
          <p:nvSpPr>
            <p:cNvPr id="14136" name="Google Shape;14136;p80"/>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80"/>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80"/>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0"/>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0"/>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0"/>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80"/>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0"/>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0"/>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0"/>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80"/>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0"/>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0"/>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0"/>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0"/>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0"/>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80"/>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3" name="Google Shape;14153;p80"/>
          <p:cNvGrpSpPr/>
          <p:nvPr/>
        </p:nvGrpSpPr>
        <p:grpSpPr>
          <a:xfrm>
            <a:off x="3527941" y="2732096"/>
            <a:ext cx="366665" cy="315654"/>
            <a:chOff x="3527941" y="2916744"/>
            <a:chExt cx="366665" cy="315654"/>
          </a:xfrm>
        </p:grpSpPr>
        <p:sp>
          <p:nvSpPr>
            <p:cNvPr id="14154" name="Google Shape;14154;p80"/>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0"/>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80"/>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80"/>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0"/>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0"/>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0"/>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0"/>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0"/>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80"/>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80"/>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0"/>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0"/>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0"/>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0"/>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80"/>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80"/>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80"/>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0"/>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0"/>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0"/>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0"/>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0"/>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0"/>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0"/>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0"/>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0"/>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80"/>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80"/>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80"/>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4" name="Google Shape;14184;p80"/>
          <p:cNvGrpSpPr/>
          <p:nvPr/>
        </p:nvGrpSpPr>
        <p:grpSpPr>
          <a:xfrm>
            <a:off x="2640873" y="2706983"/>
            <a:ext cx="366404" cy="366404"/>
            <a:chOff x="2640873" y="2891631"/>
            <a:chExt cx="366404" cy="366404"/>
          </a:xfrm>
        </p:grpSpPr>
        <p:sp>
          <p:nvSpPr>
            <p:cNvPr id="14185" name="Google Shape;14185;p80"/>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0"/>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0"/>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80"/>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80"/>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80"/>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0"/>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0"/>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0"/>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80"/>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80"/>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80"/>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0"/>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0"/>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9" name="Google Shape;14199;p80"/>
          <p:cNvGrpSpPr/>
          <p:nvPr/>
        </p:nvGrpSpPr>
        <p:grpSpPr>
          <a:xfrm>
            <a:off x="2197091" y="2753473"/>
            <a:ext cx="366665" cy="273189"/>
            <a:chOff x="2197091" y="2938120"/>
            <a:chExt cx="366665" cy="273189"/>
          </a:xfrm>
        </p:grpSpPr>
        <p:sp>
          <p:nvSpPr>
            <p:cNvPr id="14200" name="Google Shape;14200;p80"/>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80"/>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0"/>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0"/>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0"/>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0"/>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0"/>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80"/>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0"/>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80"/>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80"/>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0"/>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0"/>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0"/>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80"/>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0"/>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0"/>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0"/>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0"/>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0"/>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80"/>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80"/>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0"/>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0"/>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4" name="Google Shape;14224;p80"/>
          <p:cNvGrpSpPr/>
          <p:nvPr/>
        </p:nvGrpSpPr>
        <p:grpSpPr>
          <a:xfrm>
            <a:off x="1753570" y="2707479"/>
            <a:ext cx="366665" cy="365202"/>
            <a:chOff x="1753570" y="2892127"/>
            <a:chExt cx="366665" cy="365202"/>
          </a:xfrm>
        </p:grpSpPr>
        <p:sp>
          <p:nvSpPr>
            <p:cNvPr id="14225" name="Google Shape;14225;p80"/>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0"/>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80"/>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0"/>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0"/>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0"/>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80"/>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80"/>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80"/>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80"/>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0"/>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80"/>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0"/>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80"/>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80"/>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0"/>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0"/>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80"/>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3" name="Google Shape;14243;p80"/>
          <p:cNvGrpSpPr/>
          <p:nvPr/>
        </p:nvGrpSpPr>
        <p:grpSpPr>
          <a:xfrm>
            <a:off x="1303751" y="3622692"/>
            <a:ext cx="367684" cy="366561"/>
            <a:chOff x="1303751" y="3807339"/>
            <a:chExt cx="367684" cy="366561"/>
          </a:xfrm>
        </p:grpSpPr>
        <p:sp>
          <p:nvSpPr>
            <p:cNvPr id="14244" name="Google Shape;14244;p80"/>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0"/>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0"/>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0"/>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0"/>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80"/>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0"/>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80"/>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80"/>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0"/>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80"/>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0"/>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80"/>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80"/>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0"/>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0"/>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80"/>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80"/>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0"/>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0"/>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0"/>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80"/>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0"/>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0"/>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0"/>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80"/>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80"/>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80"/>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80"/>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0"/>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0"/>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0"/>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0"/>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0"/>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80"/>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80"/>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80"/>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0"/>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80"/>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80"/>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80"/>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5" name="Google Shape;14285;p80"/>
          <p:cNvSpPr/>
          <p:nvPr/>
        </p:nvSpPr>
        <p:spPr>
          <a:xfrm>
            <a:off x="1321365" y="2721303"/>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6" name="Google Shape;14286;p80"/>
          <p:cNvGrpSpPr/>
          <p:nvPr/>
        </p:nvGrpSpPr>
        <p:grpSpPr>
          <a:xfrm>
            <a:off x="1310049" y="2706774"/>
            <a:ext cx="384749" cy="366613"/>
            <a:chOff x="1310049" y="2891421"/>
            <a:chExt cx="384749" cy="366613"/>
          </a:xfrm>
        </p:grpSpPr>
        <p:sp>
          <p:nvSpPr>
            <p:cNvPr id="14287" name="Google Shape;14287;p80"/>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0"/>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80"/>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0"/>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80"/>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80"/>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0"/>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0"/>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0"/>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0"/>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0"/>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0"/>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0"/>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0"/>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1" name="Google Shape;14301;p80"/>
          <p:cNvGrpSpPr/>
          <p:nvPr/>
        </p:nvGrpSpPr>
        <p:grpSpPr>
          <a:xfrm>
            <a:off x="849673" y="2706695"/>
            <a:ext cx="383468" cy="366665"/>
            <a:chOff x="849673" y="2891343"/>
            <a:chExt cx="383468" cy="366665"/>
          </a:xfrm>
        </p:grpSpPr>
        <p:sp>
          <p:nvSpPr>
            <p:cNvPr id="14302" name="Google Shape;14302;p80"/>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80"/>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80"/>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0"/>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80"/>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0"/>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0"/>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0"/>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0"/>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0"/>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0"/>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0"/>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4" name="Google Shape;14314;p80"/>
          <p:cNvGrpSpPr/>
          <p:nvPr/>
        </p:nvGrpSpPr>
        <p:grpSpPr>
          <a:xfrm>
            <a:off x="920257" y="2241354"/>
            <a:ext cx="278024" cy="366508"/>
            <a:chOff x="920257" y="2426002"/>
            <a:chExt cx="278024" cy="366508"/>
          </a:xfrm>
        </p:grpSpPr>
        <p:sp>
          <p:nvSpPr>
            <p:cNvPr id="14315" name="Google Shape;14315;p80"/>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0"/>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80"/>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80"/>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0"/>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0"/>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0"/>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80"/>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80"/>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80"/>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0"/>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0"/>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0"/>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8" name="Google Shape;14328;p80"/>
          <p:cNvGrpSpPr/>
          <p:nvPr/>
        </p:nvGrpSpPr>
        <p:grpSpPr>
          <a:xfrm>
            <a:off x="866528" y="4089836"/>
            <a:ext cx="349810" cy="366665"/>
            <a:chOff x="866528" y="4274484"/>
            <a:chExt cx="349810" cy="366665"/>
          </a:xfrm>
        </p:grpSpPr>
        <p:sp>
          <p:nvSpPr>
            <p:cNvPr id="14329" name="Google Shape;14329;p80"/>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80"/>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0"/>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0"/>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0"/>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80"/>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0"/>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0"/>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80"/>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80"/>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0"/>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0" name="Google Shape;14340;p80"/>
          <p:cNvGrpSpPr/>
          <p:nvPr/>
        </p:nvGrpSpPr>
        <p:grpSpPr>
          <a:xfrm>
            <a:off x="1388708" y="4089836"/>
            <a:ext cx="330210" cy="366665"/>
            <a:chOff x="1388708" y="4274484"/>
            <a:chExt cx="330210" cy="366665"/>
          </a:xfrm>
        </p:grpSpPr>
        <p:sp>
          <p:nvSpPr>
            <p:cNvPr id="14341" name="Google Shape;14341;p80"/>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0"/>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0"/>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0"/>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0"/>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0"/>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0"/>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0"/>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80"/>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0"/>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0"/>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0"/>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0"/>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80"/>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0"/>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0"/>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80"/>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80"/>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0"/>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0"/>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1" name="Google Shape;14361;p80"/>
          <p:cNvGrpSpPr/>
          <p:nvPr/>
        </p:nvGrpSpPr>
        <p:grpSpPr>
          <a:xfrm>
            <a:off x="1874694" y="4108678"/>
            <a:ext cx="375446" cy="328982"/>
            <a:chOff x="1874694" y="4293326"/>
            <a:chExt cx="375446" cy="328982"/>
          </a:xfrm>
        </p:grpSpPr>
        <p:sp>
          <p:nvSpPr>
            <p:cNvPr id="14362" name="Google Shape;14362;p80"/>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0"/>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0"/>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0"/>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0"/>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0"/>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0"/>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80"/>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0"/>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0"/>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80"/>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80"/>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0"/>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0"/>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0"/>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0"/>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0"/>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0"/>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0"/>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80"/>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80"/>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0"/>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4" name="Google Shape;14384;p80"/>
          <p:cNvGrpSpPr/>
          <p:nvPr/>
        </p:nvGrpSpPr>
        <p:grpSpPr>
          <a:xfrm>
            <a:off x="2396116" y="4108443"/>
            <a:ext cx="366665" cy="329714"/>
            <a:chOff x="2396116" y="4293090"/>
            <a:chExt cx="366665" cy="329714"/>
          </a:xfrm>
        </p:grpSpPr>
        <p:sp>
          <p:nvSpPr>
            <p:cNvPr id="14385" name="Google Shape;14385;p80"/>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0"/>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0"/>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80"/>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0"/>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0"/>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80"/>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80"/>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0"/>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0"/>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80"/>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80"/>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0"/>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80"/>
          <p:cNvGrpSpPr/>
          <p:nvPr/>
        </p:nvGrpSpPr>
        <p:grpSpPr>
          <a:xfrm>
            <a:off x="2908757" y="4105176"/>
            <a:ext cx="367162" cy="336116"/>
            <a:chOff x="2908757" y="4289824"/>
            <a:chExt cx="367162" cy="336116"/>
          </a:xfrm>
        </p:grpSpPr>
        <p:sp>
          <p:nvSpPr>
            <p:cNvPr id="14399" name="Google Shape;14399;p80"/>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80"/>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0"/>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0"/>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0"/>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0"/>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80"/>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0"/>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0"/>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80"/>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0"/>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80"/>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80"/>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0"/>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80"/>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80"/>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0"/>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80"/>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80"/>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0"/>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0"/>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80"/>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80"/>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0"/>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0"/>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80"/>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0"/>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6" name="Google Shape;14426;p80"/>
          <p:cNvGrpSpPr/>
          <p:nvPr/>
        </p:nvGrpSpPr>
        <p:grpSpPr>
          <a:xfrm>
            <a:off x="3082408" y="2734892"/>
            <a:ext cx="368651" cy="310350"/>
            <a:chOff x="3082408" y="2919540"/>
            <a:chExt cx="368651" cy="310350"/>
          </a:xfrm>
        </p:grpSpPr>
        <p:sp>
          <p:nvSpPr>
            <p:cNvPr id="14427" name="Google Shape;14427;p80"/>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80"/>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80"/>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0"/>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0"/>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0"/>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0"/>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0"/>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80"/>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80"/>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0"/>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0"/>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9" name="Google Shape;14439;p80"/>
          <p:cNvGrpSpPr/>
          <p:nvPr/>
        </p:nvGrpSpPr>
        <p:grpSpPr>
          <a:xfrm>
            <a:off x="7069130" y="2240152"/>
            <a:ext cx="366169" cy="360498"/>
            <a:chOff x="7069130" y="2424800"/>
            <a:chExt cx="366169" cy="360498"/>
          </a:xfrm>
        </p:grpSpPr>
        <p:sp>
          <p:nvSpPr>
            <p:cNvPr id="14440" name="Google Shape;14440;p80"/>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0"/>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80"/>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0"/>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0"/>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0"/>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0"/>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0"/>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80"/>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0"/>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0"/>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0"/>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0"/>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0"/>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0"/>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0"/>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80"/>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0"/>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0"/>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0"/>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0" name="Google Shape;14460;p80"/>
          <p:cNvGrpSpPr/>
          <p:nvPr/>
        </p:nvGrpSpPr>
        <p:grpSpPr>
          <a:xfrm>
            <a:off x="4885655" y="2240073"/>
            <a:ext cx="281473" cy="360629"/>
            <a:chOff x="4885655" y="2424721"/>
            <a:chExt cx="281473" cy="360629"/>
          </a:xfrm>
        </p:grpSpPr>
        <p:sp>
          <p:nvSpPr>
            <p:cNvPr id="14461" name="Google Shape;14461;p80"/>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0"/>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80"/>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80"/>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0"/>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80"/>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80"/>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0"/>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0"/>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80"/>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80"/>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2" name="Google Shape;14472;p80"/>
          <p:cNvGrpSpPr/>
          <p:nvPr/>
        </p:nvGrpSpPr>
        <p:grpSpPr>
          <a:xfrm>
            <a:off x="6625609" y="2262129"/>
            <a:ext cx="364130" cy="316726"/>
            <a:chOff x="6625609" y="2446777"/>
            <a:chExt cx="364130" cy="316726"/>
          </a:xfrm>
        </p:grpSpPr>
        <p:sp>
          <p:nvSpPr>
            <p:cNvPr id="14473" name="Google Shape;14473;p80"/>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0"/>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0"/>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80"/>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80"/>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80"/>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0"/>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0"/>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80"/>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80"/>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0"/>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0"/>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5" name="Google Shape;14485;p80"/>
          <p:cNvGrpSpPr/>
          <p:nvPr/>
        </p:nvGrpSpPr>
        <p:grpSpPr>
          <a:xfrm>
            <a:off x="5757644" y="1827703"/>
            <a:ext cx="360628" cy="298825"/>
            <a:chOff x="5757644" y="2012350"/>
            <a:chExt cx="360628" cy="298825"/>
          </a:xfrm>
        </p:grpSpPr>
        <p:sp>
          <p:nvSpPr>
            <p:cNvPr id="14486" name="Google Shape;14486;p80"/>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0"/>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80"/>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80"/>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80"/>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0"/>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0"/>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0"/>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0"/>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0"/>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0"/>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80"/>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0"/>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80"/>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80"/>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0"/>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0"/>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0"/>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80"/>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80"/>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0"/>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0"/>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8" name="Google Shape;14508;p80"/>
          <p:cNvGrpSpPr/>
          <p:nvPr/>
        </p:nvGrpSpPr>
        <p:grpSpPr>
          <a:xfrm>
            <a:off x="5317625" y="1798826"/>
            <a:ext cx="360628" cy="356839"/>
            <a:chOff x="5317625" y="1983474"/>
            <a:chExt cx="360628" cy="356839"/>
          </a:xfrm>
        </p:grpSpPr>
        <p:sp>
          <p:nvSpPr>
            <p:cNvPr id="14509" name="Google Shape;14509;p80"/>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80"/>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0"/>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0"/>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0"/>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80"/>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0"/>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0"/>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0"/>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80"/>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80"/>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0"/>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80"/>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80"/>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0"/>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0"/>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80"/>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0"/>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0"/>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8" name="Google Shape;14528;p80"/>
          <p:cNvGrpSpPr/>
          <p:nvPr/>
        </p:nvGrpSpPr>
        <p:grpSpPr>
          <a:xfrm>
            <a:off x="6181827" y="2279037"/>
            <a:ext cx="360629" cy="282989"/>
            <a:chOff x="6181827" y="2463685"/>
            <a:chExt cx="360629" cy="282989"/>
          </a:xfrm>
        </p:grpSpPr>
        <p:sp>
          <p:nvSpPr>
            <p:cNvPr id="14529" name="Google Shape;14529;p80"/>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0"/>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80"/>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80"/>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0"/>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0"/>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0"/>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0"/>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0"/>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0"/>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80"/>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0" name="Google Shape;14540;p80"/>
          <p:cNvGrpSpPr/>
          <p:nvPr/>
        </p:nvGrpSpPr>
        <p:grpSpPr>
          <a:xfrm>
            <a:off x="5346292" y="3156044"/>
            <a:ext cx="291247" cy="360629"/>
            <a:chOff x="5346292" y="3340691"/>
            <a:chExt cx="291247" cy="360628"/>
          </a:xfrm>
        </p:grpSpPr>
        <p:sp>
          <p:nvSpPr>
            <p:cNvPr id="14541" name="Google Shape;14541;p80"/>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0"/>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0"/>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0"/>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80"/>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80"/>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0"/>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0"/>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80"/>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80"/>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0"/>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0"/>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0"/>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0"/>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0"/>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0"/>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0"/>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0"/>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0"/>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80"/>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80"/>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0"/>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80"/>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80"/>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0"/>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6" name="Google Shape;14566;p80"/>
          <p:cNvGrpSpPr/>
          <p:nvPr/>
        </p:nvGrpSpPr>
        <p:grpSpPr>
          <a:xfrm>
            <a:off x="7969264" y="1797049"/>
            <a:ext cx="337763" cy="360393"/>
            <a:chOff x="7969264" y="1981697"/>
            <a:chExt cx="337763" cy="360393"/>
          </a:xfrm>
        </p:grpSpPr>
        <p:sp>
          <p:nvSpPr>
            <p:cNvPr id="14567" name="Google Shape;14567;p80"/>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80"/>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80"/>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80"/>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80"/>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80"/>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80"/>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0"/>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0"/>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0"/>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80"/>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80"/>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0"/>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0"/>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0"/>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0"/>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0"/>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0"/>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5" name="Google Shape;14585;p80"/>
          <p:cNvGrpSpPr/>
          <p:nvPr/>
        </p:nvGrpSpPr>
        <p:grpSpPr>
          <a:xfrm>
            <a:off x="5736032" y="2245352"/>
            <a:ext cx="360890" cy="350332"/>
            <a:chOff x="5736032" y="2430000"/>
            <a:chExt cx="360890" cy="350332"/>
          </a:xfrm>
        </p:grpSpPr>
        <p:sp>
          <p:nvSpPr>
            <p:cNvPr id="14586" name="Google Shape;14586;p80"/>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0"/>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80"/>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0"/>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0"/>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0"/>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0"/>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0"/>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0"/>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0"/>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80"/>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80"/>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0"/>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0"/>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0"/>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0"/>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0"/>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3" name="Google Shape;14603;p80"/>
          <p:cNvGrpSpPr/>
          <p:nvPr/>
        </p:nvGrpSpPr>
        <p:grpSpPr>
          <a:xfrm>
            <a:off x="4877867" y="1811344"/>
            <a:ext cx="360628" cy="331778"/>
            <a:chOff x="4877867" y="1995991"/>
            <a:chExt cx="360628" cy="331778"/>
          </a:xfrm>
        </p:grpSpPr>
        <p:sp>
          <p:nvSpPr>
            <p:cNvPr id="14604" name="Google Shape;14604;p80"/>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80"/>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0"/>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0"/>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0"/>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0"/>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0"/>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80"/>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0"/>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0"/>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0"/>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80"/>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0"/>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0"/>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8" name="Google Shape;14618;p80"/>
          <p:cNvGrpSpPr/>
          <p:nvPr/>
        </p:nvGrpSpPr>
        <p:grpSpPr>
          <a:xfrm>
            <a:off x="7050889" y="2728856"/>
            <a:ext cx="363529" cy="339513"/>
            <a:chOff x="7050889" y="2913503"/>
            <a:chExt cx="363529" cy="339513"/>
          </a:xfrm>
        </p:grpSpPr>
        <p:sp>
          <p:nvSpPr>
            <p:cNvPr id="14619" name="Google Shape;14619;p80"/>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80"/>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0"/>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0"/>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80"/>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80"/>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0"/>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80"/>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80"/>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8" name="Google Shape;14628;p80"/>
          <p:cNvGrpSpPr/>
          <p:nvPr/>
        </p:nvGrpSpPr>
        <p:grpSpPr>
          <a:xfrm>
            <a:off x="7510900" y="1796814"/>
            <a:ext cx="372937" cy="360629"/>
            <a:chOff x="7510900" y="1981462"/>
            <a:chExt cx="372937" cy="360629"/>
          </a:xfrm>
        </p:grpSpPr>
        <p:sp>
          <p:nvSpPr>
            <p:cNvPr id="14629" name="Google Shape;14629;p80"/>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0"/>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80"/>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80"/>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0"/>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0"/>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0"/>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0"/>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0"/>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80"/>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0"/>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0"/>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0"/>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0"/>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0"/>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80"/>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5" name="Google Shape;14645;p80"/>
          <p:cNvGrpSpPr/>
          <p:nvPr/>
        </p:nvGrpSpPr>
        <p:grpSpPr>
          <a:xfrm>
            <a:off x="6599476" y="2733612"/>
            <a:ext cx="360629" cy="329975"/>
            <a:chOff x="6599476" y="2918260"/>
            <a:chExt cx="360629" cy="329975"/>
          </a:xfrm>
        </p:grpSpPr>
        <p:sp>
          <p:nvSpPr>
            <p:cNvPr id="14646" name="Google Shape;14646;p80"/>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0"/>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0"/>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80"/>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80"/>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0"/>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80"/>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0"/>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80"/>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80"/>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80"/>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0"/>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0"/>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0"/>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80"/>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80"/>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0"/>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80"/>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80"/>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0"/>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0"/>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0"/>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0"/>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80"/>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80"/>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1" name="Google Shape;14671;p80"/>
          <p:cNvGrpSpPr/>
          <p:nvPr/>
        </p:nvGrpSpPr>
        <p:grpSpPr>
          <a:xfrm>
            <a:off x="5290499" y="2296886"/>
            <a:ext cx="360628" cy="247292"/>
            <a:chOff x="5290499" y="2481533"/>
            <a:chExt cx="360628" cy="247292"/>
          </a:xfrm>
        </p:grpSpPr>
        <p:sp>
          <p:nvSpPr>
            <p:cNvPr id="14672" name="Google Shape;14672;p80"/>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0"/>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80"/>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80"/>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0"/>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0"/>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0"/>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0"/>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0"/>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0"/>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0"/>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0"/>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0"/>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0"/>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0"/>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0"/>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0"/>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0"/>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0"/>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0"/>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80"/>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80"/>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0"/>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0"/>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0"/>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0"/>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0"/>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9" name="Google Shape;14699;p80"/>
          <p:cNvGrpSpPr/>
          <p:nvPr/>
        </p:nvGrpSpPr>
        <p:grpSpPr>
          <a:xfrm>
            <a:off x="6201923" y="1796866"/>
            <a:ext cx="351325" cy="360576"/>
            <a:chOff x="6201923" y="1981514"/>
            <a:chExt cx="351325" cy="360576"/>
          </a:xfrm>
        </p:grpSpPr>
        <p:sp>
          <p:nvSpPr>
            <p:cNvPr id="14700" name="Google Shape;14700;p80"/>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80"/>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0"/>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0"/>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0"/>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80"/>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80"/>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7" name="Google Shape;14707;p80"/>
          <p:cNvGrpSpPr/>
          <p:nvPr/>
        </p:nvGrpSpPr>
        <p:grpSpPr>
          <a:xfrm>
            <a:off x="4894461" y="3156044"/>
            <a:ext cx="312884" cy="360785"/>
            <a:chOff x="4894461" y="3340691"/>
            <a:chExt cx="312884" cy="360785"/>
          </a:xfrm>
        </p:grpSpPr>
        <p:sp>
          <p:nvSpPr>
            <p:cNvPr id="14708" name="Google Shape;14708;p80"/>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0"/>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0"/>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0"/>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80"/>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80"/>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80"/>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0"/>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0"/>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80"/>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80"/>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0"/>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80"/>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80"/>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0"/>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0"/>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4" name="Google Shape;14724;p80"/>
          <p:cNvGrpSpPr/>
          <p:nvPr/>
        </p:nvGrpSpPr>
        <p:grpSpPr>
          <a:xfrm>
            <a:off x="5339237" y="1316603"/>
            <a:ext cx="245541" cy="360628"/>
            <a:chOff x="5339237" y="1501251"/>
            <a:chExt cx="245541" cy="360628"/>
          </a:xfrm>
        </p:grpSpPr>
        <p:sp>
          <p:nvSpPr>
            <p:cNvPr id="14725" name="Google Shape;14725;p80"/>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80"/>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0"/>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0"/>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0"/>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80"/>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80"/>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0"/>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0"/>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0"/>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0"/>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80"/>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80"/>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0"/>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0"/>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0"/>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0"/>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0"/>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0"/>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80"/>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80"/>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80"/>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0"/>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0"/>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0"/>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80"/>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80"/>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80"/>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80"/>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0"/>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0"/>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80"/>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80"/>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80"/>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0"/>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80"/>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80"/>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80"/>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80"/>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80"/>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80"/>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80"/>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7" name="Google Shape;14767;p80"/>
          <p:cNvGrpSpPr/>
          <p:nvPr/>
        </p:nvGrpSpPr>
        <p:grpSpPr>
          <a:xfrm>
            <a:off x="7959464" y="2289568"/>
            <a:ext cx="370428" cy="261926"/>
            <a:chOff x="7959464" y="2474216"/>
            <a:chExt cx="370428" cy="261926"/>
          </a:xfrm>
        </p:grpSpPr>
        <p:sp>
          <p:nvSpPr>
            <p:cNvPr id="14768" name="Google Shape;14768;p80"/>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80"/>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80"/>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80"/>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80"/>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80"/>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80"/>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80"/>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80"/>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80"/>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80"/>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80"/>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0" name="Google Shape;14780;p80"/>
          <p:cNvGrpSpPr/>
          <p:nvPr/>
        </p:nvGrpSpPr>
        <p:grpSpPr>
          <a:xfrm>
            <a:off x="7518687" y="2273262"/>
            <a:ext cx="360629" cy="294461"/>
            <a:chOff x="7518687" y="2457909"/>
            <a:chExt cx="360629" cy="294461"/>
          </a:xfrm>
        </p:grpSpPr>
        <p:sp>
          <p:nvSpPr>
            <p:cNvPr id="14781" name="Google Shape;14781;p80"/>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80"/>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80"/>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80"/>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80"/>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80"/>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80"/>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80"/>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80"/>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80"/>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80"/>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0"/>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80"/>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80"/>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80"/>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80"/>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80"/>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80"/>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80"/>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0" name="Google Shape;14800;p80"/>
          <p:cNvGrpSpPr/>
          <p:nvPr/>
        </p:nvGrpSpPr>
        <p:grpSpPr>
          <a:xfrm>
            <a:off x="7086220" y="1796919"/>
            <a:ext cx="343799" cy="360524"/>
            <a:chOff x="7086220" y="1981566"/>
            <a:chExt cx="343799" cy="360524"/>
          </a:xfrm>
        </p:grpSpPr>
        <p:sp>
          <p:nvSpPr>
            <p:cNvPr id="14801" name="Google Shape;14801;p80"/>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80"/>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80"/>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0"/>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80"/>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80"/>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80"/>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80"/>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80"/>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80"/>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80"/>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80"/>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80"/>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80"/>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80"/>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80"/>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7" name="Google Shape;14817;p80"/>
          <p:cNvGrpSpPr/>
          <p:nvPr/>
        </p:nvGrpSpPr>
        <p:grpSpPr>
          <a:xfrm>
            <a:off x="6141112" y="2742915"/>
            <a:ext cx="368416" cy="311369"/>
            <a:chOff x="6141112" y="2927563"/>
            <a:chExt cx="368416" cy="311369"/>
          </a:xfrm>
        </p:grpSpPr>
        <p:sp>
          <p:nvSpPr>
            <p:cNvPr id="14818" name="Google Shape;14818;p80"/>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80"/>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80"/>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80"/>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80"/>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80"/>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80"/>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5" name="Google Shape;14825;p80"/>
          <p:cNvGrpSpPr/>
          <p:nvPr/>
        </p:nvGrpSpPr>
        <p:grpSpPr>
          <a:xfrm>
            <a:off x="7520699" y="2718298"/>
            <a:ext cx="335489" cy="360629"/>
            <a:chOff x="7520699" y="2902946"/>
            <a:chExt cx="335489" cy="360629"/>
          </a:xfrm>
        </p:grpSpPr>
        <p:sp>
          <p:nvSpPr>
            <p:cNvPr id="14826" name="Google Shape;14826;p80"/>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80"/>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80"/>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80"/>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80"/>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80"/>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80"/>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80"/>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80"/>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80"/>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80"/>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80"/>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80"/>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80"/>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80"/>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1" name="Google Shape;14841;p80"/>
          <p:cNvGrpSpPr/>
          <p:nvPr/>
        </p:nvGrpSpPr>
        <p:grpSpPr>
          <a:xfrm>
            <a:off x="7988340" y="2718298"/>
            <a:ext cx="308886" cy="360628"/>
            <a:chOff x="7988340" y="2902946"/>
            <a:chExt cx="308886" cy="360628"/>
          </a:xfrm>
        </p:grpSpPr>
        <p:sp>
          <p:nvSpPr>
            <p:cNvPr id="14842" name="Google Shape;14842;p80"/>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80"/>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80"/>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80"/>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80"/>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80"/>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80"/>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80"/>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80"/>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80"/>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80"/>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80"/>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80"/>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80"/>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80"/>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80"/>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80"/>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80"/>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80"/>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80"/>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80"/>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80"/>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80"/>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5" name="Google Shape;14865;p80"/>
          <p:cNvGrpSpPr/>
          <p:nvPr/>
        </p:nvGrpSpPr>
        <p:grpSpPr>
          <a:xfrm>
            <a:off x="5690039" y="2718351"/>
            <a:ext cx="362902" cy="360498"/>
            <a:chOff x="5690039" y="2902998"/>
            <a:chExt cx="362902" cy="360498"/>
          </a:xfrm>
        </p:grpSpPr>
        <p:sp>
          <p:nvSpPr>
            <p:cNvPr id="14866" name="Google Shape;14866;p80"/>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80"/>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80"/>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80"/>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80"/>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80"/>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80"/>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3" name="Google Shape;14873;p80"/>
          <p:cNvGrpSpPr/>
          <p:nvPr/>
        </p:nvGrpSpPr>
        <p:grpSpPr>
          <a:xfrm>
            <a:off x="4871935" y="1316342"/>
            <a:ext cx="258503" cy="360890"/>
            <a:chOff x="4871935" y="1500990"/>
            <a:chExt cx="258503" cy="360890"/>
          </a:xfrm>
        </p:grpSpPr>
        <p:sp>
          <p:nvSpPr>
            <p:cNvPr id="14874" name="Google Shape;14874;p80"/>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80"/>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80"/>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80"/>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80"/>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80"/>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80"/>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80"/>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80"/>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80"/>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80"/>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80"/>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80"/>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80"/>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88" name="Google Shape;14888;p80"/>
          <p:cNvSpPr/>
          <p:nvPr/>
        </p:nvSpPr>
        <p:spPr>
          <a:xfrm>
            <a:off x="6342646"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89" name="Google Shape;14889;p80"/>
          <p:cNvGrpSpPr/>
          <p:nvPr/>
        </p:nvGrpSpPr>
        <p:grpSpPr>
          <a:xfrm>
            <a:off x="6265764" y="1316603"/>
            <a:ext cx="234983" cy="360628"/>
            <a:chOff x="6265764" y="1501251"/>
            <a:chExt cx="234983" cy="360628"/>
          </a:xfrm>
        </p:grpSpPr>
        <p:sp>
          <p:nvSpPr>
            <p:cNvPr id="14890" name="Google Shape;14890;p80"/>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80"/>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80"/>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80"/>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80"/>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80"/>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80"/>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80"/>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80"/>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80"/>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80"/>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80"/>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2" name="Google Shape;14902;p80"/>
          <p:cNvGrpSpPr/>
          <p:nvPr/>
        </p:nvGrpSpPr>
        <p:grpSpPr>
          <a:xfrm>
            <a:off x="6193639" y="3217351"/>
            <a:ext cx="360628" cy="238250"/>
            <a:chOff x="6193639" y="3401998"/>
            <a:chExt cx="360628" cy="238250"/>
          </a:xfrm>
        </p:grpSpPr>
        <p:sp>
          <p:nvSpPr>
            <p:cNvPr id="14903" name="Google Shape;14903;p80"/>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80"/>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80"/>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80"/>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80"/>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0"/>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0"/>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80"/>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80"/>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0"/>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0"/>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4" name="Google Shape;14914;p80"/>
          <p:cNvGrpSpPr/>
          <p:nvPr/>
        </p:nvGrpSpPr>
        <p:grpSpPr>
          <a:xfrm>
            <a:off x="5801625" y="1316603"/>
            <a:ext cx="246037" cy="360629"/>
            <a:chOff x="5801625" y="1501251"/>
            <a:chExt cx="246037" cy="360629"/>
          </a:xfrm>
        </p:grpSpPr>
        <p:sp>
          <p:nvSpPr>
            <p:cNvPr id="14915" name="Google Shape;14915;p80"/>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0"/>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0"/>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0"/>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0"/>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0"/>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0"/>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0"/>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80"/>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0"/>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80"/>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80"/>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80"/>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0"/>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0"/>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0"/>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80"/>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80"/>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80"/>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4" name="Google Shape;14934;p80"/>
          <p:cNvGrpSpPr/>
          <p:nvPr/>
        </p:nvGrpSpPr>
        <p:grpSpPr>
          <a:xfrm>
            <a:off x="6641680" y="1796814"/>
            <a:ext cx="352083" cy="360864"/>
            <a:chOff x="6641680" y="1981462"/>
            <a:chExt cx="352083" cy="360864"/>
          </a:xfrm>
        </p:grpSpPr>
        <p:sp>
          <p:nvSpPr>
            <p:cNvPr id="14935" name="Google Shape;14935;p80"/>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0"/>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0"/>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80"/>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0"/>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0"/>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80"/>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80"/>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0"/>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80"/>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80"/>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0"/>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0"/>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0"/>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80"/>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0"/>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80"/>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80"/>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0"/>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0"/>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80"/>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80"/>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80"/>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0"/>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0"/>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80"/>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0"/>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80"/>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3" name="Google Shape;14963;p80"/>
          <p:cNvGrpSpPr/>
          <p:nvPr/>
        </p:nvGrpSpPr>
        <p:grpSpPr>
          <a:xfrm>
            <a:off x="7205332" y="1316603"/>
            <a:ext cx="198032" cy="360629"/>
            <a:chOff x="7205332" y="1501251"/>
            <a:chExt cx="198032" cy="360629"/>
          </a:xfrm>
        </p:grpSpPr>
        <p:sp>
          <p:nvSpPr>
            <p:cNvPr id="14964" name="Google Shape;14964;p80"/>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80"/>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80"/>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0"/>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80"/>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80"/>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0"/>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80"/>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80"/>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0"/>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0"/>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0"/>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0"/>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0"/>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0"/>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0"/>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0"/>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80"/>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80"/>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0"/>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4" name="Google Shape;14984;p80"/>
          <p:cNvGrpSpPr/>
          <p:nvPr/>
        </p:nvGrpSpPr>
        <p:grpSpPr>
          <a:xfrm>
            <a:off x="7688313" y="1316603"/>
            <a:ext cx="153058" cy="360628"/>
            <a:chOff x="7688313" y="1501251"/>
            <a:chExt cx="153058" cy="360628"/>
          </a:xfrm>
        </p:grpSpPr>
        <p:sp>
          <p:nvSpPr>
            <p:cNvPr id="14985" name="Google Shape;14985;p80"/>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80"/>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0"/>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0"/>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0"/>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0"/>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0"/>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0"/>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0"/>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80"/>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80"/>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0"/>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0"/>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0"/>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0"/>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0"/>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1" name="Google Shape;15001;p80"/>
          <p:cNvGrpSpPr/>
          <p:nvPr/>
        </p:nvGrpSpPr>
        <p:grpSpPr>
          <a:xfrm>
            <a:off x="8150179" y="1316603"/>
            <a:ext cx="150811" cy="360628"/>
            <a:chOff x="8150179" y="1501251"/>
            <a:chExt cx="150811" cy="360628"/>
          </a:xfrm>
        </p:grpSpPr>
        <p:sp>
          <p:nvSpPr>
            <p:cNvPr id="15002" name="Google Shape;15002;p80"/>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80"/>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0"/>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80"/>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80"/>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80"/>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0"/>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0"/>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0"/>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11" name="Google Shape;15011;p80"/>
          <p:cNvSpPr/>
          <p:nvPr/>
        </p:nvSpPr>
        <p:spPr>
          <a:xfrm>
            <a:off x="4948085"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12" name="Google Shape;15012;p80"/>
          <p:cNvGrpSpPr/>
          <p:nvPr/>
        </p:nvGrpSpPr>
        <p:grpSpPr>
          <a:xfrm>
            <a:off x="4877867" y="2718298"/>
            <a:ext cx="170149" cy="360629"/>
            <a:chOff x="4877867" y="2902946"/>
            <a:chExt cx="170149" cy="360629"/>
          </a:xfrm>
        </p:grpSpPr>
        <p:sp>
          <p:nvSpPr>
            <p:cNvPr id="15013" name="Google Shape;15013;p80"/>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80"/>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80"/>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0"/>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0"/>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80"/>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80"/>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0"/>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0"/>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80"/>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80"/>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80"/>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0"/>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6" name="Google Shape;15026;p80"/>
          <p:cNvGrpSpPr/>
          <p:nvPr/>
        </p:nvGrpSpPr>
        <p:grpSpPr>
          <a:xfrm>
            <a:off x="6741689" y="1316028"/>
            <a:ext cx="207962" cy="361203"/>
            <a:chOff x="6741689" y="1500676"/>
            <a:chExt cx="207962" cy="361203"/>
          </a:xfrm>
        </p:grpSpPr>
        <p:sp>
          <p:nvSpPr>
            <p:cNvPr id="15027" name="Google Shape;15027;p80"/>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80"/>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0"/>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0"/>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80"/>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0"/>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80"/>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80"/>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0"/>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0"/>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0"/>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0"/>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80"/>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80"/>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0"/>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0"/>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0"/>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0"/>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0"/>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6" name="Google Shape;15046;p80"/>
          <p:cNvGrpSpPr/>
          <p:nvPr/>
        </p:nvGrpSpPr>
        <p:grpSpPr>
          <a:xfrm>
            <a:off x="5752627" y="3245757"/>
            <a:ext cx="360628" cy="181464"/>
            <a:chOff x="5752627" y="3430404"/>
            <a:chExt cx="360628" cy="181464"/>
          </a:xfrm>
        </p:grpSpPr>
        <p:sp>
          <p:nvSpPr>
            <p:cNvPr id="15047" name="Google Shape;15047;p80"/>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0"/>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0"/>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80"/>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80"/>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0"/>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80"/>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80"/>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0"/>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0"/>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80"/>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80"/>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0"/>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0"/>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0"/>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0"/>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80"/>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0"/>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0"/>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80"/>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80"/>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0"/>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0"/>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80"/>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80"/>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0"/>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80"/>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80"/>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5" name="Google Shape;15075;p80"/>
          <p:cNvGrpSpPr/>
          <p:nvPr/>
        </p:nvGrpSpPr>
        <p:grpSpPr>
          <a:xfrm>
            <a:off x="5235700" y="2718351"/>
            <a:ext cx="361909" cy="360759"/>
            <a:chOff x="5235700" y="2902998"/>
            <a:chExt cx="361909" cy="360759"/>
          </a:xfrm>
        </p:grpSpPr>
        <p:sp>
          <p:nvSpPr>
            <p:cNvPr id="15076" name="Google Shape;15076;p80"/>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0"/>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0"/>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0"/>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0"/>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80"/>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80"/>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3" name="Google Shape;15083;p80"/>
          <p:cNvGrpSpPr/>
          <p:nvPr/>
        </p:nvGrpSpPr>
        <p:grpSpPr>
          <a:xfrm>
            <a:off x="6634912" y="3210321"/>
            <a:ext cx="360367" cy="252309"/>
            <a:chOff x="6634912" y="3394969"/>
            <a:chExt cx="360367" cy="252309"/>
          </a:xfrm>
        </p:grpSpPr>
        <p:sp>
          <p:nvSpPr>
            <p:cNvPr id="15084" name="Google Shape;15084;p80"/>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0"/>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0"/>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80"/>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80"/>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80"/>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80"/>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80"/>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80"/>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80"/>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80"/>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80"/>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80"/>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7" name="Google Shape;15097;p80"/>
          <p:cNvGrpSpPr/>
          <p:nvPr/>
        </p:nvGrpSpPr>
        <p:grpSpPr>
          <a:xfrm>
            <a:off x="7059330" y="3156148"/>
            <a:ext cx="377170" cy="360655"/>
            <a:chOff x="7059330" y="3340796"/>
            <a:chExt cx="377170" cy="360655"/>
          </a:xfrm>
        </p:grpSpPr>
        <p:sp>
          <p:nvSpPr>
            <p:cNvPr id="15098" name="Google Shape;15098;p80"/>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80"/>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80"/>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0"/>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80"/>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80"/>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80"/>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0"/>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80"/>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80"/>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0"/>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0"/>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0" name="Google Shape;15110;p80"/>
          <p:cNvGrpSpPr/>
          <p:nvPr/>
        </p:nvGrpSpPr>
        <p:grpSpPr>
          <a:xfrm>
            <a:off x="7957948" y="3190983"/>
            <a:ext cx="360629" cy="291012"/>
            <a:chOff x="7957948" y="3375631"/>
            <a:chExt cx="360629" cy="291012"/>
          </a:xfrm>
        </p:grpSpPr>
        <p:sp>
          <p:nvSpPr>
            <p:cNvPr id="15111" name="Google Shape;15111;p80"/>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0"/>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0"/>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0"/>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0"/>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80"/>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80"/>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0"/>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0"/>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0"/>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0"/>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0"/>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0"/>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0"/>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80"/>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0"/>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0"/>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80"/>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9" name="Google Shape;15129;p80"/>
          <p:cNvGrpSpPr/>
          <p:nvPr/>
        </p:nvGrpSpPr>
        <p:grpSpPr>
          <a:xfrm>
            <a:off x="6198656" y="3683241"/>
            <a:ext cx="347562" cy="227954"/>
            <a:chOff x="6198656" y="3867888"/>
            <a:chExt cx="347562" cy="227954"/>
          </a:xfrm>
        </p:grpSpPr>
        <p:sp>
          <p:nvSpPr>
            <p:cNvPr id="15130" name="Google Shape;15130;p80"/>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0"/>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0"/>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80"/>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80"/>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0"/>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80"/>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80"/>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0"/>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80"/>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80"/>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1" name="Google Shape;15141;p80"/>
          <p:cNvGrpSpPr/>
          <p:nvPr/>
        </p:nvGrpSpPr>
        <p:grpSpPr>
          <a:xfrm>
            <a:off x="5706895" y="3634504"/>
            <a:ext cx="349392" cy="325454"/>
            <a:chOff x="5706895" y="3819151"/>
            <a:chExt cx="349392" cy="325454"/>
          </a:xfrm>
        </p:grpSpPr>
        <p:sp>
          <p:nvSpPr>
            <p:cNvPr id="15142" name="Google Shape;15142;p80"/>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0"/>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0"/>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80"/>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80"/>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0"/>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0"/>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80"/>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80"/>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0"/>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0"/>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0"/>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80"/>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80"/>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0"/>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7" name="Google Shape;15157;p80"/>
          <p:cNvGrpSpPr/>
          <p:nvPr/>
        </p:nvGrpSpPr>
        <p:grpSpPr>
          <a:xfrm>
            <a:off x="7648618" y="3156096"/>
            <a:ext cx="97265" cy="360393"/>
            <a:chOff x="7648618" y="3340744"/>
            <a:chExt cx="97265" cy="360393"/>
          </a:xfrm>
        </p:grpSpPr>
        <p:sp>
          <p:nvSpPr>
            <p:cNvPr id="15158" name="Google Shape;15158;p80"/>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0"/>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0"/>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1" name="Google Shape;15161;p80"/>
          <p:cNvGrpSpPr/>
          <p:nvPr/>
        </p:nvGrpSpPr>
        <p:grpSpPr>
          <a:xfrm>
            <a:off x="7164356" y="3606019"/>
            <a:ext cx="385507" cy="382501"/>
            <a:chOff x="7164356" y="3790667"/>
            <a:chExt cx="385507" cy="382501"/>
          </a:xfrm>
        </p:grpSpPr>
        <p:sp>
          <p:nvSpPr>
            <p:cNvPr id="15162" name="Google Shape;15162;p80"/>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0"/>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0"/>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0"/>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0"/>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0"/>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0"/>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0"/>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80"/>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80"/>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0"/>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0"/>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0"/>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0"/>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0"/>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0"/>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0"/>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0"/>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80"/>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80"/>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0"/>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80"/>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80"/>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0"/>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6" name="Google Shape;15186;p80"/>
          <p:cNvGrpSpPr/>
          <p:nvPr/>
        </p:nvGrpSpPr>
        <p:grpSpPr>
          <a:xfrm>
            <a:off x="6670400" y="3641821"/>
            <a:ext cx="387911" cy="310846"/>
            <a:chOff x="6670400" y="3826468"/>
            <a:chExt cx="387911" cy="310846"/>
          </a:xfrm>
        </p:grpSpPr>
        <p:sp>
          <p:nvSpPr>
            <p:cNvPr id="15187" name="Google Shape;15187;p80"/>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80"/>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0"/>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0"/>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80"/>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80"/>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80"/>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0"/>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0"/>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0"/>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0"/>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0"/>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0"/>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80"/>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80"/>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80"/>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0"/>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80"/>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5" name="Google Shape;15205;p80"/>
          <p:cNvGrpSpPr/>
          <p:nvPr/>
        </p:nvGrpSpPr>
        <p:grpSpPr>
          <a:xfrm>
            <a:off x="7662181" y="3618798"/>
            <a:ext cx="302823" cy="360498"/>
            <a:chOff x="7662181" y="3803446"/>
            <a:chExt cx="302823" cy="360498"/>
          </a:xfrm>
        </p:grpSpPr>
        <p:sp>
          <p:nvSpPr>
            <p:cNvPr id="15206" name="Google Shape;15206;p80"/>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80"/>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80"/>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0"/>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0"/>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0"/>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80"/>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80"/>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0"/>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80"/>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6" name="Google Shape;15216;p80"/>
          <p:cNvGrpSpPr/>
          <p:nvPr/>
        </p:nvGrpSpPr>
        <p:grpSpPr>
          <a:xfrm>
            <a:off x="5206562" y="3619347"/>
            <a:ext cx="363895" cy="355663"/>
            <a:chOff x="5206562" y="3803994"/>
            <a:chExt cx="363895" cy="355663"/>
          </a:xfrm>
        </p:grpSpPr>
        <p:sp>
          <p:nvSpPr>
            <p:cNvPr id="15217" name="Google Shape;15217;p80"/>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80"/>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80"/>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0"/>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80"/>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80"/>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0"/>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80"/>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0"/>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80"/>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80"/>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0"/>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80"/>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80"/>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1" name="Google Shape;15231;p80"/>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5232" name="Google Shape;15232;p80"/>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36"/>
        <p:cNvGrpSpPr/>
        <p:nvPr/>
      </p:nvGrpSpPr>
      <p:grpSpPr>
        <a:xfrm>
          <a:off x="0" y="0"/>
          <a:ext cx="0" cy="0"/>
          <a:chOff x="0" y="0"/>
          <a:chExt cx="0" cy="0"/>
        </a:xfrm>
      </p:grpSpPr>
      <p:grpSp>
        <p:nvGrpSpPr>
          <p:cNvPr id="15237" name="Google Shape;15237;p81"/>
          <p:cNvGrpSpPr/>
          <p:nvPr/>
        </p:nvGrpSpPr>
        <p:grpSpPr>
          <a:xfrm>
            <a:off x="4682526" y="1512217"/>
            <a:ext cx="369948" cy="370132"/>
            <a:chOff x="4682526" y="1512217"/>
            <a:chExt cx="369948" cy="370132"/>
          </a:xfrm>
        </p:grpSpPr>
        <p:sp>
          <p:nvSpPr>
            <p:cNvPr id="15238" name="Google Shape;15238;p81"/>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81"/>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81"/>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1"/>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1"/>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1"/>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1"/>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1"/>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1"/>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81"/>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81"/>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1"/>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1"/>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1"/>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81"/>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3" name="Google Shape;15253;p81"/>
          <p:cNvGrpSpPr/>
          <p:nvPr/>
        </p:nvGrpSpPr>
        <p:grpSpPr>
          <a:xfrm>
            <a:off x="3592433" y="1980212"/>
            <a:ext cx="381542" cy="370079"/>
            <a:chOff x="3592433" y="1980212"/>
            <a:chExt cx="381542" cy="370079"/>
          </a:xfrm>
        </p:grpSpPr>
        <p:sp>
          <p:nvSpPr>
            <p:cNvPr id="15254" name="Google Shape;15254;p81"/>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1"/>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1"/>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81"/>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81"/>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1"/>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1"/>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1"/>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81"/>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81"/>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81"/>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1"/>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6" name="Google Shape;15266;p81"/>
          <p:cNvGrpSpPr/>
          <p:nvPr/>
        </p:nvGrpSpPr>
        <p:grpSpPr>
          <a:xfrm>
            <a:off x="1398582" y="2973490"/>
            <a:ext cx="371391" cy="235126"/>
            <a:chOff x="1398582" y="2973490"/>
            <a:chExt cx="371391" cy="235126"/>
          </a:xfrm>
        </p:grpSpPr>
        <p:sp>
          <p:nvSpPr>
            <p:cNvPr id="15267" name="Google Shape;15267;p81"/>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1"/>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1"/>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81"/>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81"/>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1"/>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1"/>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81"/>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81"/>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81"/>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81"/>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81"/>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1"/>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81"/>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81"/>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2" name="Google Shape;15282;p81"/>
          <p:cNvGrpSpPr/>
          <p:nvPr/>
        </p:nvGrpSpPr>
        <p:grpSpPr>
          <a:xfrm>
            <a:off x="850795" y="1512217"/>
            <a:ext cx="370132" cy="370132"/>
            <a:chOff x="850795" y="1512217"/>
            <a:chExt cx="370132" cy="370132"/>
          </a:xfrm>
        </p:grpSpPr>
        <p:sp>
          <p:nvSpPr>
            <p:cNvPr id="15283" name="Google Shape;15283;p81"/>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81"/>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81"/>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1"/>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1"/>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1"/>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81"/>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81"/>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1"/>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1"/>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1"/>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81"/>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81"/>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81"/>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1"/>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81"/>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81"/>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1"/>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1" name="Google Shape;15301;p81"/>
          <p:cNvGrpSpPr/>
          <p:nvPr/>
        </p:nvGrpSpPr>
        <p:grpSpPr>
          <a:xfrm>
            <a:off x="8038497" y="2906079"/>
            <a:ext cx="236568" cy="370105"/>
            <a:chOff x="8038497" y="2906079"/>
            <a:chExt cx="236568" cy="370105"/>
          </a:xfrm>
        </p:grpSpPr>
        <p:sp>
          <p:nvSpPr>
            <p:cNvPr id="15302" name="Google Shape;15302;p81"/>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81"/>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1"/>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81"/>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81"/>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1"/>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1"/>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9" name="Google Shape;15309;p81"/>
          <p:cNvGrpSpPr/>
          <p:nvPr/>
        </p:nvGrpSpPr>
        <p:grpSpPr>
          <a:xfrm>
            <a:off x="6324130" y="1566303"/>
            <a:ext cx="370630" cy="261802"/>
            <a:chOff x="6324130" y="1566303"/>
            <a:chExt cx="370630" cy="261802"/>
          </a:xfrm>
        </p:grpSpPr>
        <p:sp>
          <p:nvSpPr>
            <p:cNvPr id="15310" name="Google Shape;15310;p81"/>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81"/>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1"/>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1"/>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81"/>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81"/>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1"/>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1"/>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1"/>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1"/>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81"/>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81"/>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1"/>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81"/>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81"/>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1"/>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81"/>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7" name="Google Shape;15327;p81"/>
          <p:cNvGrpSpPr/>
          <p:nvPr/>
        </p:nvGrpSpPr>
        <p:grpSpPr>
          <a:xfrm>
            <a:off x="5232280" y="2026587"/>
            <a:ext cx="370840" cy="353213"/>
            <a:chOff x="5232280" y="2026587"/>
            <a:chExt cx="370840" cy="353213"/>
          </a:xfrm>
        </p:grpSpPr>
        <p:sp>
          <p:nvSpPr>
            <p:cNvPr id="15328" name="Google Shape;15328;p81"/>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81"/>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81"/>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1"/>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81"/>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81"/>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1"/>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81"/>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81"/>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81"/>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8" name="Google Shape;15338;p81"/>
          <p:cNvGrpSpPr/>
          <p:nvPr/>
        </p:nvGrpSpPr>
        <p:grpSpPr>
          <a:xfrm>
            <a:off x="7968961" y="2435329"/>
            <a:ext cx="379548" cy="365331"/>
            <a:chOff x="7968961" y="2435329"/>
            <a:chExt cx="379548" cy="365331"/>
          </a:xfrm>
        </p:grpSpPr>
        <p:sp>
          <p:nvSpPr>
            <p:cNvPr id="15339" name="Google Shape;15339;p81"/>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81"/>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81"/>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81"/>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81"/>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81"/>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5" name="Google Shape;15345;p81"/>
          <p:cNvGrpSpPr/>
          <p:nvPr/>
        </p:nvGrpSpPr>
        <p:grpSpPr>
          <a:xfrm>
            <a:off x="4136679" y="2115323"/>
            <a:ext cx="373305" cy="223217"/>
            <a:chOff x="4136679" y="2115323"/>
            <a:chExt cx="373305" cy="223217"/>
          </a:xfrm>
        </p:grpSpPr>
        <p:sp>
          <p:nvSpPr>
            <p:cNvPr id="15346" name="Google Shape;15346;p81"/>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81"/>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81"/>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81"/>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81"/>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81"/>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81"/>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81"/>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81"/>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81"/>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6" name="Google Shape;15356;p81"/>
          <p:cNvGrpSpPr/>
          <p:nvPr/>
        </p:nvGrpSpPr>
        <p:grpSpPr>
          <a:xfrm>
            <a:off x="7423823" y="2464077"/>
            <a:ext cx="372046" cy="307730"/>
            <a:chOff x="7423823" y="2464077"/>
            <a:chExt cx="372046" cy="307730"/>
          </a:xfrm>
        </p:grpSpPr>
        <p:sp>
          <p:nvSpPr>
            <p:cNvPr id="15357" name="Google Shape;15357;p81"/>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81"/>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81"/>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81"/>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81"/>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81"/>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81"/>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81"/>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81"/>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81"/>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81"/>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81"/>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81"/>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0" name="Google Shape;15370;p81"/>
          <p:cNvGrpSpPr/>
          <p:nvPr/>
        </p:nvGrpSpPr>
        <p:grpSpPr>
          <a:xfrm>
            <a:off x="3882511" y="3365156"/>
            <a:ext cx="295061" cy="370263"/>
            <a:chOff x="3882511" y="3365156"/>
            <a:chExt cx="295061" cy="370263"/>
          </a:xfrm>
        </p:grpSpPr>
        <p:sp>
          <p:nvSpPr>
            <p:cNvPr id="15371" name="Google Shape;15371;p81"/>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81"/>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81"/>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81"/>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81"/>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6" name="Google Shape;15376;p81"/>
          <p:cNvGrpSpPr/>
          <p:nvPr/>
        </p:nvGrpSpPr>
        <p:grpSpPr>
          <a:xfrm>
            <a:off x="5229788" y="1512217"/>
            <a:ext cx="370132" cy="370132"/>
            <a:chOff x="5229788" y="1512217"/>
            <a:chExt cx="370132" cy="370132"/>
          </a:xfrm>
        </p:grpSpPr>
        <p:sp>
          <p:nvSpPr>
            <p:cNvPr id="15377" name="Google Shape;15377;p81"/>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81"/>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81"/>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81"/>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81"/>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81"/>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81"/>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81"/>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81"/>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81"/>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81"/>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81"/>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81"/>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81"/>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81"/>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81"/>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81"/>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4" name="Google Shape;15394;p81"/>
          <p:cNvGrpSpPr/>
          <p:nvPr/>
        </p:nvGrpSpPr>
        <p:grpSpPr>
          <a:xfrm>
            <a:off x="6041869" y="3365392"/>
            <a:ext cx="373882" cy="370053"/>
            <a:chOff x="6041869" y="3365392"/>
            <a:chExt cx="373882" cy="370053"/>
          </a:xfrm>
        </p:grpSpPr>
        <p:sp>
          <p:nvSpPr>
            <p:cNvPr id="15395" name="Google Shape;15395;p81"/>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81"/>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81"/>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81"/>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81"/>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81"/>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81"/>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81"/>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81"/>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81"/>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5" name="Google Shape;15405;p81"/>
          <p:cNvGrpSpPr/>
          <p:nvPr/>
        </p:nvGrpSpPr>
        <p:grpSpPr>
          <a:xfrm>
            <a:off x="4684309" y="2087493"/>
            <a:ext cx="374748" cy="279140"/>
            <a:chOff x="4684309" y="2087493"/>
            <a:chExt cx="374748" cy="279140"/>
          </a:xfrm>
        </p:grpSpPr>
        <p:sp>
          <p:nvSpPr>
            <p:cNvPr id="15406" name="Google Shape;15406;p81"/>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81"/>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81"/>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81"/>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81"/>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81"/>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81"/>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81"/>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81"/>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81"/>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81"/>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81"/>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8" name="Google Shape;15418;p81"/>
          <p:cNvGrpSpPr/>
          <p:nvPr/>
        </p:nvGrpSpPr>
        <p:grpSpPr>
          <a:xfrm>
            <a:off x="7521110" y="2906131"/>
            <a:ext cx="175400" cy="370053"/>
            <a:chOff x="7521110" y="2906131"/>
            <a:chExt cx="175400" cy="370053"/>
          </a:xfrm>
        </p:grpSpPr>
        <p:sp>
          <p:nvSpPr>
            <p:cNvPr id="15419" name="Google Shape;15419;p81"/>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81"/>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81"/>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81"/>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81"/>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81"/>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81"/>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81"/>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81"/>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8" name="Google Shape;15428;p81"/>
          <p:cNvGrpSpPr/>
          <p:nvPr/>
        </p:nvGrpSpPr>
        <p:grpSpPr>
          <a:xfrm>
            <a:off x="3586925" y="1523286"/>
            <a:ext cx="371023" cy="347915"/>
            <a:chOff x="3586925" y="1523286"/>
            <a:chExt cx="371023" cy="347915"/>
          </a:xfrm>
        </p:grpSpPr>
        <p:sp>
          <p:nvSpPr>
            <p:cNvPr id="15429" name="Google Shape;15429;p81"/>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81"/>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81"/>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81"/>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81"/>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81"/>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81"/>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81"/>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81"/>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81"/>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81"/>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81"/>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81"/>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81"/>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81"/>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81"/>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81"/>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81"/>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81"/>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8" name="Google Shape;15448;p81"/>
          <p:cNvGrpSpPr/>
          <p:nvPr/>
        </p:nvGrpSpPr>
        <p:grpSpPr>
          <a:xfrm>
            <a:off x="6876009" y="2475461"/>
            <a:ext cx="370158" cy="285120"/>
            <a:chOff x="6876009" y="2475461"/>
            <a:chExt cx="370158" cy="285120"/>
          </a:xfrm>
        </p:grpSpPr>
        <p:sp>
          <p:nvSpPr>
            <p:cNvPr id="15449" name="Google Shape;15449;p81"/>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81"/>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81"/>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81"/>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81"/>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81"/>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81"/>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81"/>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81"/>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8" name="Google Shape;15458;p81"/>
          <p:cNvGrpSpPr/>
          <p:nvPr/>
        </p:nvGrpSpPr>
        <p:grpSpPr>
          <a:xfrm>
            <a:off x="6328222" y="2445847"/>
            <a:ext cx="370158" cy="344269"/>
            <a:chOff x="6328222" y="2445847"/>
            <a:chExt cx="370158" cy="344269"/>
          </a:xfrm>
        </p:grpSpPr>
        <p:sp>
          <p:nvSpPr>
            <p:cNvPr id="15459" name="Google Shape;15459;p81"/>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81"/>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81"/>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81"/>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81"/>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81"/>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81"/>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81"/>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7" name="Google Shape;15467;p81"/>
          <p:cNvGrpSpPr/>
          <p:nvPr/>
        </p:nvGrpSpPr>
        <p:grpSpPr>
          <a:xfrm>
            <a:off x="5249540" y="2432942"/>
            <a:ext cx="351639" cy="370184"/>
            <a:chOff x="5249540" y="2432942"/>
            <a:chExt cx="351639" cy="370184"/>
          </a:xfrm>
        </p:grpSpPr>
        <p:sp>
          <p:nvSpPr>
            <p:cNvPr id="15468" name="Google Shape;15468;p81"/>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81"/>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81"/>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81"/>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81"/>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81"/>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81"/>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5" name="Google Shape;15475;p81"/>
          <p:cNvGrpSpPr/>
          <p:nvPr/>
        </p:nvGrpSpPr>
        <p:grpSpPr>
          <a:xfrm>
            <a:off x="4137047" y="2482176"/>
            <a:ext cx="371102" cy="271585"/>
            <a:chOff x="4137047" y="2482176"/>
            <a:chExt cx="371102" cy="271585"/>
          </a:xfrm>
        </p:grpSpPr>
        <p:sp>
          <p:nvSpPr>
            <p:cNvPr id="15476" name="Google Shape;15476;p81"/>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81"/>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81"/>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81"/>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81"/>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81"/>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81"/>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81"/>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81"/>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81"/>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81"/>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7" name="Google Shape;15487;p81"/>
          <p:cNvGrpSpPr/>
          <p:nvPr/>
        </p:nvGrpSpPr>
        <p:grpSpPr>
          <a:xfrm>
            <a:off x="4686434" y="2432916"/>
            <a:ext cx="367377" cy="370079"/>
            <a:chOff x="4686434" y="2432916"/>
            <a:chExt cx="367377" cy="370079"/>
          </a:xfrm>
        </p:grpSpPr>
        <p:sp>
          <p:nvSpPr>
            <p:cNvPr id="15488" name="Google Shape;15488;p81"/>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81"/>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81"/>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81"/>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81"/>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81"/>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81"/>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81"/>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81"/>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81"/>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81"/>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9" name="Google Shape;15499;p81"/>
          <p:cNvGrpSpPr/>
          <p:nvPr/>
        </p:nvGrpSpPr>
        <p:grpSpPr>
          <a:xfrm>
            <a:off x="6328222" y="2056306"/>
            <a:ext cx="372099" cy="293986"/>
            <a:chOff x="6328222" y="2056306"/>
            <a:chExt cx="372099" cy="293986"/>
          </a:xfrm>
        </p:grpSpPr>
        <p:sp>
          <p:nvSpPr>
            <p:cNvPr id="15500" name="Google Shape;15500;p81"/>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81"/>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81"/>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81"/>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81"/>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81"/>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81"/>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81"/>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81"/>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9" name="Google Shape;15509;p81"/>
          <p:cNvGrpSpPr/>
          <p:nvPr/>
        </p:nvGrpSpPr>
        <p:grpSpPr>
          <a:xfrm>
            <a:off x="5789327" y="2432968"/>
            <a:ext cx="352531" cy="370132"/>
            <a:chOff x="5789327" y="2432968"/>
            <a:chExt cx="352531" cy="370132"/>
          </a:xfrm>
        </p:grpSpPr>
        <p:sp>
          <p:nvSpPr>
            <p:cNvPr id="15510" name="Google Shape;15510;p81"/>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81"/>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81"/>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81"/>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81"/>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81"/>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81"/>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81"/>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81"/>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81"/>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0" name="Google Shape;15520;p81"/>
          <p:cNvGrpSpPr/>
          <p:nvPr/>
        </p:nvGrpSpPr>
        <p:grpSpPr>
          <a:xfrm>
            <a:off x="874612" y="1980134"/>
            <a:ext cx="322314" cy="370158"/>
            <a:chOff x="874612" y="1980134"/>
            <a:chExt cx="322314" cy="370158"/>
          </a:xfrm>
        </p:grpSpPr>
        <p:sp>
          <p:nvSpPr>
            <p:cNvPr id="15521" name="Google Shape;15521;p81"/>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81"/>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81"/>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81"/>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81"/>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81"/>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81"/>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81"/>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81"/>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81"/>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81"/>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81"/>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81"/>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81"/>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81"/>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81"/>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81"/>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8" name="Google Shape;15538;p81"/>
          <p:cNvGrpSpPr/>
          <p:nvPr/>
        </p:nvGrpSpPr>
        <p:grpSpPr>
          <a:xfrm>
            <a:off x="3039662" y="2514780"/>
            <a:ext cx="374223" cy="329764"/>
            <a:chOff x="3039662" y="2514780"/>
            <a:chExt cx="374223" cy="329764"/>
          </a:xfrm>
        </p:grpSpPr>
        <p:sp>
          <p:nvSpPr>
            <p:cNvPr id="15539" name="Google Shape;15539;p81"/>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81"/>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81"/>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81"/>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81"/>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81"/>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81"/>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81"/>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81"/>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81"/>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81"/>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81"/>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81"/>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81"/>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81"/>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81"/>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81"/>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81"/>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7" name="Google Shape;15557;p81"/>
          <p:cNvGrpSpPr/>
          <p:nvPr/>
        </p:nvGrpSpPr>
        <p:grpSpPr>
          <a:xfrm>
            <a:off x="1946369" y="2563122"/>
            <a:ext cx="374066" cy="233395"/>
            <a:chOff x="1946369" y="2563122"/>
            <a:chExt cx="374066" cy="233395"/>
          </a:xfrm>
        </p:grpSpPr>
        <p:sp>
          <p:nvSpPr>
            <p:cNvPr id="15558" name="Google Shape;15558;p81"/>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81"/>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81"/>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81"/>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81"/>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81"/>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81"/>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81"/>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6" name="Google Shape;15566;p81"/>
          <p:cNvGrpSpPr/>
          <p:nvPr/>
        </p:nvGrpSpPr>
        <p:grpSpPr>
          <a:xfrm>
            <a:off x="4135263" y="2906184"/>
            <a:ext cx="374040" cy="370184"/>
            <a:chOff x="4135263" y="2906184"/>
            <a:chExt cx="374040" cy="370184"/>
          </a:xfrm>
        </p:grpSpPr>
        <p:sp>
          <p:nvSpPr>
            <p:cNvPr id="15567" name="Google Shape;15567;p81"/>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81"/>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81"/>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0" name="Google Shape;15570;p81"/>
          <p:cNvGrpSpPr/>
          <p:nvPr/>
        </p:nvGrpSpPr>
        <p:grpSpPr>
          <a:xfrm>
            <a:off x="4683601" y="2906184"/>
            <a:ext cx="372676" cy="370184"/>
            <a:chOff x="4683601" y="2906184"/>
            <a:chExt cx="372676" cy="370184"/>
          </a:xfrm>
        </p:grpSpPr>
        <p:sp>
          <p:nvSpPr>
            <p:cNvPr id="15571" name="Google Shape;15571;p81"/>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81"/>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81"/>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81"/>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81"/>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81"/>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7" name="Google Shape;15577;p81"/>
          <p:cNvGrpSpPr/>
          <p:nvPr/>
        </p:nvGrpSpPr>
        <p:grpSpPr>
          <a:xfrm>
            <a:off x="870808" y="2906053"/>
            <a:ext cx="329134" cy="370132"/>
            <a:chOff x="870808" y="2906053"/>
            <a:chExt cx="329134" cy="370132"/>
          </a:xfrm>
        </p:grpSpPr>
        <p:sp>
          <p:nvSpPr>
            <p:cNvPr id="15578" name="Google Shape;15578;p81"/>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81"/>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81"/>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81"/>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81"/>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81"/>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81"/>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81"/>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81"/>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81"/>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81"/>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81"/>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81"/>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81"/>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81"/>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81"/>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81"/>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81"/>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81"/>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7" name="Google Shape;15597;p81"/>
          <p:cNvGrpSpPr/>
          <p:nvPr/>
        </p:nvGrpSpPr>
        <p:grpSpPr>
          <a:xfrm>
            <a:off x="1943878" y="2909069"/>
            <a:ext cx="374774" cy="364282"/>
            <a:chOff x="1943878" y="2909069"/>
            <a:chExt cx="374774" cy="364282"/>
          </a:xfrm>
        </p:grpSpPr>
        <p:sp>
          <p:nvSpPr>
            <p:cNvPr id="15598" name="Google Shape;15598;p81"/>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81"/>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81"/>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81"/>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81"/>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81"/>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81"/>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81"/>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81"/>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81"/>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81"/>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81"/>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81"/>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81"/>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81"/>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81"/>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81"/>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81"/>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81"/>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81"/>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81"/>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9" name="Google Shape;15619;p81"/>
          <p:cNvGrpSpPr/>
          <p:nvPr/>
        </p:nvGrpSpPr>
        <p:grpSpPr>
          <a:xfrm>
            <a:off x="1128072" y="3365261"/>
            <a:ext cx="328872" cy="370158"/>
            <a:chOff x="1128072" y="3365261"/>
            <a:chExt cx="328872" cy="370158"/>
          </a:xfrm>
        </p:grpSpPr>
        <p:sp>
          <p:nvSpPr>
            <p:cNvPr id="15620" name="Google Shape;15620;p81"/>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81"/>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81"/>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81"/>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81"/>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81"/>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81"/>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81"/>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81"/>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81"/>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81"/>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81"/>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81"/>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81"/>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81"/>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81"/>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81"/>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81"/>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81"/>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81"/>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81"/>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81"/>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81"/>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81"/>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81"/>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81"/>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81"/>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81"/>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81"/>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81"/>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81"/>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81"/>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81"/>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81"/>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81"/>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81"/>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81"/>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81"/>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81"/>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81"/>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81"/>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81"/>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81"/>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81"/>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4" name="Google Shape;15664;p81"/>
          <p:cNvGrpSpPr/>
          <p:nvPr/>
        </p:nvGrpSpPr>
        <p:grpSpPr>
          <a:xfrm>
            <a:off x="5776868" y="1515181"/>
            <a:ext cx="370866" cy="364151"/>
            <a:chOff x="5776868" y="1515181"/>
            <a:chExt cx="370866" cy="364151"/>
          </a:xfrm>
        </p:grpSpPr>
        <p:sp>
          <p:nvSpPr>
            <p:cNvPr id="15665" name="Google Shape;15665;p81"/>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81"/>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81"/>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81"/>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81"/>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81"/>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81"/>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81"/>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81"/>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81"/>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81"/>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81"/>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81"/>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81"/>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81"/>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81"/>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81"/>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2" name="Google Shape;15682;p81"/>
          <p:cNvGrpSpPr/>
          <p:nvPr/>
        </p:nvGrpSpPr>
        <p:grpSpPr>
          <a:xfrm>
            <a:off x="3577849" y="2432942"/>
            <a:ext cx="393660" cy="370079"/>
            <a:chOff x="3577849" y="2432942"/>
            <a:chExt cx="393660" cy="370079"/>
          </a:xfrm>
        </p:grpSpPr>
        <p:sp>
          <p:nvSpPr>
            <p:cNvPr id="15683" name="Google Shape;15683;p81"/>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81"/>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81"/>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81"/>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81"/>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81"/>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81"/>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81"/>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81"/>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81"/>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3" name="Google Shape;15693;p81"/>
          <p:cNvGrpSpPr/>
          <p:nvPr/>
        </p:nvGrpSpPr>
        <p:grpSpPr>
          <a:xfrm>
            <a:off x="2493999" y="2927037"/>
            <a:ext cx="370132" cy="328164"/>
            <a:chOff x="2493999" y="2927037"/>
            <a:chExt cx="370132" cy="328164"/>
          </a:xfrm>
        </p:grpSpPr>
        <p:sp>
          <p:nvSpPr>
            <p:cNvPr id="15694" name="Google Shape;15694;p81"/>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81"/>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81"/>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81"/>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81"/>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81"/>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81"/>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81"/>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81"/>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81"/>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81"/>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81"/>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6" name="Google Shape;15706;p81"/>
          <p:cNvGrpSpPr/>
          <p:nvPr/>
        </p:nvGrpSpPr>
        <p:grpSpPr>
          <a:xfrm>
            <a:off x="3589417" y="2950696"/>
            <a:ext cx="370315" cy="281028"/>
            <a:chOff x="3589417" y="2950696"/>
            <a:chExt cx="370315" cy="281028"/>
          </a:xfrm>
        </p:grpSpPr>
        <p:sp>
          <p:nvSpPr>
            <p:cNvPr id="15707" name="Google Shape;15707;p81"/>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81"/>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81"/>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81"/>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81"/>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81"/>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81"/>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81"/>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81"/>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81"/>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81"/>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81"/>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81"/>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81"/>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81"/>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81"/>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81"/>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81"/>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81"/>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81"/>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7" name="Google Shape;15727;p81"/>
          <p:cNvGrpSpPr/>
          <p:nvPr/>
        </p:nvGrpSpPr>
        <p:grpSpPr>
          <a:xfrm>
            <a:off x="3032711" y="2911718"/>
            <a:ext cx="396125" cy="359062"/>
            <a:chOff x="3032711" y="2911718"/>
            <a:chExt cx="396125" cy="359062"/>
          </a:xfrm>
        </p:grpSpPr>
        <p:sp>
          <p:nvSpPr>
            <p:cNvPr id="15728" name="Google Shape;15728;p81"/>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81"/>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81"/>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81"/>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81"/>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81"/>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81"/>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81"/>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81"/>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81"/>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81"/>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81"/>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0" name="Google Shape;15740;p81"/>
          <p:cNvGrpSpPr/>
          <p:nvPr/>
        </p:nvGrpSpPr>
        <p:grpSpPr>
          <a:xfrm>
            <a:off x="7417764" y="1513397"/>
            <a:ext cx="373174" cy="367692"/>
            <a:chOff x="7417764" y="1513397"/>
            <a:chExt cx="373174" cy="367692"/>
          </a:xfrm>
        </p:grpSpPr>
        <p:sp>
          <p:nvSpPr>
            <p:cNvPr id="15741" name="Google Shape;15741;p81"/>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81"/>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81"/>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81"/>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81"/>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81"/>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81"/>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81"/>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81"/>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81"/>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81"/>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81"/>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81"/>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81"/>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81"/>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81"/>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81"/>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81"/>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81"/>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0" name="Google Shape;15760;p81"/>
          <p:cNvGrpSpPr/>
          <p:nvPr/>
        </p:nvGrpSpPr>
        <p:grpSpPr>
          <a:xfrm>
            <a:off x="6871944" y="1514368"/>
            <a:ext cx="370132" cy="365672"/>
            <a:chOff x="6871944" y="1514368"/>
            <a:chExt cx="370132" cy="365672"/>
          </a:xfrm>
        </p:grpSpPr>
        <p:sp>
          <p:nvSpPr>
            <p:cNvPr id="15761" name="Google Shape;15761;p81"/>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81"/>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81"/>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81"/>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81"/>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81"/>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81"/>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81"/>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81"/>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81"/>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81"/>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81"/>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81"/>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81"/>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81"/>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81"/>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81"/>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81"/>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9" name="Google Shape;15779;p81"/>
          <p:cNvGrpSpPr/>
          <p:nvPr/>
        </p:nvGrpSpPr>
        <p:grpSpPr>
          <a:xfrm>
            <a:off x="6561931" y="3365261"/>
            <a:ext cx="400375" cy="370184"/>
            <a:chOff x="6561931" y="3365261"/>
            <a:chExt cx="400375" cy="370184"/>
          </a:xfrm>
        </p:grpSpPr>
        <p:sp>
          <p:nvSpPr>
            <p:cNvPr id="15780" name="Google Shape;15780;p81"/>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81"/>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81"/>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81"/>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81"/>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81"/>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81"/>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81"/>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81"/>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81"/>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81"/>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81"/>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2" name="Google Shape;15792;p81"/>
          <p:cNvGrpSpPr/>
          <p:nvPr/>
        </p:nvGrpSpPr>
        <p:grpSpPr>
          <a:xfrm>
            <a:off x="1942120" y="1985852"/>
            <a:ext cx="378315" cy="358695"/>
            <a:chOff x="1942120" y="1985852"/>
            <a:chExt cx="378315" cy="358695"/>
          </a:xfrm>
        </p:grpSpPr>
        <p:sp>
          <p:nvSpPr>
            <p:cNvPr id="15793" name="Google Shape;15793;p81"/>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81"/>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81"/>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81"/>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81"/>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81"/>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81"/>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81"/>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81"/>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81"/>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81"/>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81"/>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81"/>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81"/>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81"/>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81"/>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81"/>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81"/>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81"/>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81"/>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3" name="Google Shape;15813;p81"/>
          <p:cNvGrpSpPr/>
          <p:nvPr/>
        </p:nvGrpSpPr>
        <p:grpSpPr>
          <a:xfrm>
            <a:off x="1401415" y="2429218"/>
            <a:ext cx="364282" cy="374197"/>
            <a:chOff x="1401415" y="2429218"/>
            <a:chExt cx="364282" cy="374197"/>
          </a:xfrm>
        </p:grpSpPr>
        <p:sp>
          <p:nvSpPr>
            <p:cNvPr id="15814" name="Google Shape;15814;p81"/>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81"/>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81"/>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81"/>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81"/>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81"/>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81"/>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81"/>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81"/>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81"/>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81"/>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81"/>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81"/>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81"/>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81"/>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9" name="Google Shape;15829;p81"/>
          <p:cNvGrpSpPr/>
          <p:nvPr/>
        </p:nvGrpSpPr>
        <p:grpSpPr>
          <a:xfrm>
            <a:off x="7110427" y="3365261"/>
            <a:ext cx="400401" cy="370184"/>
            <a:chOff x="7110427" y="3365261"/>
            <a:chExt cx="400401" cy="370184"/>
          </a:xfrm>
        </p:grpSpPr>
        <p:sp>
          <p:nvSpPr>
            <p:cNvPr id="15830" name="Google Shape;15830;p81"/>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81"/>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81"/>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81"/>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81"/>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81"/>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81"/>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7" name="Google Shape;15837;p81"/>
          <p:cNvGrpSpPr/>
          <p:nvPr/>
        </p:nvGrpSpPr>
        <p:grpSpPr>
          <a:xfrm>
            <a:off x="7658949" y="3363137"/>
            <a:ext cx="400375" cy="370132"/>
            <a:chOff x="7658949" y="3363137"/>
            <a:chExt cx="400375" cy="370132"/>
          </a:xfrm>
        </p:grpSpPr>
        <p:sp>
          <p:nvSpPr>
            <p:cNvPr id="15838" name="Google Shape;15838;p81"/>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81"/>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81"/>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81"/>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81"/>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3" name="Google Shape;15843;p81"/>
          <p:cNvGrpSpPr/>
          <p:nvPr/>
        </p:nvGrpSpPr>
        <p:grpSpPr>
          <a:xfrm>
            <a:off x="3304481" y="3379389"/>
            <a:ext cx="356623" cy="370105"/>
            <a:chOff x="3307156" y="3365314"/>
            <a:chExt cx="356623" cy="370105"/>
          </a:xfrm>
        </p:grpSpPr>
        <p:sp>
          <p:nvSpPr>
            <p:cNvPr id="15844" name="Google Shape;15844;p81"/>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81"/>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81"/>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81"/>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81"/>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81"/>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81"/>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81"/>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81"/>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81"/>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81"/>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81"/>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81"/>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81"/>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81"/>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9" name="Google Shape;15859;p81"/>
          <p:cNvGrpSpPr/>
          <p:nvPr/>
        </p:nvGrpSpPr>
        <p:grpSpPr>
          <a:xfrm>
            <a:off x="7422407" y="1980107"/>
            <a:ext cx="372807" cy="370079"/>
            <a:chOff x="7422407" y="1980107"/>
            <a:chExt cx="372807" cy="370079"/>
          </a:xfrm>
        </p:grpSpPr>
        <p:sp>
          <p:nvSpPr>
            <p:cNvPr id="15860" name="Google Shape;15860;p81"/>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81"/>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81"/>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81"/>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81"/>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81"/>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81"/>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81"/>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81"/>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81"/>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81"/>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81"/>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81"/>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3" name="Google Shape;15873;p81"/>
          <p:cNvGrpSpPr/>
          <p:nvPr/>
        </p:nvGrpSpPr>
        <p:grpSpPr>
          <a:xfrm>
            <a:off x="6916141" y="2906184"/>
            <a:ext cx="289737" cy="370394"/>
            <a:chOff x="6916141" y="2906184"/>
            <a:chExt cx="289737" cy="370394"/>
          </a:xfrm>
        </p:grpSpPr>
        <p:sp>
          <p:nvSpPr>
            <p:cNvPr id="15874" name="Google Shape;15874;p81"/>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81"/>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81"/>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81"/>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81"/>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81"/>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81"/>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81"/>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81"/>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81"/>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81"/>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81"/>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81"/>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81"/>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81"/>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81"/>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81"/>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81"/>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81"/>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81"/>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81"/>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5" name="Google Shape;15895;p81"/>
          <p:cNvGrpSpPr/>
          <p:nvPr/>
        </p:nvGrpSpPr>
        <p:grpSpPr>
          <a:xfrm>
            <a:off x="7970194" y="2013577"/>
            <a:ext cx="372676" cy="331731"/>
            <a:chOff x="7970194" y="2013577"/>
            <a:chExt cx="372676" cy="331731"/>
          </a:xfrm>
        </p:grpSpPr>
        <p:sp>
          <p:nvSpPr>
            <p:cNvPr id="15896" name="Google Shape;15896;p81"/>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81"/>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81"/>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81"/>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81"/>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81"/>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81"/>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81"/>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81"/>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81"/>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6" name="Google Shape;15906;p81"/>
          <p:cNvGrpSpPr/>
          <p:nvPr/>
        </p:nvGrpSpPr>
        <p:grpSpPr>
          <a:xfrm>
            <a:off x="1416733" y="1512190"/>
            <a:ext cx="332964" cy="370158"/>
            <a:chOff x="1416733" y="1512190"/>
            <a:chExt cx="332964" cy="370158"/>
          </a:xfrm>
        </p:grpSpPr>
        <p:sp>
          <p:nvSpPr>
            <p:cNvPr id="15907" name="Google Shape;15907;p81"/>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81"/>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81"/>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81"/>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81"/>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81"/>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81"/>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81"/>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81"/>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81"/>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81"/>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81"/>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81"/>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81"/>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81"/>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81"/>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81"/>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81"/>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81"/>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6" name="Google Shape;15926;p81"/>
          <p:cNvGrpSpPr/>
          <p:nvPr/>
        </p:nvGrpSpPr>
        <p:grpSpPr>
          <a:xfrm>
            <a:off x="5246366" y="2906105"/>
            <a:ext cx="342852" cy="370079"/>
            <a:chOff x="5246366" y="2906105"/>
            <a:chExt cx="342852" cy="370079"/>
          </a:xfrm>
        </p:grpSpPr>
        <p:sp>
          <p:nvSpPr>
            <p:cNvPr id="15927" name="Google Shape;15927;p81"/>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81"/>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81"/>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81"/>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81"/>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81"/>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3" name="Google Shape;15933;p81"/>
          <p:cNvGrpSpPr/>
          <p:nvPr/>
        </p:nvGrpSpPr>
        <p:grpSpPr>
          <a:xfrm>
            <a:off x="849667" y="2434883"/>
            <a:ext cx="371259" cy="366249"/>
            <a:chOff x="849667" y="2434883"/>
            <a:chExt cx="371259" cy="366249"/>
          </a:xfrm>
        </p:grpSpPr>
        <p:sp>
          <p:nvSpPr>
            <p:cNvPr id="15934" name="Google Shape;15934;p81"/>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81"/>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81"/>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81"/>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81"/>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81"/>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81"/>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81"/>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81"/>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81"/>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81"/>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81"/>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81"/>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7" name="Google Shape;15947;p81"/>
          <p:cNvGrpSpPr/>
          <p:nvPr/>
        </p:nvGrpSpPr>
        <p:grpSpPr>
          <a:xfrm>
            <a:off x="4417026" y="3365366"/>
            <a:ext cx="332728" cy="370053"/>
            <a:chOff x="4417026" y="3365366"/>
            <a:chExt cx="332728" cy="370053"/>
          </a:xfrm>
        </p:grpSpPr>
        <p:sp>
          <p:nvSpPr>
            <p:cNvPr id="15948" name="Google Shape;15948;p81"/>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81"/>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81"/>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81"/>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81"/>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81"/>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81"/>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81"/>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81"/>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81"/>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81"/>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81"/>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81"/>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81"/>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81"/>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81"/>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81"/>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81"/>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6" name="Google Shape;15966;p81"/>
          <p:cNvGrpSpPr/>
          <p:nvPr/>
        </p:nvGrpSpPr>
        <p:grpSpPr>
          <a:xfrm>
            <a:off x="2497068" y="1980186"/>
            <a:ext cx="363994" cy="370105"/>
            <a:chOff x="2497068" y="1980186"/>
            <a:chExt cx="363994" cy="370105"/>
          </a:xfrm>
        </p:grpSpPr>
        <p:sp>
          <p:nvSpPr>
            <p:cNvPr id="15967" name="Google Shape;15967;p81"/>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81"/>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81"/>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81"/>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81"/>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81"/>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81"/>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81"/>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81"/>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81"/>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81"/>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81"/>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81"/>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81"/>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81"/>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81"/>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81"/>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81"/>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81"/>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81"/>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81"/>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8" name="Google Shape;15988;p81"/>
          <p:cNvGrpSpPr/>
          <p:nvPr/>
        </p:nvGrpSpPr>
        <p:grpSpPr>
          <a:xfrm>
            <a:off x="5820278" y="2906158"/>
            <a:ext cx="294904" cy="370027"/>
            <a:chOff x="5820278" y="2906158"/>
            <a:chExt cx="294904" cy="370027"/>
          </a:xfrm>
        </p:grpSpPr>
        <p:sp>
          <p:nvSpPr>
            <p:cNvPr id="15989" name="Google Shape;15989;p81"/>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81"/>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81"/>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81"/>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81"/>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81"/>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81"/>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6" name="Google Shape;15996;p81"/>
          <p:cNvGrpSpPr/>
          <p:nvPr/>
        </p:nvGrpSpPr>
        <p:grpSpPr>
          <a:xfrm>
            <a:off x="4946819" y="3383229"/>
            <a:ext cx="370132" cy="334223"/>
            <a:chOff x="4946819" y="3383229"/>
            <a:chExt cx="370132" cy="334223"/>
          </a:xfrm>
        </p:grpSpPr>
        <p:sp>
          <p:nvSpPr>
            <p:cNvPr id="15997" name="Google Shape;15997;p81"/>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81"/>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81"/>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81"/>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81"/>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81"/>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81"/>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81"/>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81"/>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6" name="Google Shape;16006;p81"/>
          <p:cNvGrpSpPr/>
          <p:nvPr/>
        </p:nvGrpSpPr>
        <p:grpSpPr>
          <a:xfrm>
            <a:off x="3038403" y="1539234"/>
            <a:ext cx="375482" cy="316072"/>
            <a:chOff x="3038403" y="1539234"/>
            <a:chExt cx="375482" cy="316072"/>
          </a:xfrm>
        </p:grpSpPr>
        <p:sp>
          <p:nvSpPr>
            <p:cNvPr id="16007" name="Google Shape;16007;p81"/>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08" name="Google Shape;16008;p81"/>
            <p:cNvGrpSpPr/>
            <p:nvPr/>
          </p:nvGrpSpPr>
          <p:grpSpPr>
            <a:xfrm>
              <a:off x="3038403" y="1539234"/>
              <a:ext cx="375482" cy="316072"/>
              <a:chOff x="3038403" y="1539234"/>
              <a:chExt cx="375482" cy="316072"/>
            </a:xfrm>
          </p:grpSpPr>
          <p:sp>
            <p:nvSpPr>
              <p:cNvPr id="16009" name="Google Shape;16009;p81"/>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81"/>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81"/>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81"/>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81"/>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81"/>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81"/>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81"/>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81"/>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18" name="Google Shape;16018;p81"/>
          <p:cNvGrpSpPr/>
          <p:nvPr/>
        </p:nvGrpSpPr>
        <p:grpSpPr>
          <a:xfrm>
            <a:off x="6332865" y="2906131"/>
            <a:ext cx="360846" cy="370184"/>
            <a:chOff x="6332865" y="2906131"/>
            <a:chExt cx="360846" cy="370184"/>
          </a:xfrm>
        </p:grpSpPr>
        <p:sp>
          <p:nvSpPr>
            <p:cNvPr id="16019" name="Google Shape;16019;p81"/>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81"/>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81"/>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81"/>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81"/>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81"/>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81"/>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81"/>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81"/>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81"/>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81"/>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0" name="Google Shape;16030;p81"/>
          <p:cNvGrpSpPr/>
          <p:nvPr/>
        </p:nvGrpSpPr>
        <p:grpSpPr>
          <a:xfrm>
            <a:off x="4135079" y="1518066"/>
            <a:ext cx="370132" cy="358223"/>
            <a:chOff x="4135079" y="1518066"/>
            <a:chExt cx="370132" cy="358223"/>
          </a:xfrm>
        </p:grpSpPr>
        <p:sp>
          <p:nvSpPr>
            <p:cNvPr id="16031" name="Google Shape;16031;p81"/>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81"/>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81"/>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81"/>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81"/>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81"/>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81"/>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81"/>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81"/>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81"/>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81"/>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81"/>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81"/>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81"/>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81"/>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81"/>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81"/>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81"/>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81"/>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0" name="Google Shape;16050;p81"/>
          <p:cNvGrpSpPr/>
          <p:nvPr/>
        </p:nvGrpSpPr>
        <p:grpSpPr>
          <a:xfrm>
            <a:off x="6878869" y="1980134"/>
            <a:ext cx="361240" cy="370158"/>
            <a:chOff x="6878869" y="1980134"/>
            <a:chExt cx="361240" cy="370158"/>
          </a:xfrm>
        </p:grpSpPr>
        <p:sp>
          <p:nvSpPr>
            <p:cNvPr id="16051" name="Google Shape;16051;p81"/>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81"/>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81"/>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81"/>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81"/>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81"/>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81"/>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81"/>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81"/>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81"/>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81"/>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81"/>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81"/>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4" name="Google Shape;16064;p81"/>
          <p:cNvGrpSpPr/>
          <p:nvPr/>
        </p:nvGrpSpPr>
        <p:grpSpPr>
          <a:xfrm>
            <a:off x="2493999" y="2550033"/>
            <a:ext cx="370132" cy="259467"/>
            <a:chOff x="2493999" y="2550033"/>
            <a:chExt cx="370132" cy="259467"/>
          </a:xfrm>
        </p:grpSpPr>
        <p:sp>
          <p:nvSpPr>
            <p:cNvPr id="16065" name="Google Shape;16065;p81"/>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81"/>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81"/>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81"/>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81"/>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81"/>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81"/>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81"/>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81"/>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81"/>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81"/>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81"/>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81"/>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81"/>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81"/>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81"/>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81"/>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81"/>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81"/>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4" name="Google Shape;16084;p81"/>
          <p:cNvGrpSpPr/>
          <p:nvPr/>
        </p:nvGrpSpPr>
        <p:grpSpPr>
          <a:xfrm>
            <a:off x="1699703" y="3365261"/>
            <a:ext cx="281054" cy="370158"/>
            <a:chOff x="1699703" y="3365261"/>
            <a:chExt cx="281054" cy="370158"/>
          </a:xfrm>
        </p:grpSpPr>
        <p:sp>
          <p:nvSpPr>
            <p:cNvPr id="16085" name="Google Shape;16085;p81"/>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81"/>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81"/>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81"/>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81"/>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81"/>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81"/>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81"/>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81"/>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81"/>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81"/>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81"/>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81"/>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8" name="Google Shape;16098;p81"/>
          <p:cNvGrpSpPr/>
          <p:nvPr/>
        </p:nvGrpSpPr>
        <p:grpSpPr>
          <a:xfrm>
            <a:off x="7966810" y="1519430"/>
            <a:ext cx="369974" cy="355626"/>
            <a:chOff x="7966810" y="1519430"/>
            <a:chExt cx="369974" cy="355626"/>
          </a:xfrm>
        </p:grpSpPr>
        <p:sp>
          <p:nvSpPr>
            <p:cNvPr id="16099" name="Google Shape;16099;p81"/>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81"/>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81"/>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81"/>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81"/>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81"/>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81"/>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81"/>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81"/>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81"/>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81"/>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81"/>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81"/>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81"/>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81"/>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81"/>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5" name="Google Shape;16115;p81"/>
          <p:cNvGrpSpPr/>
          <p:nvPr/>
        </p:nvGrpSpPr>
        <p:grpSpPr>
          <a:xfrm>
            <a:off x="2792628" y="3365340"/>
            <a:ext cx="290445" cy="370079"/>
            <a:chOff x="2792628" y="3365340"/>
            <a:chExt cx="290445" cy="370079"/>
          </a:xfrm>
        </p:grpSpPr>
        <p:sp>
          <p:nvSpPr>
            <p:cNvPr id="16116" name="Google Shape;16116;p81"/>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81"/>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81"/>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81"/>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81"/>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81"/>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81"/>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81"/>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81"/>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81"/>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81"/>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81"/>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81"/>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81"/>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0" name="Google Shape;16130;p81"/>
          <p:cNvGrpSpPr/>
          <p:nvPr/>
        </p:nvGrpSpPr>
        <p:grpSpPr>
          <a:xfrm>
            <a:off x="1389585" y="1988317"/>
            <a:ext cx="388125" cy="353790"/>
            <a:chOff x="1389585" y="1988317"/>
            <a:chExt cx="388125" cy="353790"/>
          </a:xfrm>
        </p:grpSpPr>
        <p:sp>
          <p:nvSpPr>
            <p:cNvPr id="16131" name="Google Shape;16131;p81"/>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81"/>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81"/>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81"/>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81"/>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81"/>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81"/>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81"/>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81"/>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81"/>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81"/>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81"/>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81"/>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81"/>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81"/>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81"/>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81"/>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81"/>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81"/>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81"/>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81"/>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81"/>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3" name="Google Shape;16153;p81"/>
          <p:cNvGrpSpPr/>
          <p:nvPr/>
        </p:nvGrpSpPr>
        <p:grpSpPr>
          <a:xfrm>
            <a:off x="2492924" y="1512190"/>
            <a:ext cx="370158" cy="370158"/>
            <a:chOff x="2492924" y="1512190"/>
            <a:chExt cx="370158" cy="370158"/>
          </a:xfrm>
        </p:grpSpPr>
        <p:sp>
          <p:nvSpPr>
            <p:cNvPr id="16154" name="Google Shape;16154;p81"/>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81"/>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81"/>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81"/>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81"/>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81"/>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81"/>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81"/>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81"/>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81"/>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81"/>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81"/>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81"/>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81"/>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81"/>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81"/>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81"/>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81"/>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81"/>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81"/>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81"/>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81"/>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6" name="Google Shape;16176;p81"/>
          <p:cNvGrpSpPr/>
          <p:nvPr/>
        </p:nvGrpSpPr>
        <p:grpSpPr>
          <a:xfrm>
            <a:off x="1933569" y="1512243"/>
            <a:ext cx="393975" cy="370105"/>
            <a:chOff x="1933569" y="1512243"/>
            <a:chExt cx="393975" cy="370105"/>
          </a:xfrm>
        </p:grpSpPr>
        <p:sp>
          <p:nvSpPr>
            <p:cNvPr id="16177" name="Google Shape;16177;p81"/>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81"/>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81"/>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81"/>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81"/>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81"/>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81"/>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81"/>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81"/>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81"/>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81"/>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81"/>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81"/>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81"/>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81"/>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81"/>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81"/>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81"/>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81"/>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81"/>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81"/>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81"/>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81"/>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81"/>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81"/>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81"/>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81"/>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81"/>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5" name="Google Shape;16205;p81"/>
          <p:cNvGrpSpPr/>
          <p:nvPr/>
        </p:nvGrpSpPr>
        <p:grpSpPr>
          <a:xfrm>
            <a:off x="2236106" y="3365392"/>
            <a:ext cx="306471" cy="370000"/>
            <a:chOff x="2236106" y="3365392"/>
            <a:chExt cx="306471" cy="370000"/>
          </a:xfrm>
        </p:grpSpPr>
        <p:sp>
          <p:nvSpPr>
            <p:cNvPr id="16206" name="Google Shape;16206;p81"/>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81"/>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81"/>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81"/>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81"/>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81"/>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81"/>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81"/>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81"/>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81"/>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81"/>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81"/>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81"/>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81"/>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0" name="Google Shape;16220;p81"/>
          <p:cNvGrpSpPr/>
          <p:nvPr/>
        </p:nvGrpSpPr>
        <p:grpSpPr>
          <a:xfrm>
            <a:off x="5492823" y="3385563"/>
            <a:ext cx="375325" cy="329606"/>
            <a:chOff x="5492823" y="3385563"/>
            <a:chExt cx="375325" cy="329606"/>
          </a:xfrm>
        </p:grpSpPr>
        <p:sp>
          <p:nvSpPr>
            <p:cNvPr id="16221" name="Google Shape;16221;p81"/>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81"/>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81"/>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81"/>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81"/>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81"/>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81"/>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81"/>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81"/>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81"/>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81"/>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81"/>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81"/>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81"/>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81"/>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81"/>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81"/>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81"/>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81"/>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81"/>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1" name="Google Shape;16241;p81"/>
          <p:cNvGrpSpPr/>
          <p:nvPr/>
        </p:nvGrpSpPr>
        <p:grpSpPr>
          <a:xfrm>
            <a:off x="3041787" y="2001118"/>
            <a:ext cx="370158" cy="328164"/>
            <a:chOff x="3041787" y="2001118"/>
            <a:chExt cx="370158" cy="328164"/>
          </a:xfrm>
        </p:grpSpPr>
        <p:sp>
          <p:nvSpPr>
            <p:cNvPr id="16242" name="Google Shape;16242;p81"/>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81"/>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81"/>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81"/>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81"/>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81"/>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81"/>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81"/>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81"/>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81"/>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81"/>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81"/>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81"/>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81"/>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81"/>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81"/>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81"/>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81"/>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0" name="Google Shape;16260;p81"/>
          <p:cNvGrpSpPr/>
          <p:nvPr/>
        </p:nvGrpSpPr>
        <p:grpSpPr>
          <a:xfrm>
            <a:off x="5779884" y="2039125"/>
            <a:ext cx="372309" cy="328216"/>
            <a:chOff x="5779884" y="2039125"/>
            <a:chExt cx="372309" cy="328216"/>
          </a:xfrm>
        </p:grpSpPr>
        <p:sp>
          <p:nvSpPr>
            <p:cNvPr id="16261" name="Google Shape;16261;p81"/>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81"/>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81"/>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81"/>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81"/>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81"/>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81"/>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81"/>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81"/>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81"/>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81"/>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81"/>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81"/>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74" name="Google Shape;16274;p81"/>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33"/>
        <p:cNvGrpSpPr/>
        <p:nvPr/>
      </p:nvGrpSpPr>
      <p:grpSpPr>
        <a:xfrm>
          <a:off x="0" y="0"/>
          <a:ext cx="0" cy="0"/>
          <a:chOff x="0" y="0"/>
          <a:chExt cx="0" cy="0"/>
        </a:xfrm>
      </p:grpSpPr>
      <p:sp>
        <p:nvSpPr>
          <p:cNvPr id="1334" name="Google Shape;1334;p37"/>
          <p:cNvSpPr txBox="1">
            <a:spLocks noGrp="1"/>
          </p:cNvSpPr>
          <p:nvPr>
            <p:ph type="title"/>
          </p:nvPr>
        </p:nvSpPr>
        <p:spPr>
          <a:xfrm>
            <a:off x="2471850" y="2279250"/>
            <a:ext cx="42003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SOBRE O PACIENTE</a:t>
            </a:r>
            <a:endParaRPr/>
          </a:p>
        </p:txBody>
      </p:sp>
      <p:sp>
        <p:nvSpPr>
          <p:cNvPr id="1335" name="Google Shape;1335;p37"/>
          <p:cNvSpPr txBox="1">
            <a:spLocks noGrp="1"/>
          </p:cNvSpPr>
          <p:nvPr>
            <p:ph type="title" idx="2"/>
          </p:nvPr>
        </p:nvSpPr>
        <p:spPr>
          <a:xfrm>
            <a:off x="3408450" y="1373250"/>
            <a:ext cx="23271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336" name="Google Shape;1336;p37"/>
          <p:cNvSpPr txBox="1">
            <a:spLocks noGrp="1"/>
          </p:cNvSpPr>
          <p:nvPr>
            <p:ph type="subTitle" idx="1"/>
          </p:nvPr>
        </p:nvSpPr>
        <p:spPr>
          <a:xfrm>
            <a:off x="2883000" y="3056850"/>
            <a:ext cx="33780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Aqui você pode inserir uma legenda sobre o tópico</a:t>
            </a:r>
            <a:endParaRPr/>
          </a:p>
        </p:txBody>
      </p:sp>
      <p:grpSp>
        <p:nvGrpSpPr>
          <p:cNvPr id="1337" name="Google Shape;1337;p37"/>
          <p:cNvGrpSpPr/>
          <p:nvPr/>
        </p:nvGrpSpPr>
        <p:grpSpPr>
          <a:xfrm rot="615753">
            <a:off x="6811982" y="1423163"/>
            <a:ext cx="1669352" cy="1719580"/>
            <a:chOff x="6978825" y="2463475"/>
            <a:chExt cx="631981" cy="650996"/>
          </a:xfrm>
        </p:grpSpPr>
        <p:sp>
          <p:nvSpPr>
            <p:cNvPr id="1338" name="Google Shape;1338;p37"/>
            <p:cNvSpPr/>
            <p:nvPr/>
          </p:nvSpPr>
          <p:spPr>
            <a:xfrm>
              <a:off x="6978825" y="2463475"/>
              <a:ext cx="631981" cy="650996"/>
            </a:xfrm>
            <a:custGeom>
              <a:avLst/>
              <a:gdLst/>
              <a:ahLst/>
              <a:cxnLst/>
              <a:rect l="l" t="t" r="r" b="b"/>
              <a:pathLst>
                <a:path w="17781" h="18316" extrusionOk="0">
                  <a:moveTo>
                    <a:pt x="15011" y="0"/>
                  </a:moveTo>
                  <a:lnTo>
                    <a:pt x="1" y="3305"/>
                  </a:lnTo>
                  <a:lnTo>
                    <a:pt x="3280" y="18315"/>
                  </a:lnTo>
                  <a:lnTo>
                    <a:pt x="15977" y="15533"/>
                  </a:lnTo>
                  <a:lnTo>
                    <a:pt x="17780" y="12698"/>
                  </a:lnTo>
                  <a:lnTo>
                    <a:pt x="15011" y="0"/>
                  </a:lnTo>
                  <a:close/>
                </a:path>
              </a:pathLst>
            </a:custGeom>
            <a:solidFill>
              <a:schemeClr val="accent4"/>
            </a:solidFill>
            <a:ln>
              <a:noFill/>
            </a:ln>
            <a:effectLst>
              <a:outerShdw blurRad="57150" dist="38100" dir="4020000" algn="bl" rotWithShape="0">
                <a:srgbClr val="000000">
                  <a:alpha val="1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7"/>
            <p:cNvSpPr/>
            <p:nvPr/>
          </p:nvSpPr>
          <p:spPr>
            <a:xfrm>
              <a:off x="7528555" y="2914754"/>
              <a:ext cx="82245" cy="100799"/>
            </a:xfrm>
            <a:custGeom>
              <a:avLst/>
              <a:gdLst/>
              <a:ahLst/>
              <a:cxnLst/>
              <a:rect l="l" t="t" r="r" b="b"/>
              <a:pathLst>
                <a:path w="2314" h="2836" extrusionOk="0">
                  <a:moveTo>
                    <a:pt x="2313" y="1"/>
                  </a:moveTo>
                  <a:lnTo>
                    <a:pt x="1" y="497"/>
                  </a:lnTo>
                  <a:lnTo>
                    <a:pt x="510" y="2836"/>
                  </a:lnTo>
                  <a:lnTo>
                    <a:pt x="2313" y="1"/>
                  </a:lnTo>
                  <a:close/>
                </a:path>
              </a:pathLst>
            </a:custGeom>
            <a:solidFill>
              <a:schemeClr val="accent3"/>
            </a:solidFill>
            <a:ln>
              <a:noFill/>
            </a:ln>
            <a:effectLst>
              <a:outerShdw blurRad="57150" dist="38100" dir="4020000" algn="bl" rotWithShape="0">
                <a:srgbClr val="000000">
                  <a:alpha val="1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 name="Google Shape;1340;p37"/>
          <p:cNvGrpSpPr/>
          <p:nvPr/>
        </p:nvGrpSpPr>
        <p:grpSpPr>
          <a:xfrm rot="272544">
            <a:off x="899195" y="880004"/>
            <a:ext cx="1301309" cy="3383476"/>
            <a:chOff x="891748" y="944284"/>
            <a:chExt cx="1301255" cy="3383337"/>
          </a:xfrm>
        </p:grpSpPr>
        <p:sp>
          <p:nvSpPr>
            <p:cNvPr id="1341" name="Google Shape;1341;p37"/>
            <p:cNvSpPr/>
            <p:nvPr/>
          </p:nvSpPr>
          <p:spPr>
            <a:xfrm rot="-4619469">
              <a:off x="-85537" y="2396062"/>
              <a:ext cx="3281381" cy="521921"/>
            </a:xfrm>
            <a:custGeom>
              <a:avLst/>
              <a:gdLst/>
              <a:ahLst/>
              <a:cxnLst/>
              <a:rect l="l" t="t" r="r" b="b"/>
              <a:pathLst>
                <a:path w="28992" h="4620" extrusionOk="0">
                  <a:moveTo>
                    <a:pt x="26012" y="0"/>
                  </a:moveTo>
                  <a:lnTo>
                    <a:pt x="26012" y="9"/>
                  </a:lnTo>
                  <a:lnTo>
                    <a:pt x="0" y="2030"/>
                  </a:lnTo>
                  <a:lnTo>
                    <a:pt x="130" y="3727"/>
                  </a:lnTo>
                  <a:lnTo>
                    <a:pt x="203" y="4620"/>
                  </a:lnTo>
                  <a:lnTo>
                    <a:pt x="26223" y="2590"/>
                  </a:lnTo>
                  <a:lnTo>
                    <a:pt x="26223" y="2574"/>
                  </a:lnTo>
                  <a:lnTo>
                    <a:pt x="28448" y="1324"/>
                  </a:lnTo>
                  <a:lnTo>
                    <a:pt x="28781" y="1291"/>
                  </a:lnTo>
                  <a:cubicBezTo>
                    <a:pt x="28903" y="1283"/>
                    <a:pt x="28992" y="1178"/>
                    <a:pt x="28984" y="1056"/>
                  </a:cubicBezTo>
                  <a:cubicBezTo>
                    <a:pt x="28976" y="970"/>
                    <a:pt x="28879" y="885"/>
                    <a:pt x="28764" y="885"/>
                  </a:cubicBezTo>
                  <a:cubicBezTo>
                    <a:pt x="28759" y="885"/>
                    <a:pt x="28753" y="885"/>
                    <a:pt x="28748" y="885"/>
                  </a:cubicBezTo>
                  <a:lnTo>
                    <a:pt x="28415" y="918"/>
                  </a:lnTo>
                  <a:lnTo>
                    <a:pt x="26012" y="0"/>
                  </a:lnTo>
                  <a:close/>
                </a:path>
              </a:pathLst>
            </a:custGeom>
            <a:solidFill>
              <a:srgbClr val="C4C6CB"/>
            </a:solidFill>
            <a:ln>
              <a:noFill/>
            </a:ln>
            <a:effectLst>
              <a:outerShdw blurRad="28575" dist="76200" dir="3600000"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 name="Google Shape;1342;p37"/>
            <p:cNvGrpSpPr/>
            <p:nvPr/>
          </p:nvGrpSpPr>
          <p:grpSpPr>
            <a:xfrm rot="-4590235">
              <a:off x="-133283" y="2369021"/>
              <a:ext cx="3351317" cy="533864"/>
              <a:chOff x="2049375" y="4534400"/>
              <a:chExt cx="1067750" cy="170100"/>
            </a:xfrm>
          </p:grpSpPr>
          <p:sp>
            <p:nvSpPr>
              <p:cNvPr id="1343" name="Google Shape;1343;p37"/>
              <p:cNvSpPr/>
              <p:nvPr/>
            </p:nvSpPr>
            <p:spPr>
              <a:xfrm>
                <a:off x="2049375" y="4534400"/>
                <a:ext cx="962825" cy="137225"/>
              </a:xfrm>
              <a:custGeom>
                <a:avLst/>
                <a:gdLst/>
                <a:ahLst/>
                <a:cxnLst/>
                <a:rect l="l" t="t" r="r" b="b"/>
                <a:pathLst>
                  <a:path w="38513" h="5489" extrusionOk="0">
                    <a:moveTo>
                      <a:pt x="38321" y="0"/>
                    </a:moveTo>
                    <a:lnTo>
                      <a:pt x="1" y="2989"/>
                    </a:lnTo>
                    <a:lnTo>
                      <a:pt x="192" y="5488"/>
                    </a:lnTo>
                    <a:lnTo>
                      <a:pt x="38513" y="2511"/>
                    </a:lnTo>
                    <a:lnTo>
                      <a:pt x="383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7"/>
              <p:cNvSpPr/>
              <p:nvPr/>
            </p:nvSpPr>
            <p:spPr>
              <a:xfrm>
                <a:off x="2053575" y="4587000"/>
                <a:ext cx="961325" cy="117500"/>
              </a:xfrm>
              <a:custGeom>
                <a:avLst/>
                <a:gdLst/>
                <a:ahLst/>
                <a:cxnLst/>
                <a:rect l="l" t="t" r="r" b="b"/>
                <a:pathLst>
                  <a:path w="38453" h="4700" extrusionOk="0">
                    <a:moveTo>
                      <a:pt x="38321" y="0"/>
                    </a:moveTo>
                    <a:lnTo>
                      <a:pt x="0" y="2990"/>
                    </a:lnTo>
                    <a:lnTo>
                      <a:pt x="132" y="4699"/>
                    </a:lnTo>
                    <a:lnTo>
                      <a:pt x="38452" y="1722"/>
                    </a:lnTo>
                    <a:lnTo>
                      <a:pt x="383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7"/>
              <p:cNvSpPr/>
              <p:nvPr/>
            </p:nvSpPr>
            <p:spPr>
              <a:xfrm>
                <a:off x="2978100" y="4534400"/>
                <a:ext cx="134825" cy="95675"/>
              </a:xfrm>
              <a:custGeom>
                <a:avLst/>
                <a:gdLst/>
                <a:ahLst/>
                <a:cxnLst/>
                <a:rect l="l" t="t" r="r" b="b"/>
                <a:pathLst>
                  <a:path w="5393" h="3827" extrusionOk="0">
                    <a:moveTo>
                      <a:pt x="1160" y="0"/>
                    </a:moveTo>
                    <a:lnTo>
                      <a:pt x="1" y="2200"/>
                    </a:lnTo>
                    <a:lnTo>
                      <a:pt x="1459" y="3826"/>
                    </a:lnTo>
                    <a:lnTo>
                      <a:pt x="5393" y="1590"/>
                    </a:lnTo>
                    <a:lnTo>
                      <a:pt x="1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7"/>
              <p:cNvSpPr/>
              <p:nvPr/>
            </p:nvSpPr>
            <p:spPr>
              <a:xfrm>
                <a:off x="3080925" y="4566650"/>
                <a:ext cx="36200" cy="17400"/>
              </a:xfrm>
              <a:custGeom>
                <a:avLst/>
                <a:gdLst/>
                <a:ahLst/>
                <a:cxnLst/>
                <a:rect l="l" t="t" r="r" b="b"/>
                <a:pathLst>
                  <a:path w="1448" h="696" extrusionOk="0">
                    <a:moveTo>
                      <a:pt x="1111" y="1"/>
                    </a:moveTo>
                    <a:cubicBezTo>
                      <a:pt x="1104" y="1"/>
                      <a:pt x="1096" y="1"/>
                      <a:pt x="1089" y="1"/>
                    </a:cubicBezTo>
                    <a:lnTo>
                      <a:pt x="312" y="61"/>
                    </a:lnTo>
                    <a:cubicBezTo>
                      <a:pt x="132" y="73"/>
                      <a:pt x="1" y="229"/>
                      <a:pt x="13" y="408"/>
                    </a:cubicBezTo>
                    <a:cubicBezTo>
                      <a:pt x="24" y="568"/>
                      <a:pt x="156" y="696"/>
                      <a:pt x="325" y="696"/>
                    </a:cubicBezTo>
                    <a:cubicBezTo>
                      <a:pt x="332" y="696"/>
                      <a:pt x="340" y="695"/>
                      <a:pt x="347" y="695"/>
                    </a:cubicBezTo>
                    <a:lnTo>
                      <a:pt x="1137" y="635"/>
                    </a:lnTo>
                    <a:cubicBezTo>
                      <a:pt x="1316" y="611"/>
                      <a:pt x="1447" y="468"/>
                      <a:pt x="1435" y="288"/>
                    </a:cubicBezTo>
                    <a:cubicBezTo>
                      <a:pt x="1413" y="128"/>
                      <a:pt x="1280"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47" name="Google Shape;1347;p37"/>
          <p:cNvSpPr/>
          <p:nvPr/>
        </p:nvSpPr>
        <p:spPr>
          <a:xfrm>
            <a:off x="7523275" y="3167203"/>
            <a:ext cx="444210" cy="376679"/>
          </a:xfrm>
          <a:custGeom>
            <a:avLst/>
            <a:gdLst/>
            <a:ahLst/>
            <a:cxnLst/>
            <a:rect l="l" t="t" r="r" b="b"/>
            <a:pathLst>
              <a:path w="13261" h="11245" extrusionOk="0">
                <a:moveTo>
                  <a:pt x="3253" y="1"/>
                </a:moveTo>
                <a:cubicBezTo>
                  <a:pt x="2705" y="1"/>
                  <a:pt x="2183" y="262"/>
                  <a:pt x="1686" y="785"/>
                </a:cubicBezTo>
                <a:cubicBezTo>
                  <a:pt x="1" y="2562"/>
                  <a:pt x="1725" y="4182"/>
                  <a:pt x="2731" y="5148"/>
                </a:cubicBezTo>
                <a:lnTo>
                  <a:pt x="7107" y="9276"/>
                </a:lnTo>
                <a:cubicBezTo>
                  <a:pt x="7163" y="9332"/>
                  <a:pt x="7230" y="9358"/>
                  <a:pt x="7298" y="9358"/>
                </a:cubicBezTo>
                <a:cubicBezTo>
                  <a:pt x="7374" y="9358"/>
                  <a:pt x="7450" y="9325"/>
                  <a:pt x="7512" y="9263"/>
                </a:cubicBezTo>
                <a:cubicBezTo>
                  <a:pt x="7630" y="9146"/>
                  <a:pt x="7617" y="8963"/>
                  <a:pt x="7499" y="8858"/>
                </a:cubicBezTo>
                <a:lnTo>
                  <a:pt x="3136" y="4730"/>
                </a:lnTo>
                <a:cubicBezTo>
                  <a:pt x="1607" y="3267"/>
                  <a:pt x="1020" y="2327"/>
                  <a:pt x="2117" y="1164"/>
                </a:cubicBezTo>
                <a:cubicBezTo>
                  <a:pt x="2483" y="759"/>
                  <a:pt x="2875" y="563"/>
                  <a:pt x="3253" y="563"/>
                </a:cubicBezTo>
                <a:cubicBezTo>
                  <a:pt x="3789" y="576"/>
                  <a:pt x="4168" y="1007"/>
                  <a:pt x="4168" y="1007"/>
                </a:cubicBezTo>
                <a:lnTo>
                  <a:pt x="4181" y="1020"/>
                </a:lnTo>
                <a:lnTo>
                  <a:pt x="11653" y="8075"/>
                </a:lnTo>
                <a:cubicBezTo>
                  <a:pt x="12529" y="8911"/>
                  <a:pt x="12659" y="9642"/>
                  <a:pt x="12058" y="10295"/>
                </a:cubicBezTo>
                <a:cubicBezTo>
                  <a:pt x="11792" y="10578"/>
                  <a:pt x="11495" y="10666"/>
                  <a:pt x="11232" y="10666"/>
                </a:cubicBezTo>
                <a:cubicBezTo>
                  <a:pt x="10875" y="10666"/>
                  <a:pt x="10579" y="10505"/>
                  <a:pt x="10504" y="10452"/>
                </a:cubicBezTo>
                <a:lnTo>
                  <a:pt x="5422" y="5658"/>
                </a:lnTo>
                <a:cubicBezTo>
                  <a:pt x="4024" y="4338"/>
                  <a:pt x="3750" y="3907"/>
                  <a:pt x="4364" y="3254"/>
                </a:cubicBezTo>
                <a:cubicBezTo>
                  <a:pt x="4547" y="3058"/>
                  <a:pt x="4730" y="2980"/>
                  <a:pt x="4939" y="2980"/>
                </a:cubicBezTo>
                <a:cubicBezTo>
                  <a:pt x="5357" y="2980"/>
                  <a:pt x="5749" y="3385"/>
                  <a:pt x="5749" y="3385"/>
                </a:cubicBezTo>
                <a:lnTo>
                  <a:pt x="9720" y="7147"/>
                </a:lnTo>
                <a:cubicBezTo>
                  <a:pt x="9773" y="7195"/>
                  <a:pt x="9838" y="7218"/>
                  <a:pt x="9903" y="7218"/>
                </a:cubicBezTo>
                <a:cubicBezTo>
                  <a:pt x="9981" y="7218"/>
                  <a:pt x="10061" y="7185"/>
                  <a:pt x="10125" y="7121"/>
                </a:cubicBezTo>
                <a:cubicBezTo>
                  <a:pt x="10242" y="7016"/>
                  <a:pt x="10229" y="6834"/>
                  <a:pt x="10112" y="6716"/>
                </a:cubicBezTo>
                <a:lnTo>
                  <a:pt x="6141" y="2980"/>
                </a:lnTo>
                <a:cubicBezTo>
                  <a:pt x="6127" y="2967"/>
                  <a:pt x="5605" y="2405"/>
                  <a:pt x="4926" y="2405"/>
                </a:cubicBezTo>
                <a:cubicBezTo>
                  <a:pt x="4547" y="2405"/>
                  <a:pt x="4220" y="2549"/>
                  <a:pt x="3920" y="2862"/>
                </a:cubicBezTo>
                <a:cubicBezTo>
                  <a:pt x="2835" y="4025"/>
                  <a:pt x="3789" y="4926"/>
                  <a:pt x="5004" y="6076"/>
                </a:cubicBezTo>
                <a:lnTo>
                  <a:pt x="10125" y="10936"/>
                </a:lnTo>
                <a:cubicBezTo>
                  <a:pt x="10356" y="11085"/>
                  <a:pt x="10749" y="11245"/>
                  <a:pt x="11189" y="11245"/>
                </a:cubicBezTo>
                <a:cubicBezTo>
                  <a:pt x="11595" y="11245"/>
                  <a:pt x="12042" y="11108"/>
                  <a:pt x="12437" y="10700"/>
                </a:cubicBezTo>
                <a:cubicBezTo>
                  <a:pt x="13260" y="9825"/>
                  <a:pt x="13116" y="8715"/>
                  <a:pt x="12006" y="7670"/>
                </a:cubicBezTo>
                <a:lnTo>
                  <a:pt x="4612" y="642"/>
                </a:lnTo>
                <a:cubicBezTo>
                  <a:pt x="4534" y="537"/>
                  <a:pt x="4024" y="28"/>
                  <a:pt x="3293" y="1"/>
                </a:cubicBezTo>
                <a:cubicBezTo>
                  <a:pt x="3279" y="1"/>
                  <a:pt x="3266" y="1"/>
                  <a:pt x="3253" y="1"/>
                </a:cubicBezTo>
                <a:close/>
              </a:path>
            </a:pathLst>
          </a:custGeom>
          <a:solidFill>
            <a:schemeClr val="accent3"/>
          </a:solidFill>
          <a:ln>
            <a:noFill/>
          </a:ln>
          <a:effectLst>
            <a:outerShdw blurRad="28575" dist="9525" dir="1020000" algn="bl" rotWithShape="0">
              <a:srgbClr val="000000">
                <a:alpha val="6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7"/>
          <p:cNvSpPr/>
          <p:nvPr/>
        </p:nvSpPr>
        <p:spPr>
          <a:xfrm rot="2700000">
            <a:off x="7841840" y="3376695"/>
            <a:ext cx="444233" cy="376698"/>
          </a:xfrm>
          <a:custGeom>
            <a:avLst/>
            <a:gdLst/>
            <a:ahLst/>
            <a:cxnLst/>
            <a:rect l="l" t="t" r="r" b="b"/>
            <a:pathLst>
              <a:path w="13261" h="11245" extrusionOk="0">
                <a:moveTo>
                  <a:pt x="3253" y="1"/>
                </a:moveTo>
                <a:cubicBezTo>
                  <a:pt x="2705" y="1"/>
                  <a:pt x="2183" y="262"/>
                  <a:pt x="1686" y="785"/>
                </a:cubicBezTo>
                <a:cubicBezTo>
                  <a:pt x="1" y="2562"/>
                  <a:pt x="1725" y="4182"/>
                  <a:pt x="2731" y="5148"/>
                </a:cubicBezTo>
                <a:lnTo>
                  <a:pt x="7107" y="9276"/>
                </a:lnTo>
                <a:cubicBezTo>
                  <a:pt x="7163" y="9332"/>
                  <a:pt x="7230" y="9358"/>
                  <a:pt x="7298" y="9358"/>
                </a:cubicBezTo>
                <a:cubicBezTo>
                  <a:pt x="7374" y="9358"/>
                  <a:pt x="7450" y="9325"/>
                  <a:pt x="7512" y="9263"/>
                </a:cubicBezTo>
                <a:cubicBezTo>
                  <a:pt x="7630" y="9146"/>
                  <a:pt x="7617" y="8963"/>
                  <a:pt x="7499" y="8858"/>
                </a:cubicBezTo>
                <a:lnTo>
                  <a:pt x="3136" y="4730"/>
                </a:lnTo>
                <a:cubicBezTo>
                  <a:pt x="1607" y="3267"/>
                  <a:pt x="1020" y="2327"/>
                  <a:pt x="2117" y="1164"/>
                </a:cubicBezTo>
                <a:cubicBezTo>
                  <a:pt x="2483" y="759"/>
                  <a:pt x="2875" y="563"/>
                  <a:pt x="3253" y="563"/>
                </a:cubicBezTo>
                <a:cubicBezTo>
                  <a:pt x="3789" y="576"/>
                  <a:pt x="4168" y="1007"/>
                  <a:pt x="4168" y="1007"/>
                </a:cubicBezTo>
                <a:lnTo>
                  <a:pt x="4181" y="1020"/>
                </a:lnTo>
                <a:lnTo>
                  <a:pt x="11653" y="8075"/>
                </a:lnTo>
                <a:cubicBezTo>
                  <a:pt x="12529" y="8911"/>
                  <a:pt x="12659" y="9642"/>
                  <a:pt x="12058" y="10295"/>
                </a:cubicBezTo>
                <a:cubicBezTo>
                  <a:pt x="11792" y="10578"/>
                  <a:pt x="11495" y="10666"/>
                  <a:pt x="11232" y="10666"/>
                </a:cubicBezTo>
                <a:cubicBezTo>
                  <a:pt x="10875" y="10666"/>
                  <a:pt x="10579" y="10505"/>
                  <a:pt x="10504" y="10452"/>
                </a:cubicBezTo>
                <a:lnTo>
                  <a:pt x="5422" y="5658"/>
                </a:lnTo>
                <a:cubicBezTo>
                  <a:pt x="4024" y="4338"/>
                  <a:pt x="3750" y="3907"/>
                  <a:pt x="4364" y="3254"/>
                </a:cubicBezTo>
                <a:cubicBezTo>
                  <a:pt x="4547" y="3058"/>
                  <a:pt x="4730" y="2980"/>
                  <a:pt x="4939" y="2980"/>
                </a:cubicBezTo>
                <a:cubicBezTo>
                  <a:pt x="5357" y="2980"/>
                  <a:pt x="5749" y="3385"/>
                  <a:pt x="5749" y="3385"/>
                </a:cubicBezTo>
                <a:lnTo>
                  <a:pt x="9720" y="7147"/>
                </a:lnTo>
                <a:cubicBezTo>
                  <a:pt x="9773" y="7195"/>
                  <a:pt x="9838" y="7218"/>
                  <a:pt x="9903" y="7218"/>
                </a:cubicBezTo>
                <a:cubicBezTo>
                  <a:pt x="9981" y="7218"/>
                  <a:pt x="10061" y="7185"/>
                  <a:pt x="10125" y="7121"/>
                </a:cubicBezTo>
                <a:cubicBezTo>
                  <a:pt x="10242" y="7016"/>
                  <a:pt x="10229" y="6834"/>
                  <a:pt x="10112" y="6716"/>
                </a:cubicBezTo>
                <a:lnTo>
                  <a:pt x="6141" y="2980"/>
                </a:lnTo>
                <a:cubicBezTo>
                  <a:pt x="6127" y="2967"/>
                  <a:pt x="5605" y="2405"/>
                  <a:pt x="4926" y="2405"/>
                </a:cubicBezTo>
                <a:cubicBezTo>
                  <a:pt x="4547" y="2405"/>
                  <a:pt x="4220" y="2549"/>
                  <a:pt x="3920" y="2862"/>
                </a:cubicBezTo>
                <a:cubicBezTo>
                  <a:pt x="2835" y="4025"/>
                  <a:pt x="3789" y="4926"/>
                  <a:pt x="5004" y="6076"/>
                </a:cubicBezTo>
                <a:lnTo>
                  <a:pt x="10125" y="10936"/>
                </a:lnTo>
                <a:cubicBezTo>
                  <a:pt x="10356" y="11085"/>
                  <a:pt x="10749" y="11245"/>
                  <a:pt x="11189" y="11245"/>
                </a:cubicBezTo>
                <a:cubicBezTo>
                  <a:pt x="11595" y="11245"/>
                  <a:pt x="12042" y="11108"/>
                  <a:pt x="12437" y="10700"/>
                </a:cubicBezTo>
                <a:cubicBezTo>
                  <a:pt x="13260" y="9825"/>
                  <a:pt x="13116" y="8715"/>
                  <a:pt x="12006" y="7670"/>
                </a:cubicBezTo>
                <a:lnTo>
                  <a:pt x="4612" y="642"/>
                </a:lnTo>
                <a:cubicBezTo>
                  <a:pt x="4534" y="537"/>
                  <a:pt x="4024" y="28"/>
                  <a:pt x="3293" y="1"/>
                </a:cubicBezTo>
                <a:cubicBezTo>
                  <a:pt x="3279" y="1"/>
                  <a:pt x="3266" y="1"/>
                  <a:pt x="3253" y="1"/>
                </a:cubicBezTo>
                <a:close/>
              </a:path>
            </a:pathLst>
          </a:custGeom>
          <a:solidFill>
            <a:schemeClr val="dk2"/>
          </a:solidFill>
          <a:ln>
            <a:noFill/>
          </a:ln>
          <a:effectLst>
            <a:outerShdw blurRad="28575" dist="9525" dir="1020000" algn="bl" rotWithShape="0">
              <a:srgbClr val="000000">
                <a:alpha val="6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 name="Google Shape;1349;p37"/>
          <p:cNvGrpSpPr/>
          <p:nvPr/>
        </p:nvGrpSpPr>
        <p:grpSpPr>
          <a:xfrm rot="1047119">
            <a:off x="7030992" y="1126511"/>
            <a:ext cx="1669373" cy="1719601"/>
            <a:chOff x="6978825" y="2463475"/>
            <a:chExt cx="631981" cy="650996"/>
          </a:xfrm>
        </p:grpSpPr>
        <p:sp>
          <p:nvSpPr>
            <p:cNvPr id="1350" name="Google Shape;1350;p37"/>
            <p:cNvSpPr/>
            <p:nvPr/>
          </p:nvSpPr>
          <p:spPr>
            <a:xfrm>
              <a:off x="6978825" y="2463475"/>
              <a:ext cx="631981" cy="650996"/>
            </a:xfrm>
            <a:custGeom>
              <a:avLst/>
              <a:gdLst/>
              <a:ahLst/>
              <a:cxnLst/>
              <a:rect l="l" t="t" r="r" b="b"/>
              <a:pathLst>
                <a:path w="17781" h="18316" extrusionOk="0">
                  <a:moveTo>
                    <a:pt x="15011" y="0"/>
                  </a:moveTo>
                  <a:lnTo>
                    <a:pt x="1" y="3305"/>
                  </a:lnTo>
                  <a:lnTo>
                    <a:pt x="3280" y="18315"/>
                  </a:lnTo>
                  <a:lnTo>
                    <a:pt x="15977" y="15533"/>
                  </a:lnTo>
                  <a:lnTo>
                    <a:pt x="17780" y="12698"/>
                  </a:lnTo>
                  <a:lnTo>
                    <a:pt x="15011" y="0"/>
                  </a:lnTo>
                  <a:close/>
                </a:path>
              </a:pathLst>
            </a:custGeom>
            <a:solidFill>
              <a:schemeClr val="accent2"/>
            </a:solidFill>
            <a:ln>
              <a:noFill/>
            </a:ln>
            <a:effectLst>
              <a:outerShdw blurRad="57150" dist="38100" dir="4020000" algn="bl" rotWithShape="0">
                <a:srgbClr val="000000">
                  <a:alpha val="1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7"/>
            <p:cNvSpPr/>
            <p:nvPr/>
          </p:nvSpPr>
          <p:spPr>
            <a:xfrm>
              <a:off x="7528555" y="2914754"/>
              <a:ext cx="82245" cy="100799"/>
            </a:xfrm>
            <a:custGeom>
              <a:avLst/>
              <a:gdLst/>
              <a:ahLst/>
              <a:cxnLst/>
              <a:rect l="l" t="t" r="r" b="b"/>
              <a:pathLst>
                <a:path w="2314" h="2836" extrusionOk="0">
                  <a:moveTo>
                    <a:pt x="2313" y="1"/>
                  </a:moveTo>
                  <a:lnTo>
                    <a:pt x="1" y="497"/>
                  </a:lnTo>
                  <a:lnTo>
                    <a:pt x="510" y="2836"/>
                  </a:lnTo>
                  <a:lnTo>
                    <a:pt x="2313" y="1"/>
                  </a:lnTo>
                  <a:close/>
                </a:path>
              </a:pathLst>
            </a:custGeom>
            <a:solidFill>
              <a:schemeClr val="accent1"/>
            </a:solidFill>
            <a:ln>
              <a:noFill/>
            </a:ln>
            <a:effectLst>
              <a:outerShdw blurRad="57150" dist="38100" dir="4020000" algn="bl" rotWithShape="0">
                <a:srgbClr val="000000">
                  <a:alpha val="1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278"/>
        <p:cNvGrpSpPr/>
        <p:nvPr/>
      </p:nvGrpSpPr>
      <p:grpSpPr>
        <a:xfrm>
          <a:off x="0" y="0"/>
          <a:ext cx="0" cy="0"/>
          <a:chOff x="0" y="0"/>
          <a:chExt cx="0" cy="0"/>
        </a:xfrm>
      </p:grpSpPr>
      <p:grpSp>
        <p:nvGrpSpPr>
          <p:cNvPr id="16279" name="Google Shape;16279;p82"/>
          <p:cNvGrpSpPr/>
          <p:nvPr/>
        </p:nvGrpSpPr>
        <p:grpSpPr>
          <a:xfrm>
            <a:off x="878066" y="1981993"/>
            <a:ext cx="354610" cy="372358"/>
            <a:chOff x="878066" y="1981993"/>
            <a:chExt cx="354610" cy="372358"/>
          </a:xfrm>
        </p:grpSpPr>
        <p:sp>
          <p:nvSpPr>
            <p:cNvPr id="16280" name="Google Shape;16280;p82"/>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82"/>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82"/>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82"/>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82"/>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82"/>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82"/>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82"/>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82"/>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82"/>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82"/>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82"/>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82"/>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82"/>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4" name="Google Shape;16294;p82"/>
          <p:cNvGrpSpPr/>
          <p:nvPr/>
        </p:nvGrpSpPr>
        <p:grpSpPr>
          <a:xfrm>
            <a:off x="1345794" y="1982386"/>
            <a:ext cx="371650" cy="371624"/>
            <a:chOff x="1345794" y="1982386"/>
            <a:chExt cx="371650" cy="371624"/>
          </a:xfrm>
        </p:grpSpPr>
        <p:sp>
          <p:nvSpPr>
            <p:cNvPr id="16295" name="Google Shape;16295;p82"/>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82"/>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82"/>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82"/>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82"/>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82"/>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82"/>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82"/>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82"/>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82"/>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82"/>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82"/>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82"/>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82"/>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82"/>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82"/>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82"/>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82"/>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82"/>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82"/>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82"/>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82"/>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82"/>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82"/>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82"/>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82"/>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82"/>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82"/>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82"/>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82"/>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82"/>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82"/>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82"/>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82"/>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82"/>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82"/>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82"/>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2" name="Google Shape;16332;p82"/>
          <p:cNvGrpSpPr/>
          <p:nvPr/>
        </p:nvGrpSpPr>
        <p:grpSpPr>
          <a:xfrm>
            <a:off x="1821465" y="1981993"/>
            <a:ext cx="372410" cy="372410"/>
            <a:chOff x="1821465" y="1981993"/>
            <a:chExt cx="372410" cy="372410"/>
          </a:xfrm>
        </p:grpSpPr>
        <p:sp>
          <p:nvSpPr>
            <p:cNvPr id="16333" name="Google Shape;16333;p82"/>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82"/>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82"/>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82"/>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82"/>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82"/>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82"/>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82"/>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82"/>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82"/>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82"/>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82"/>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82"/>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82"/>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7" name="Google Shape;16347;p82"/>
          <p:cNvGrpSpPr/>
          <p:nvPr/>
        </p:nvGrpSpPr>
        <p:grpSpPr>
          <a:xfrm>
            <a:off x="2276348" y="1981809"/>
            <a:ext cx="415901" cy="372699"/>
            <a:chOff x="2276348" y="1981809"/>
            <a:chExt cx="415901" cy="372699"/>
          </a:xfrm>
        </p:grpSpPr>
        <p:sp>
          <p:nvSpPr>
            <p:cNvPr id="16348" name="Google Shape;16348;p82"/>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82"/>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82"/>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82"/>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82"/>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82"/>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82"/>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5" name="Google Shape;16355;p82"/>
          <p:cNvGrpSpPr/>
          <p:nvPr/>
        </p:nvGrpSpPr>
        <p:grpSpPr>
          <a:xfrm>
            <a:off x="2774354" y="2009990"/>
            <a:ext cx="372017" cy="316310"/>
            <a:chOff x="2774354" y="2009990"/>
            <a:chExt cx="372017" cy="316310"/>
          </a:xfrm>
        </p:grpSpPr>
        <p:sp>
          <p:nvSpPr>
            <p:cNvPr id="16356" name="Google Shape;16356;p82"/>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82"/>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82"/>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82"/>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82"/>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82"/>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82"/>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82"/>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82"/>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82"/>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82"/>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82"/>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82"/>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82"/>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82"/>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82"/>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82"/>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82"/>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82"/>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82"/>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82"/>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82"/>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82"/>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82"/>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82"/>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82"/>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2" name="Google Shape;16382;p82"/>
          <p:cNvGrpSpPr/>
          <p:nvPr/>
        </p:nvGrpSpPr>
        <p:grpSpPr>
          <a:xfrm>
            <a:off x="3722682" y="1981993"/>
            <a:ext cx="375818" cy="372043"/>
            <a:chOff x="3722682" y="1981993"/>
            <a:chExt cx="375818" cy="372043"/>
          </a:xfrm>
        </p:grpSpPr>
        <p:sp>
          <p:nvSpPr>
            <p:cNvPr id="16383" name="Google Shape;16383;p82"/>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82"/>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82"/>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82"/>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82"/>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82"/>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82"/>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82"/>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82"/>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82"/>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82"/>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82"/>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82"/>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82"/>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82"/>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8" name="Google Shape;16398;p82"/>
          <p:cNvGrpSpPr/>
          <p:nvPr/>
        </p:nvGrpSpPr>
        <p:grpSpPr>
          <a:xfrm>
            <a:off x="4201394" y="1981809"/>
            <a:ext cx="373538" cy="372305"/>
            <a:chOff x="4201394" y="1981809"/>
            <a:chExt cx="373538" cy="372305"/>
          </a:xfrm>
        </p:grpSpPr>
        <p:sp>
          <p:nvSpPr>
            <p:cNvPr id="16399" name="Google Shape;16399;p82"/>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82"/>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82"/>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82"/>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82"/>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82"/>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82"/>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82"/>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82"/>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82"/>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82"/>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82"/>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82"/>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82"/>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82"/>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82"/>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5" name="Google Shape;16415;p82"/>
          <p:cNvGrpSpPr/>
          <p:nvPr/>
        </p:nvGrpSpPr>
        <p:grpSpPr>
          <a:xfrm>
            <a:off x="4659658" y="1500266"/>
            <a:ext cx="422743" cy="377784"/>
            <a:chOff x="4659658" y="1500266"/>
            <a:chExt cx="422743" cy="377784"/>
          </a:xfrm>
        </p:grpSpPr>
        <p:sp>
          <p:nvSpPr>
            <p:cNvPr id="16416" name="Google Shape;16416;p82"/>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82"/>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82"/>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82"/>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82"/>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82"/>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82"/>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82"/>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82"/>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82"/>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82"/>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82"/>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82"/>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82"/>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82"/>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82"/>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82"/>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3" name="Google Shape;16433;p82"/>
          <p:cNvGrpSpPr/>
          <p:nvPr/>
        </p:nvGrpSpPr>
        <p:grpSpPr>
          <a:xfrm>
            <a:off x="5211406" y="1513504"/>
            <a:ext cx="260394" cy="351202"/>
            <a:chOff x="5211406" y="1513504"/>
            <a:chExt cx="260394" cy="351202"/>
          </a:xfrm>
        </p:grpSpPr>
        <p:sp>
          <p:nvSpPr>
            <p:cNvPr id="16434" name="Google Shape;16434;p82"/>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82"/>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82"/>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82"/>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82"/>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82"/>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82"/>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82"/>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82"/>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82"/>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82"/>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82"/>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82"/>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7" name="Google Shape;16447;p82"/>
          <p:cNvGrpSpPr/>
          <p:nvPr/>
        </p:nvGrpSpPr>
        <p:grpSpPr>
          <a:xfrm>
            <a:off x="5632602" y="1513216"/>
            <a:ext cx="366722" cy="351779"/>
            <a:chOff x="5632602" y="1513216"/>
            <a:chExt cx="366722" cy="351779"/>
          </a:xfrm>
        </p:grpSpPr>
        <p:sp>
          <p:nvSpPr>
            <p:cNvPr id="16448" name="Google Shape;16448;p82"/>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82"/>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82"/>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82"/>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82"/>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82"/>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82"/>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82"/>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6" name="Google Shape;16456;p82"/>
          <p:cNvGrpSpPr/>
          <p:nvPr/>
        </p:nvGrpSpPr>
        <p:grpSpPr>
          <a:xfrm>
            <a:off x="6089372" y="1527136"/>
            <a:ext cx="401902" cy="323965"/>
            <a:chOff x="6089372" y="1527136"/>
            <a:chExt cx="401902" cy="323965"/>
          </a:xfrm>
        </p:grpSpPr>
        <p:sp>
          <p:nvSpPr>
            <p:cNvPr id="16457" name="Google Shape;16457;p82"/>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82"/>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82"/>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82"/>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82"/>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82"/>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82"/>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82"/>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82"/>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82"/>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82"/>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82"/>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82"/>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82"/>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82"/>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82"/>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82"/>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82"/>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82"/>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82"/>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82"/>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82"/>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82"/>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82"/>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82"/>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82"/>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82"/>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82"/>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82"/>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82"/>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7" name="Google Shape;16487;p82"/>
          <p:cNvGrpSpPr/>
          <p:nvPr/>
        </p:nvGrpSpPr>
        <p:grpSpPr>
          <a:xfrm>
            <a:off x="6579435" y="1527897"/>
            <a:ext cx="370103" cy="322445"/>
            <a:chOff x="6579435" y="1527897"/>
            <a:chExt cx="370103" cy="322445"/>
          </a:xfrm>
        </p:grpSpPr>
        <p:sp>
          <p:nvSpPr>
            <p:cNvPr id="16488" name="Google Shape;16488;p82"/>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82"/>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82"/>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82"/>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82"/>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82"/>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82"/>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82"/>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82"/>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82"/>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82"/>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82"/>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82"/>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82"/>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82"/>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82"/>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82"/>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82"/>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82"/>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82"/>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82"/>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9" name="Google Shape;16509;p82"/>
          <p:cNvGrpSpPr/>
          <p:nvPr/>
        </p:nvGrpSpPr>
        <p:grpSpPr>
          <a:xfrm>
            <a:off x="6988887" y="1538854"/>
            <a:ext cx="499920" cy="300136"/>
            <a:chOff x="6988887" y="1538854"/>
            <a:chExt cx="499920" cy="300136"/>
          </a:xfrm>
        </p:grpSpPr>
        <p:sp>
          <p:nvSpPr>
            <p:cNvPr id="16510" name="Google Shape;16510;p82"/>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82"/>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82"/>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82"/>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82"/>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82"/>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82"/>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82"/>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82"/>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82"/>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82"/>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82"/>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82"/>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3" name="Google Shape;16523;p82"/>
          <p:cNvGrpSpPr/>
          <p:nvPr/>
        </p:nvGrpSpPr>
        <p:grpSpPr>
          <a:xfrm>
            <a:off x="8050359" y="1520687"/>
            <a:ext cx="279321" cy="336837"/>
            <a:chOff x="8050359" y="1520687"/>
            <a:chExt cx="279321" cy="336837"/>
          </a:xfrm>
        </p:grpSpPr>
        <p:sp>
          <p:nvSpPr>
            <p:cNvPr id="16524" name="Google Shape;16524;p82"/>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82"/>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82"/>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82"/>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82"/>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82"/>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82"/>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82"/>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82"/>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82"/>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82"/>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82"/>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82"/>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7" name="Google Shape;16537;p82"/>
          <p:cNvGrpSpPr/>
          <p:nvPr/>
        </p:nvGrpSpPr>
        <p:grpSpPr>
          <a:xfrm>
            <a:off x="6093907" y="2461832"/>
            <a:ext cx="364441" cy="339091"/>
            <a:chOff x="6093907" y="2461832"/>
            <a:chExt cx="364441" cy="339091"/>
          </a:xfrm>
        </p:grpSpPr>
        <p:sp>
          <p:nvSpPr>
            <p:cNvPr id="16538" name="Google Shape;16538;p82"/>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82"/>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82"/>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82"/>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82"/>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82"/>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82"/>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82"/>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82"/>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82"/>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8" name="Google Shape;16548;p82"/>
          <p:cNvGrpSpPr/>
          <p:nvPr/>
        </p:nvGrpSpPr>
        <p:grpSpPr>
          <a:xfrm>
            <a:off x="4676331" y="1980866"/>
            <a:ext cx="377680" cy="377680"/>
            <a:chOff x="4676331" y="1980866"/>
            <a:chExt cx="377680" cy="377680"/>
          </a:xfrm>
        </p:grpSpPr>
        <p:sp>
          <p:nvSpPr>
            <p:cNvPr id="16549" name="Google Shape;16549;p82"/>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82"/>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82"/>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82"/>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82"/>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82"/>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82"/>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82"/>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82"/>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82"/>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82"/>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82"/>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82"/>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82"/>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82"/>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82"/>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82"/>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82"/>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82"/>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8" name="Google Shape;16568;p82"/>
          <p:cNvGrpSpPr/>
          <p:nvPr/>
        </p:nvGrpSpPr>
        <p:grpSpPr>
          <a:xfrm>
            <a:off x="7526242" y="1522968"/>
            <a:ext cx="357651" cy="332275"/>
            <a:chOff x="7526242" y="1522968"/>
            <a:chExt cx="357651" cy="332275"/>
          </a:xfrm>
        </p:grpSpPr>
        <p:sp>
          <p:nvSpPr>
            <p:cNvPr id="16569" name="Google Shape;16569;p82"/>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82"/>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82"/>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82"/>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82"/>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82"/>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82"/>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82"/>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82"/>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82"/>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82"/>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82"/>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82"/>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82"/>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82"/>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82"/>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5" name="Google Shape;16585;p82"/>
          <p:cNvGrpSpPr/>
          <p:nvPr/>
        </p:nvGrpSpPr>
        <p:grpSpPr>
          <a:xfrm>
            <a:off x="3250786" y="1982386"/>
            <a:ext cx="371650" cy="371624"/>
            <a:chOff x="3250786" y="1982386"/>
            <a:chExt cx="371650" cy="371624"/>
          </a:xfrm>
        </p:grpSpPr>
        <p:sp>
          <p:nvSpPr>
            <p:cNvPr id="16586" name="Google Shape;16586;p82"/>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82"/>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82"/>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82"/>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82"/>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82"/>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82"/>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82"/>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82"/>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82"/>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82"/>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82"/>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82"/>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82"/>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82"/>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82"/>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82"/>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82"/>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82"/>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82"/>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82"/>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82"/>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82"/>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82"/>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82"/>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82"/>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82"/>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82"/>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82"/>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82"/>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6" name="Google Shape;16616;p82"/>
          <p:cNvGrpSpPr/>
          <p:nvPr/>
        </p:nvGrpSpPr>
        <p:grpSpPr>
          <a:xfrm>
            <a:off x="1342386" y="2916322"/>
            <a:ext cx="373538" cy="331515"/>
            <a:chOff x="1342386" y="2916322"/>
            <a:chExt cx="373538" cy="331515"/>
          </a:xfrm>
        </p:grpSpPr>
        <p:sp>
          <p:nvSpPr>
            <p:cNvPr id="16617" name="Google Shape;16617;p82"/>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82"/>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82"/>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82"/>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82"/>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82"/>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82"/>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82"/>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82"/>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82"/>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82"/>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8" name="Google Shape;16628;p82"/>
          <p:cNvGrpSpPr/>
          <p:nvPr/>
        </p:nvGrpSpPr>
        <p:grpSpPr>
          <a:xfrm>
            <a:off x="2294122" y="2946600"/>
            <a:ext cx="373931" cy="271351"/>
            <a:chOff x="2294122" y="2946600"/>
            <a:chExt cx="373931" cy="271351"/>
          </a:xfrm>
        </p:grpSpPr>
        <p:sp>
          <p:nvSpPr>
            <p:cNvPr id="16629" name="Google Shape;16629;p82"/>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82"/>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82"/>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82"/>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82"/>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82"/>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82"/>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82"/>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82"/>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82"/>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82"/>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82"/>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82"/>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82"/>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82"/>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82"/>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82"/>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82"/>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82"/>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82"/>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82"/>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82"/>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82"/>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82"/>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82"/>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82"/>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82"/>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82"/>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82"/>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82"/>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9" name="Google Shape;16659;p82"/>
          <p:cNvGrpSpPr/>
          <p:nvPr/>
        </p:nvGrpSpPr>
        <p:grpSpPr>
          <a:xfrm>
            <a:off x="2769819" y="2907251"/>
            <a:ext cx="373905" cy="349682"/>
            <a:chOff x="2769819" y="2907251"/>
            <a:chExt cx="373905" cy="349682"/>
          </a:xfrm>
        </p:grpSpPr>
        <p:sp>
          <p:nvSpPr>
            <p:cNvPr id="16660" name="Google Shape;16660;p82"/>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82"/>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82"/>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82"/>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82"/>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82"/>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82"/>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82"/>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82"/>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82"/>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82"/>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82"/>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82"/>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82"/>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82"/>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82"/>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82"/>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7" name="Google Shape;16677;p82"/>
          <p:cNvGrpSpPr/>
          <p:nvPr/>
        </p:nvGrpSpPr>
        <p:grpSpPr>
          <a:xfrm>
            <a:off x="3246251" y="2895245"/>
            <a:ext cx="375792" cy="373800"/>
            <a:chOff x="3246251" y="2895245"/>
            <a:chExt cx="375792" cy="373800"/>
          </a:xfrm>
        </p:grpSpPr>
        <p:sp>
          <p:nvSpPr>
            <p:cNvPr id="16678" name="Google Shape;16678;p82"/>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82"/>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82"/>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82"/>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82"/>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82"/>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82"/>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82"/>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82"/>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82"/>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82"/>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82"/>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82"/>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82"/>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2" name="Google Shape;16692;p82"/>
          <p:cNvGrpSpPr/>
          <p:nvPr/>
        </p:nvGrpSpPr>
        <p:grpSpPr>
          <a:xfrm>
            <a:off x="3791182" y="2895454"/>
            <a:ext cx="234650" cy="373590"/>
            <a:chOff x="3791182" y="2895454"/>
            <a:chExt cx="234650" cy="373590"/>
          </a:xfrm>
        </p:grpSpPr>
        <p:sp>
          <p:nvSpPr>
            <p:cNvPr id="16693" name="Google Shape;16693;p82"/>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82"/>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82"/>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82"/>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82"/>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82"/>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82"/>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82"/>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82"/>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2" name="Google Shape;16702;p82"/>
          <p:cNvGrpSpPr/>
          <p:nvPr/>
        </p:nvGrpSpPr>
        <p:grpSpPr>
          <a:xfrm>
            <a:off x="7042995" y="2489463"/>
            <a:ext cx="364441" cy="256225"/>
            <a:chOff x="7042995" y="2489463"/>
            <a:chExt cx="364441" cy="256225"/>
          </a:xfrm>
        </p:grpSpPr>
        <p:sp>
          <p:nvSpPr>
            <p:cNvPr id="16703" name="Google Shape;16703;p82"/>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82"/>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82"/>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82"/>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82"/>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82"/>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82"/>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82"/>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82"/>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2" name="Google Shape;16712;p82"/>
          <p:cNvGrpSpPr/>
          <p:nvPr/>
        </p:nvGrpSpPr>
        <p:grpSpPr>
          <a:xfrm>
            <a:off x="7517172" y="2437007"/>
            <a:ext cx="364284" cy="361243"/>
            <a:chOff x="7517172" y="2437007"/>
            <a:chExt cx="364284" cy="361243"/>
          </a:xfrm>
        </p:grpSpPr>
        <p:sp>
          <p:nvSpPr>
            <p:cNvPr id="16713" name="Google Shape;16713;p82"/>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82"/>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82"/>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82"/>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82"/>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82"/>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82"/>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82"/>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82"/>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82"/>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82"/>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82"/>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82"/>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82"/>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82"/>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82"/>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82"/>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82"/>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82"/>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82"/>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82"/>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4" name="Google Shape;16734;p82"/>
          <p:cNvGrpSpPr/>
          <p:nvPr/>
        </p:nvGrpSpPr>
        <p:grpSpPr>
          <a:xfrm>
            <a:off x="8006475" y="2436954"/>
            <a:ext cx="335290" cy="361321"/>
            <a:chOff x="8006475" y="2436954"/>
            <a:chExt cx="335290" cy="361321"/>
          </a:xfrm>
        </p:grpSpPr>
        <p:sp>
          <p:nvSpPr>
            <p:cNvPr id="16735" name="Google Shape;16735;p82"/>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82"/>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82"/>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82"/>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82"/>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82"/>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82"/>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82"/>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82"/>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82"/>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82"/>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82"/>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82"/>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82"/>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82"/>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82"/>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82"/>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82"/>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82"/>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4" name="Google Shape;16754;p82"/>
          <p:cNvGrpSpPr/>
          <p:nvPr/>
        </p:nvGrpSpPr>
        <p:grpSpPr>
          <a:xfrm>
            <a:off x="5596661" y="2909139"/>
            <a:ext cx="394326" cy="349682"/>
            <a:chOff x="5596661" y="2909139"/>
            <a:chExt cx="394326" cy="349682"/>
          </a:xfrm>
        </p:grpSpPr>
        <p:sp>
          <p:nvSpPr>
            <p:cNvPr id="16755" name="Google Shape;16755;p82"/>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82"/>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82"/>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82"/>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82"/>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82"/>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82"/>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82"/>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82"/>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82"/>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82"/>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82"/>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82"/>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82"/>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82"/>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82"/>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1" name="Google Shape;16771;p82"/>
          <p:cNvGrpSpPr/>
          <p:nvPr/>
        </p:nvGrpSpPr>
        <p:grpSpPr>
          <a:xfrm>
            <a:off x="874658" y="2914408"/>
            <a:ext cx="356891" cy="335709"/>
            <a:chOff x="874658" y="2914408"/>
            <a:chExt cx="356891" cy="335709"/>
          </a:xfrm>
        </p:grpSpPr>
        <p:sp>
          <p:nvSpPr>
            <p:cNvPr id="16772" name="Google Shape;16772;p82"/>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82"/>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82"/>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82"/>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82"/>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82"/>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82"/>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82"/>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82"/>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82"/>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82"/>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82"/>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82"/>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82"/>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82"/>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82"/>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82"/>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82"/>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82"/>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82"/>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2" name="Google Shape;16792;p82"/>
          <p:cNvGrpSpPr/>
          <p:nvPr/>
        </p:nvGrpSpPr>
        <p:grpSpPr>
          <a:xfrm>
            <a:off x="4230912" y="2929193"/>
            <a:ext cx="308813" cy="306165"/>
            <a:chOff x="4230912" y="2929193"/>
            <a:chExt cx="308813" cy="306165"/>
          </a:xfrm>
        </p:grpSpPr>
        <p:sp>
          <p:nvSpPr>
            <p:cNvPr id="16793" name="Google Shape;16793;p82"/>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82"/>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82"/>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82"/>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82"/>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82"/>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82"/>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82"/>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82"/>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82"/>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82"/>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82"/>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82"/>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82"/>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82"/>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8" name="Google Shape;16808;p82"/>
          <p:cNvGrpSpPr/>
          <p:nvPr/>
        </p:nvGrpSpPr>
        <p:grpSpPr>
          <a:xfrm>
            <a:off x="4627886" y="3401089"/>
            <a:ext cx="409111" cy="267944"/>
            <a:chOff x="4627886" y="3401089"/>
            <a:chExt cx="409111" cy="267944"/>
          </a:xfrm>
        </p:grpSpPr>
        <p:sp>
          <p:nvSpPr>
            <p:cNvPr id="16809" name="Google Shape;16809;p82"/>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82"/>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82"/>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82"/>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82"/>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82"/>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82"/>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82"/>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82"/>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82"/>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82"/>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0" name="Google Shape;16820;p82"/>
          <p:cNvGrpSpPr/>
          <p:nvPr/>
        </p:nvGrpSpPr>
        <p:grpSpPr>
          <a:xfrm>
            <a:off x="4652476" y="2898915"/>
            <a:ext cx="386016" cy="384495"/>
            <a:chOff x="4652476" y="2898915"/>
            <a:chExt cx="386016" cy="384495"/>
          </a:xfrm>
        </p:grpSpPr>
        <p:sp>
          <p:nvSpPr>
            <p:cNvPr id="16821" name="Google Shape;16821;p82"/>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82"/>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82"/>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82"/>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82"/>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82"/>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82"/>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82"/>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82"/>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0" name="Google Shape;16830;p82"/>
          <p:cNvGrpSpPr/>
          <p:nvPr/>
        </p:nvGrpSpPr>
        <p:grpSpPr>
          <a:xfrm>
            <a:off x="5156931" y="2922194"/>
            <a:ext cx="324699" cy="347611"/>
            <a:chOff x="5156931" y="2922194"/>
            <a:chExt cx="324699" cy="347611"/>
          </a:xfrm>
        </p:grpSpPr>
        <p:sp>
          <p:nvSpPr>
            <p:cNvPr id="16831" name="Google Shape;16831;p82"/>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82"/>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82"/>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82"/>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82"/>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82"/>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82"/>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82"/>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82"/>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82"/>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82"/>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82"/>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82"/>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82"/>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82"/>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82"/>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7" name="Google Shape;16847;p82"/>
          <p:cNvGrpSpPr/>
          <p:nvPr/>
        </p:nvGrpSpPr>
        <p:grpSpPr>
          <a:xfrm>
            <a:off x="6086331" y="2905337"/>
            <a:ext cx="364441" cy="364834"/>
            <a:chOff x="6086331" y="2905337"/>
            <a:chExt cx="364441" cy="364834"/>
          </a:xfrm>
        </p:grpSpPr>
        <p:sp>
          <p:nvSpPr>
            <p:cNvPr id="16848" name="Google Shape;16848;p82"/>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82"/>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82"/>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82"/>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82"/>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82"/>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4" name="Google Shape;16854;p82"/>
          <p:cNvGrpSpPr/>
          <p:nvPr/>
        </p:nvGrpSpPr>
        <p:grpSpPr>
          <a:xfrm>
            <a:off x="6554059" y="2907251"/>
            <a:ext cx="377706" cy="377680"/>
            <a:chOff x="6554059" y="2907251"/>
            <a:chExt cx="377706" cy="377680"/>
          </a:xfrm>
        </p:grpSpPr>
        <p:sp>
          <p:nvSpPr>
            <p:cNvPr id="16855" name="Google Shape;16855;p82"/>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82"/>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82"/>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82"/>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82"/>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82"/>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82"/>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82"/>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82"/>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82"/>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82"/>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82"/>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82"/>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82"/>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82"/>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82"/>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82"/>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82"/>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82"/>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82"/>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82"/>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6" name="Google Shape;16876;p82"/>
          <p:cNvGrpSpPr/>
          <p:nvPr/>
        </p:nvGrpSpPr>
        <p:grpSpPr>
          <a:xfrm>
            <a:off x="7491796" y="2945446"/>
            <a:ext cx="400801" cy="317542"/>
            <a:chOff x="7491796" y="2945446"/>
            <a:chExt cx="400801" cy="317542"/>
          </a:xfrm>
        </p:grpSpPr>
        <p:sp>
          <p:nvSpPr>
            <p:cNvPr id="16877" name="Google Shape;16877;p82"/>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82"/>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82"/>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82"/>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82"/>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82"/>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82"/>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82"/>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82"/>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82"/>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82"/>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82"/>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82"/>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82"/>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82"/>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82"/>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82"/>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82"/>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82"/>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82"/>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82"/>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82"/>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9" name="Google Shape;16899;p82"/>
          <p:cNvGrpSpPr/>
          <p:nvPr/>
        </p:nvGrpSpPr>
        <p:grpSpPr>
          <a:xfrm>
            <a:off x="7045643" y="2907723"/>
            <a:ext cx="345304" cy="365857"/>
            <a:chOff x="7045643" y="2907723"/>
            <a:chExt cx="345304" cy="365857"/>
          </a:xfrm>
        </p:grpSpPr>
        <p:sp>
          <p:nvSpPr>
            <p:cNvPr id="16900" name="Google Shape;16900;p82"/>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82"/>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82"/>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82"/>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82"/>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82"/>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82"/>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82"/>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82"/>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82"/>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82"/>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82"/>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82"/>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82"/>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82"/>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82"/>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82"/>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82"/>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82"/>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9" name="Google Shape;16919;p82"/>
          <p:cNvGrpSpPr/>
          <p:nvPr/>
        </p:nvGrpSpPr>
        <p:grpSpPr>
          <a:xfrm>
            <a:off x="7992843" y="2907251"/>
            <a:ext cx="347794" cy="366328"/>
            <a:chOff x="7992843" y="2907251"/>
            <a:chExt cx="347794" cy="366328"/>
          </a:xfrm>
        </p:grpSpPr>
        <p:sp>
          <p:nvSpPr>
            <p:cNvPr id="16920" name="Google Shape;16920;p82"/>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82"/>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82"/>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82"/>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82"/>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82"/>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82"/>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82"/>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82"/>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82"/>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82"/>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82"/>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82"/>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82"/>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82"/>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82"/>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82"/>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82"/>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82"/>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82"/>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82"/>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82"/>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82"/>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82"/>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82"/>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82"/>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82"/>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82"/>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82"/>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82"/>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82"/>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82"/>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82"/>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3" name="Google Shape;16953;p82"/>
          <p:cNvGrpSpPr/>
          <p:nvPr/>
        </p:nvGrpSpPr>
        <p:grpSpPr>
          <a:xfrm>
            <a:off x="873898" y="1512377"/>
            <a:ext cx="398127" cy="353457"/>
            <a:chOff x="873898" y="1512377"/>
            <a:chExt cx="398127" cy="353457"/>
          </a:xfrm>
        </p:grpSpPr>
        <p:sp>
          <p:nvSpPr>
            <p:cNvPr id="16954" name="Google Shape;16954;p82"/>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82"/>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82"/>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82"/>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82"/>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82"/>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82"/>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82"/>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82"/>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82"/>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82"/>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82"/>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82"/>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82"/>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82"/>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82"/>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82"/>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82"/>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82"/>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3" name="Google Shape;16973;p82"/>
          <p:cNvGrpSpPr/>
          <p:nvPr/>
        </p:nvGrpSpPr>
        <p:grpSpPr>
          <a:xfrm>
            <a:off x="1424125" y="1515680"/>
            <a:ext cx="246762" cy="347139"/>
            <a:chOff x="1424125" y="1515680"/>
            <a:chExt cx="246762" cy="347139"/>
          </a:xfrm>
        </p:grpSpPr>
        <p:sp>
          <p:nvSpPr>
            <p:cNvPr id="16974" name="Google Shape;16974;p82"/>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82"/>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82"/>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82"/>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82"/>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82"/>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82"/>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82"/>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82"/>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82"/>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82"/>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82"/>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82"/>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82"/>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82"/>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82"/>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82"/>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82"/>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82"/>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82"/>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4" name="Google Shape;16994;p82"/>
          <p:cNvGrpSpPr/>
          <p:nvPr/>
        </p:nvGrpSpPr>
        <p:grpSpPr>
          <a:xfrm>
            <a:off x="2319498" y="1512744"/>
            <a:ext cx="352697" cy="352723"/>
            <a:chOff x="2319498" y="1512744"/>
            <a:chExt cx="352697" cy="352723"/>
          </a:xfrm>
        </p:grpSpPr>
        <p:sp>
          <p:nvSpPr>
            <p:cNvPr id="16995" name="Google Shape;16995;p82"/>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82"/>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82"/>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82"/>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82"/>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82"/>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82"/>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82"/>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82"/>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82"/>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82"/>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82"/>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82"/>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82"/>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82"/>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82"/>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82"/>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82"/>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82"/>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4" name="Google Shape;17014;p82"/>
          <p:cNvGrpSpPr/>
          <p:nvPr/>
        </p:nvGrpSpPr>
        <p:grpSpPr>
          <a:xfrm>
            <a:off x="4236601" y="1512666"/>
            <a:ext cx="312981" cy="352697"/>
            <a:chOff x="4236601" y="1512666"/>
            <a:chExt cx="312981" cy="352697"/>
          </a:xfrm>
        </p:grpSpPr>
        <p:sp>
          <p:nvSpPr>
            <p:cNvPr id="17015" name="Google Shape;17015;p82"/>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82"/>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82"/>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82"/>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82"/>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82"/>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82"/>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82"/>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82"/>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82"/>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82"/>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82"/>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82"/>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82"/>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9" name="Google Shape;17029;p82"/>
          <p:cNvGrpSpPr/>
          <p:nvPr/>
        </p:nvGrpSpPr>
        <p:grpSpPr>
          <a:xfrm>
            <a:off x="849675" y="3347716"/>
            <a:ext cx="346300" cy="375818"/>
            <a:chOff x="849675" y="3347716"/>
            <a:chExt cx="346300" cy="375818"/>
          </a:xfrm>
        </p:grpSpPr>
        <p:sp>
          <p:nvSpPr>
            <p:cNvPr id="17030" name="Google Shape;17030;p82"/>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82"/>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82"/>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82"/>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82"/>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82"/>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82"/>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82"/>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82"/>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82"/>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82"/>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82"/>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82"/>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82"/>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82"/>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82"/>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82"/>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7" name="Google Shape;17047;p82"/>
          <p:cNvGrpSpPr/>
          <p:nvPr/>
        </p:nvGrpSpPr>
        <p:grpSpPr>
          <a:xfrm>
            <a:off x="1324219" y="3399202"/>
            <a:ext cx="376578" cy="272846"/>
            <a:chOff x="1324219" y="3399202"/>
            <a:chExt cx="376578" cy="272846"/>
          </a:xfrm>
        </p:grpSpPr>
        <p:sp>
          <p:nvSpPr>
            <p:cNvPr id="17048" name="Google Shape;17048;p82"/>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82"/>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82"/>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82"/>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82"/>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82"/>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82"/>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82"/>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82"/>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82"/>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82"/>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82"/>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82"/>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82"/>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82"/>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82"/>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82"/>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82"/>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82"/>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82"/>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82"/>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82"/>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82"/>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82"/>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82"/>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82"/>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82"/>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82"/>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82"/>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82"/>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82"/>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82"/>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82"/>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1" name="Google Shape;17081;p82"/>
          <p:cNvGrpSpPr/>
          <p:nvPr/>
        </p:nvGrpSpPr>
        <p:grpSpPr>
          <a:xfrm>
            <a:off x="1798763" y="3395401"/>
            <a:ext cx="376185" cy="280448"/>
            <a:chOff x="1798763" y="3395401"/>
            <a:chExt cx="376185" cy="280448"/>
          </a:xfrm>
        </p:grpSpPr>
        <p:sp>
          <p:nvSpPr>
            <p:cNvPr id="17082" name="Google Shape;17082;p82"/>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82"/>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82"/>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82"/>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82"/>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82"/>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82"/>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82"/>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82"/>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82"/>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82"/>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82"/>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82"/>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82"/>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82"/>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82"/>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82"/>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82"/>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82"/>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82"/>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82"/>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82"/>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82"/>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82"/>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82"/>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82"/>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82"/>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82"/>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82"/>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82"/>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82"/>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3" name="Google Shape;17113;p82"/>
          <p:cNvGrpSpPr/>
          <p:nvPr/>
        </p:nvGrpSpPr>
        <p:grpSpPr>
          <a:xfrm>
            <a:off x="2273307" y="3378754"/>
            <a:ext cx="375818" cy="313374"/>
            <a:chOff x="2273307" y="3378754"/>
            <a:chExt cx="375818" cy="313374"/>
          </a:xfrm>
        </p:grpSpPr>
        <p:sp>
          <p:nvSpPr>
            <p:cNvPr id="17114" name="Google Shape;17114;p82"/>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82"/>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82"/>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82"/>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82"/>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82"/>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82"/>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82"/>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82"/>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82"/>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82"/>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82"/>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82"/>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82"/>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82"/>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82"/>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82"/>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82"/>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82"/>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82"/>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82"/>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82"/>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82"/>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82"/>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82"/>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82"/>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82"/>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82"/>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82"/>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82"/>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82"/>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82"/>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82"/>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82"/>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82"/>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82"/>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82"/>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82"/>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82"/>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82"/>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82"/>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82"/>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82"/>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82"/>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82"/>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82"/>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82"/>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82"/>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82"/>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82"/>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82"/>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82"/>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82"/>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82"/>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82"/>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82"/>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82"/>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82"/>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82"/>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82"/>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82"/>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82"/>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82"/>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82"/>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82"/>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82"/>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82"/>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82"/>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82"/>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82"/>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82"/>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82"/>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82"/>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82"/>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82"/>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82"/>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82"/>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82"/>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82"/>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82"/>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82"/>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82"/>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82"/>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82"/>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8" name="Google Shape;17198;p82"/>
          <p:cNvGrpSpPr/>
          <p:nvPr/>
        </p:nvGrpSpPr>
        <p:grpSpPr>
          <a:xfrm>
            <a:off x="2747484" y="3359460"/>
            <a:ext cx="377706" cy="352330"/>
            <a:chOff x="2747484" y="3359460"/>
            <a:chExt cx="377706" cy="352330"/>
          </a:xfrm>
        </p:grpSpPr>
        <p:sp>
          <p:nvSpPr>
            <p:cNvPr id="17199" name="Google Shape;17199;p82"/>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82"/>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82"/>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82"/>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82"/>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82"/>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82"/>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82"/>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82"/>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82"/>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82"/>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82"/>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82"/>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82"/>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82"/>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4" name="Google Shape;17214;p82"/>
          <p:cNvGrpSpPr/>
          <p:nvPr/>
        </p:nvGrpSpPr>
        <p:grpSpPr>
          <a:xfrm>
            <a:off x="3696205" y="3371938"/>
            <a:ext cx="375792" cy="327373"/>
            <a:chOff x="3696205" y="3371938"/>
            <a:chExt cx="375792" cy="327373"/>
          </a:xfrm>
        </p:grpSpPr>
        <p:sp>
          <p:nvSpPr>
            <p:cNvPr id="17215" name="Google Shape;17215;p82"/>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82"/>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82"/>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82"/>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82"/>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82"/>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82"/>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82"/>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82"/>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82"/>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82"/>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82"/>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82"/>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82"/>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82"/>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82"/>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82"/>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82"/>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82"/>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82"/>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82"/>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82"/>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82"/>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8" name="Google Shape;17238;p82"/>
          <p:cNvGrpSpPr/>
          <p:nvPr/>
        </p:nvGrpSpPr>
        <p:grpSpPr>
          <a:xfrm>
            <a:off x="6567324" y="2436849"/>
            <a:ext cx="366722" cy="342892"/>
            <a:chOff x="6567324" y="2436849"/>
            <a:chExt cx="366722" cy="342892"/>
          </a:xfrm>
        </p:grpSpPr>
        <p:sp>
          <p:nvSpPr>
            <p:cNvPr id="17239" name="Google Shape;17239;p82"/>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82"/>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82"/>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82"/>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82"/>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82"/>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82"/>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82"/>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82"/>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82"/>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82"/>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82"/>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1" name="Google Shape;17251;p82"/>
          <p:cNvGrpSpPr/>
          <p:nvPr/>
        </p:nvGrpSpPr>
        <p:grpSpPr>
          <a:xfrm>
            <a:off x="4208970" y="3361347"/>
            <a:ext cx="299349" cy="348188"/>
            <a:chOff x="4208970" y="3361347"/>
            <a:chExt cx="299349" cy="348188"/>
          </a:xfrm>
        </p:grpSpPr>
        <p:sp>
          <p:nvSpPr>
            <p:cNvPr id="17252" name="Google Shape;17252;p82"/>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82"/>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82"/>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82"/>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82"/>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82"/>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82"/>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82"/>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82"/>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82"/>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82"/>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82"/>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82"/>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82"/>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6" name="Google Shape;17266;p82"/>
          <p:cNvGrpSpPr/>
          <p:nvPr/>
        </p:nvGrpSpPr>
        <p:grpSpPr>
          <a:xfrm>
            <a:off x="2786833" y="1512351"/>
            <a:ext cx="366722" cy="353667"/>
            <a:chOff x="2786833" y="1512351"/>
            <a:chExt cx="366722" cy="353667"/>
          </a:xfrm>
        </p:grpSpPr>
        <p:sp>
          <p:nvSpPr>
            <p:cNvPr id="17267" name="Google Shape;17267;p82"/>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82"/>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82"/>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82"/>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82"/>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82"/>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82"/>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82"/>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82"/>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82"/>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82"/>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82"/>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82"/>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82"/>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82"/>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82"/>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82"/>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82"/>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82"/>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82"/>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7" name="Google Shape;17287;p82"/>
          <p:cNvGrpSpPr/>
          <p:nvPr/>
        </p:nvGrpSpPr>
        <p:grpSpPr>
          <a:xfrm>
            <a:off x="1845321" y="1512744"/>
            <a:ext cx="352723" cy="353090"/>
            <a:chOff x="1845321" y="1512744"/>
            <a:chExt cx="352723" cy="353090"/>
          </a:xfrm>
        </p:grpSpPr>
        <p:sp>
          <p:nvSpPr>
            <p:cNvPr id="17288" name="Google Shape;17288;p82"/>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82"/>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82"/>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82"/>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82"/>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82"/>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82"/>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82"/>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82"/>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82"/>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82"/>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9" name="Google Shape;17299;p82"/>
          <p:cNvGrpSpPr/>
          <p:nvPr/>
        </p:nvGrpSpPr>
        <p:grpSpPr>
          <a:xfrm>
            <a:off x="3214452" y="3340533"/>
            <a:ext cx="392465" cy="389896"/>
            <a:chOff x="3214452" y="3340533"/>
            <a:chExt cx="392465" cy="389896"/>
          </a:xfrm>
        </p:grpSpPr>
        <p:sp>
          <p:nvSpPr>
            <p:cNvPr id="17300" name="Google Shape;17300;p82"/>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82"/>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82"/>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82"/>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82"/>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82"/>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82"/>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82"/>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82"/>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82"/>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82"/>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82"/>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82"/>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82"/>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82"/>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82"/>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82"/>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82"/>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82"/>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82"/>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82"/>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82"/>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82"/>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82"/>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82"/>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5" name="Google Shape;17325;p82"/>
          <p:cNvGrpSpPr/>
          <p:nvPr/>
        </p:nvGrpSpPr>
        <p:grpSpPr>
          <a:xfrm>
            <a:off x="3327229" y="1499899"/>
            <a:ext cx="234650" cy="378440"/>
            <a:chOff x="3327229" y="1499899"/>
            <a:chExt cx="234650" cy="378440"/>
          </a:xfrm>
        </p:grpSpPr>
        <p:sp>
          <p:nvSpPr>
            <p:cNvPr id="17326" name="Google Shape;17326;p82"/>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82"/>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82"/>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82"/>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82"/>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82"/>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82"/>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82"/>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82"/>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82"/>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82"/>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82"/>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82"/>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82"/>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82"/>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82"/>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82"/>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82"/>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82"/>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82"/>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82"/>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7" name="Google Shape;17347;p82"/>
          <p:cNvGrpSpPr/>
          <p:nvPr/>
        </p:nvGrpSpPr>
        <p:grpSpPr>
          <a:xfrm>
            <a:off x="3735553" y="1530151"/>
            <a:ext cx="366722" cy="317962"/>
            <a:chOff x="3735553" y="1530151"/>
            <a:chExt cx="366722" cy="317962"/>
          </a:xfrm>
        </p:grpSpPr>
        <p:sp>
          <p:nvSpPr>
            <p:cNvPr id="17348" name="Google Shape;17348;p82"/>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82"/>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82"/>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82"/>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82"/>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82"/>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82"/>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82"/>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82"/>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82"/>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82"/>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82"/>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0" name="Google Shape;17360;p82"/>
          <p:cNvGrpSpPr/>
          <p:nvPr/>
        </p:nvGrpSpPr>
        <p:grpSpPr>
          <a:xfrm>
            <a:off x="866322" y="2469775"/>
            <a:ext cx="379226" cy="322733"/>
            <a:chOff x="866322" y="2469775"/>
            <a:chExt cx="379226" cy="322733"/>
          </a:xfrm>
        </p:grpSpPr>
        <p:sp>
          <p:nvSpPr>
            <p:cNvPr id="17361" name="Google Shape;17361;p82"/>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82"/>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82"/>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82"/>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82"/>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82"/>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82"/>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82"/>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82"/>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82"/>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82"/>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82"/>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82"/>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82"/>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82"/>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82"/>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82"/>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82"/>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82"/>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82"/>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82"/>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82"/>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82"/>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82"/>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82"/>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82"/>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7" name="Google Shape;17387;p82"/>
          <p:cNvGrpSpPr/>
          <p:nvPr/>
        </p:nvGrpSpPr>
        <p:grpSpPr>
          <a:xfrm>
            <a:off x="1328387" y="2500814"/>
            <a:ext cx="404183" cy="289151"/>
            <a:chOff x="1328387" y="2500814"/>
            <a:chExt cx="404183" cy="289151"/>
          </a:xfrm>
        </p:grpSpPr>
        <p:sp>
          <p:nvSpPr>
            <p:cNvPr id="17388" name="Google Shape;17388;p82"/>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82"/>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82"/>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82"/>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82"/>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82"/>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82"/>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82"/>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82"/>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82"/>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82"/>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82"/>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82"/>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82"/>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82"/>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82"/>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82"/>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82"/>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82"/>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82"/>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82"/>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82"/>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82"/>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82"/>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82"/>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82"/>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82"/>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82"/>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82"/>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7" name="Google Shape;17417;p82"/>
          <p:cNvGrpSpPr/>
          <p:nvPr/>
        </p:nvGrpSpPr>
        <p:grpSpPr>
          <a:xfrm>
            <a:off x="1821465" y="2495702"/>
            <a:ext cx="365988" cy="270801"/>
            <a:chOff x="1821465" y="2495702"/>
            <a:chExt cx="365988" cy="270801"/>
          </a:xfrm>
        </p:grpSpPr>
        <p:sp>
          <p:nvSpPr>
            <p:cNvPr id="17418" name="Google Shape;17418;p82"/>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82"/>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82"/>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82"/>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82"/>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82"/>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82"/>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5" name="Google Shape;17425;p82"/>
          <p:cNvGrpSpPr/>
          <p:nvPr/>
        </p:nvGrpSpPr>
        <p:grpSpPr>
          <a:xfrm>
            <a:off x="3725723" y="2455776"/>
            <a:ext cx="354977" cy="351202"/>
            <a:chOff x="3725723" y="2455776"/>
            <a:chExt cx="354977" cy="351202"/>
          </a:xfrm>
        </p:grpSpPr>
        <p:sp>
          <p:nvSpPr>
            <p:cNvPr id="17426" name="Google Shape;17426;p82"/>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82"/>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82"/>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82"/>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82"/>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82"/>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82"/>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82"/>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82"/>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82"/>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82"/>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82"/>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82"/>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9" name="Google Shape;17439;p82"/>
          <p:cNvGrpSpPr/>
          <p:nvPr/>
        </p:nvGrpSpPr>
        <p:grpSpPr>
          <a:xfrm>
            <a:off x="5226165" y="1977641"/>
            <a:ext cx="230482" cy="388847"/>
            <a:chOff x="5226165" y="1977641"/>
            <a:chExt cx="230482" cy="388847"/>
          </a:xfrm>
        </p:grpSpPr>
        <p:sp>
          <p:nvSpPr>
            <p:cNvPr id="17440" name="Google Shape;17440;p82"/>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82"/>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82"/>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82"/>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82"/>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82"/>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82"/>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82"/>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82"/>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82"/>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82"/>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82"/>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2" name="Google Shape;17452;p82"/>
          <p:cNvGrpSpPr/>
          <p:nvPr/>
        </p:nvGrpSpPr>
        <p:grpSpPr>
          <a:xfrm>
            <a:off x="5632602" y="2025510"/>
            <a:ext cx="370130" cy="287264"/>
            <a:chOff x="5632602" y="2025510"/>
            <a:chExt cx="370130" cy="287264"/>
          </a:xfrm>
        </p:grpSpPr>
        <p:sp>
          <p:nvSpPr>
            <p:cNvPr id="17453" name="Google Shape;17453;p82"/>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82"/>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82"/>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82"/>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82"/>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82"/>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82"/>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82"/>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82"/>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82"/>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82"/>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82"/>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82"/>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82"/>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82"/>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82"/>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82"/>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82"/>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1" name="Google Shape;17471;p82"/>
          <p:cNvGrpSpPr/>
          <p:nvPr/>
        </p:nvGrpSpPr>
        <p:grpSpPr>
          <a:xfrm>
            <a:off x="4212378" y="2456537"/>
            <a:ext cx="331515" cy="330021"/>
            <a:chOff x="4212378" y="2456537"/>
            <a:chExt cx="331515" cy="330021"/>
          </a:xfrm>
        </p:grpSpPr>
        <p:sp>
          <p:nvSpPr>
            <p:cNvPr id="17472" name="Google Shape;17472;p82"/>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82"/>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82"/>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82"/>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82"/>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82"/>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82"/>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82"/>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82"/>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1" name="Google Shape;17481;p82"/>
          <p:cNvGrpSpPr/>
          <p:nvPr/>
        </p:nvGrpSpPr>
        <p:grpSpPr>
          <a:xfrm>
            <a:off x="6176013" y="1977825"/>
            <a:ext cx="235411" cy="347427"/>
            <a:chOff x="6176013" y="1977825"/>
            <a:chExt cx="235411" cy="347427"/>
          </a:xfrm>
        </p:grpSpPr>
        <p:sp>
          <p:nvSpPr>
            <p:cNvPr id="17482" name="Google Shape;17482;p82"/>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82"/>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82"/>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82"/>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82"/>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82"/>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82"/>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82"/>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82"/>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82"/>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82"/>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82"/>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82"/>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82"/>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82"/>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82"/>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82"/>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9" name="Google Shape;17499;p82"/>
          <p:cNvGrpSpPr/>
          <p:nvPr/>
        </p:nvGrpSpPr>
        <p:grpSpPr>
          <a:xfrm>
            <a:off x="6652077" y="1977458"/>
            <a:ext cx="235778" cy="347794"/>
            <a:chOff x="6652077" y="1977458"/>
            <a:chExt cx="235778" cy="347794"/>
          </a:xfrm>
        </p:grpSpPr>
        <p:sp>
          <p:nvSpPr>
            <p:cNvPr id="17500" name="Google Shape;17500;p82"/>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82"/>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82"/>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82"/>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82"/>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82"/>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82"/>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82"/>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82"/>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82"/>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82"/>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82"/>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82"/>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82"/>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82"/>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82"/>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6" name="Google Shape;17516;p82"/>
          <p:cNvGrpSpPr/>
          <p:nvPr/>
        </p:nvGrpSpPr>
        <p:grpSpPr>
          <a:xfrm>
            <a:off x="7072513" y="1997512"/>
            <a:ext cx="394352" cy="308052"/>
            <a:chOff x="7072513" y="1997512"/>
            <a:chExt cx="394352" cy="308052"/>
          </a:xfrm>
        </p:grpSpPr>
        <p:sp>
          <p:nvSpPr>
            <p:cNvPr id="17517" name="Google Shape;17517;p82"/>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82"/>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82"/>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82"/>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82"/>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82"/>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82"/>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82"/>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82"/>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82"/>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82"/>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8" name="Google Shape;17528;p82"/>
          <p:cNvGrpSpPr/>
          <p:nvPr/>
        </p:nvGrpSpPr>
        <p:grpSpPr>
          <a:xfrm>
            <a:off x="7576208" y="1977825"/>
            <a:ext cx="292533" cy="347454"/>
            <a:chOff x="7576208" y="1977825"/>
            <a:chExt cx="292533" cy="347454"/>
          </a:xfrm>
        </p:grpSpPr>
        <p:sp>
          <p:nvSpPr>
            <p:cNvPr id="17529" name="Google Shape;17529;p82"/>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82"/>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82"/>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82"/>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82"/>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82"/>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82"/>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82"/>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82"/>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82"/>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82"/>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82"/>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82"/>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2" name="Google Shape;17542;p82"/>
          <p:cNvGrpSpPr/>
          <p:nvPr/>
        </p:nvGrpSpPr>
        <p:grpSpPr>
          <a:xfrm>
            <a:off x="8023882" y="1977458"/>
            <a:ext cx="320557" cy="347794"/>
            <a:chOff x="8023882" y="1977458"/>
            <a:chExt cx="320557" cy="347794"/>
          </a:xfrm>
        </p:grpSpPr>
        <p:sp>
          <p:nvSpPr>
            <p:cNvPr id="17543" name="Google Shape;17543;p82"/>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82"/>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82"/>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82"/>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82"/>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82"/>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82"/>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82"/>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82"/>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82"/>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82"/>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82"/>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82"/>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82"/>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82"/>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82"/>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82"/>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82"/>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82"/>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82"/>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82"/>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82"/>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82"/>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82"/>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82"/>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82"/>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82"/>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82"/>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82"/>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82"/>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82"/>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82"/>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82"/>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82"/>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82"/>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82"/>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82"/>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82"/>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82"/>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82"/>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3" name="Google Shape;17583;p82"/>
          <p:cNvGrpSpPr/>
          <p:nvPr/>
        </p:nvGrpSpPr>
        <p:grpSpPr>
          <a:xfrm>
            <a:off x="5627674" y="2444819"/>
            <a:ext cx="345147" cy="342630"/>
            <a:chOff x="5627674" y="2444819"/>
            <a:chExt cx="345147" cy="342630"/>
          </a:xfrm>
        </p:grpSpPr>
        <p:sp>
          <p:nvSpPr>
            <p:cNvPr id="17584" name="Google Shape;17584;p82"/>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82"/>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82"/>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82"/>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82"/>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9" name="Google Shape;17589;p82"/>
          <p:cNvGrpSpPr/>
          <p:nvPr/>
        </p:nvGrpSpPr>
        <p:grpSpPr>
          <a:xfrm>
            <a:off x="4653996" y="2440257"/>
            <a:ext cx="396607" cy="348555"/>
            <a:chOff x="4653996" y="2440257"/>
            <a:chExt cx="396607" cy="348555"/>
          </a:xfrm>
        </p:grpSpPr>
        <p:sp>
          <p:nvSpPr>
            <p:cNvPr id="17590" name="Google Shape;17590;p82"/>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82"/>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82"/>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82"/>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82"/>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82"/>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82"/>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82"/>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82"/>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82"/>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82"/>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82"/>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82"/>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82"/>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82"/>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82"/>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82"/>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82"/>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8" name="Google Shape;17608;p82"/>
          <p:cNvGrpSpPr/>
          <p:nvPr/>
        </p:nvGrpSpPr>
        <p:grpSpPr>
          <a:xfrm>
            <a:off x="1854391" y="2895140"/>
            <a:ext cx="301630" cy="374272"/>
            <a:chOff x="1854391" y="2895140"/>
            <a:chExt cx="301630" cy="374272"/>
          </a:xfrm>
        </p:grpSpPr>
        <p:sp>
          <p:nvSpPr>
            <p:cNvPr id="17609" name="Google Shape;17609;p82"/>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82"/>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82"/>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82"/>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82"/>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82"/>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82"/>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82"/>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82"/>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82"/>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82"/>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82"/>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82"/>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82"/>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82"/>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82"/>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82"/>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82"/>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82"/>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82"/>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82"/>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82"/>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82"/>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82"/>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82"/>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82"/>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82"/>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82"/>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82"/>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82"/>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82"/>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82"/>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82"/>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82"/>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82"/>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82"/>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82"/>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82"/>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82"/>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82"/>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82"/>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82"/>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82"/>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82"/>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82"/>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82"/>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82"/>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82"/>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82"/>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8" name="Google Shape;17658;p82"/>
          <p:cNvGrpSpPr/>
          <p:nvPr/>
        </p:nvGrpSpPr>
        <p:grpSpPr>
          <a:xfrm>
            <a:off x="5172817" y="2438370"/>
            <a:ext cx="289518" cy="357651"/>
            <a:chOff x="5172817" y="2438370"/>
            <a:chExt cx="289518" cy="357651"/>
          </a:xfrm>
        </p:grpSpPr>
        <p:sp>
          <p:nvSpPr>
            <p:cNvPr id="17659" name="Google Shape;17659;p82"/>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82"/>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82"/>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82"/>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82"/>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82"/>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82"/>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82"/>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82"/>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82"/>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82"/>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0" name="Google Shape;17670;p82"/>
          <p:cNvGrpSpPr/>
          <p:nvPr/>
        </p:nvGrpSpPr>
        <p:grpSpPr>
          <a:xfrm>
            <a:off x="3234506" y="2484534"/>
            <a:ext cx="388297" cy="293320"/>
            <a:chOff x="3234506" y="2484534"/>
            <a:chExt cx="388297" cy="293320"/>
          </a:xfrm>
        </p:grpSpPr>
        <p:sp>
          <p:nvSpPr>
            <p:cNvPr id="17671" name="Google Shape;17671;p82"/>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82"/>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82"/>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82"/>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82"/>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82"/>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82"/>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82"/>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82"/>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82"/>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82"/>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82"/>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82"/>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82"/>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82"/>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82"/>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7" name="Google Shape;17687;p82"/>
          <p:cNvGrpSpPr/>
          <p:nvPr/>
        </p:nvGrpSpPr>
        <p:grpSpPr>
          <a:xfrm>
            <a:off x="6065149" y="3367036"/>
            <a:ext cx="362553" cy="356498"/>
            <a:chOff x="6065149" y="3367036"/>
            <a:chExt cx="362553" cy="356498"/>
          </a:xfrm>
        </p:grpSpPr>
        <p:sp>
          <p:nvSpPr>
            <p:cNvPr id="17688" name="Google Shape;17688;p82"/>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82"/>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82"/>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82"/>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82"/>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3" name="Google Shape;17693;p82"/>
          <p:cNvGrpSpPr/>
          <p:nvPr/>
        </p:nvGrpSpPr>
        <p:grpSpPr>
          <a:xfrm>
            <a:off x="6540821" y="3367036"/>
            <a:ext cx="362553" cy="356498"/>
            <a:chOff x="6540821" y="3367036"/>
            <a:chExt cx="362553" cy="356498"/>
          </a:xfrm>
        </p:grpSpPr>
        <p:sp>
          <p:nvSpPr>
            <p:cNvPr id="17694" name="Google Shape;17694;p82"/>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82"/>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82"/>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82"/>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82"/>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82"/>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82"/>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1" name="Google Shape;17701;p82"/>
          <p:cNvGrpSpPr/>
          <p:nvPr/>
        </p:nvGrpSpPr>
        <p:grpSpPr>
          <a:xfrm>
            <a:off x="2302458" y="2474704"/>
            <a:ext cx="354479" cy="312561"/>
            <a:chOff x="2302458" y="2474704"/>
            <a:chExt cx="354479" cy="312561"/>
          </a:xfrm>
        </p:grpSpPr>
        <p:sp>
          <p:nvSpPr>
            <p:cNvPr id="17702" name="Google Shape;17702;p82"/>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82"/>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82"/>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82"/>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82"/>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82"/>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82"/>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82"/>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82"/>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82"/>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82"/>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82"/>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4" name="Google Shape;17714;p82"/>
          <p:cNvGrpSpPr/>
          <p:nvPr/>
        </p:nvGrpSpPr>
        <p:grpSpPr>
          <a:xfrm>
            <a:off x="2831110" y="2442538"/>
            <a:ext cx="246002" cy="348922"/>
            <a:chOff x="2831110" y="2442538"/>
            <a:chExt cx="246002" cy="348922"/>
          </a:xfrm>
        </p:grpSpPr>
        <p:sp>
          <p:nvSpPr>
            <p:cNvPr id="17715" name="Google Shape;17715;p82"/>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82"/>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82"/>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82"/>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82"/>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82"/>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82"/>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82"/>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82"/>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82"/>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82"/>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82"/>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82"/>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82"/>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9" name="Google Shape;17729;p82"/>
          <p:cNvGrpSpPr/>
          <p:nvPr/>
        </p:nvGrpSpPr>
        <p:grpSpPr>
          <a:xfrm>
            <a:off x="7016492" y="3367036"/>
            <a:ext cx="362947" cy="356498"/>
            <a:chOff x="7016492" y="3367036"/>
            <a:chExt cx="362947" cy="356498"/>
          </a:xfrm>
        </p:grpSpPr>
        <p:sp>
          <p:nvSpPr>
            <p:cNvPr id="17730" name="Google Shape;17730;p82"/>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82"/>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82"/>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82"/>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82"/>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82"/>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6" name="Google Shape;17736;p82"/>
          <p:cNvGrpSpPr/>
          <p:nvPr/>
        </p:nvGrpSpPr>
        <p:grpSpPr>
          <a:xfrm>
            <a:off x="4831774" y="3817357"/>
            <a:ext cx="362947" cy="356576"/>
            <a:chOff x="5108852" y="3817357"/>
            <a:chExt cx="362947" cy="356576"/>
          </a:xfrm>
        </p:grpSpPr>
        <p:sp>
          <p:nvSpPr>
            <p:cNvPr id="17737" name="Google Shape;17737;p82"/>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82"/>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82"/>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82"/>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1" name="Google Shape;17741;p82"/>
          <p:cNvGrpSpPr/>
          <p:nvPr/>
        </p:nvGrpSpPr>
        <p:grpSpPr>
          <a:xfrm>
            <a:off x="5728642" y="3817357"/>
            <a:ext cx="362947" cy="356576"/>
            <a:chOff x="6005720" y="3817357"/>
            <a:chExt cx="362947" cy="356576"/>
          </a:xfrm>
        </p:grpSpPr>
        <p:sp>
          <p:nvSpPr>
            <p:cNvPr id="17742" name="Google Shape;17742;p82"/>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82"/>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82"/>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82"/>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6" name="Google Shape;17746;p82"/>
          <p:cNvGrpSpPr/>
          <p:nvPr/>
        </p:nvGrpSpPr>
        <p:grpSpPr>
          <a:xfrm>
            <a:off x="5589452" y="3367036"/>
            <a:ext cx="362580" cy="356498"/>
            <a:chOff x="5589452" y="3367036"/>
            <a:chExt cx="362580" cy="356498"/>
          </a:xfrm>
        </p:grpSpPr>
        <p:sp>
          <p:nvSpPr>
            <p:cNvPr id="17747" name="Google Shape;17747;p82"/>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82"/>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82"/>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0" name="Google Shape;17750;p82"/>
          <p:cNvGrpSpPr/>
          <p:nvPr/>
        </p:nvGrpSpPr>
        <p:grpSpPr>
          <a:xfrm>
            <a:off x="7488021" y="3362475"/>
            <a:ext cx="372017" cy="365621"/>
            <a:chOff x="7488021" y="3362475"/>
            <a:chExt cx="372017" cy="365621"/>
          </a:xfrm>
        </p:grpSpPr>
        <p:sp>
          <p:nvSpPr>
            <p:cNvPr id="17751" name="Google Shape;17751;p82"/>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82"/>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82"/>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82"/>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82"/>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82"/>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82"/>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82"/>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82"/>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82"/>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1" name="Google Shape;17761;p82"/>
          <p:cNvGrpSpPr/>
          <p:nvPr/>
        </p:nvGrpSpPr>
        <p:grpSpPr>
          <a:xfrm>
            <a:off x="5113781" y="3367036"/>
            <a:ext cx="362553" cy="356498"/>
            <a:chOff x="5113781" y="3367036"/>
            <a:chExt cx="362553" cy="356498"/>
          </a:xfrm>
        </p:grpSpPr>
        <p:sp>
          <p:nvSpPr>
            <p:cNvPr id="17762" name="Google Shape;17762;p82"/>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82"/>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64" name="Google Shape;17764;p82"/>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65" name="Google Shape;17765;p82"/>
          <p:cNvGrpSpPr/>
          <p:nvPr/>
        </p:nvGrpSpPr>
        <p:grpSpPr>
          <a:xfrm>
            <a:off x="7968621" y="3365489"/>
            <a:ext cx="375818" cy="357651"/>
            <a:chOff x="7968621" y="3365489"/>
            <a:chExt cx="375818" cy="357651"/>
          </a:xfrm>
        </p:grpSpPr>
        <p:sp>
          <p:nvSpPr>
            <p:cNvPr id="17766" name="Google Shape;17766;p82"/>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82"/>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82"/>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82"/>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82"/>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82"/>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82"/>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82"/>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82"/>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82"/>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82"/>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82"/>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8" name="Google Shape;17778;p82"/>
          <p:cNvGrpSpPr/>
          <p:nvPr/>
        </p:nvGrpSpPr>
        <p:grpSpPr>
          <a:xfrm>
            <a:off x="5280208" y="3817357"/>
            <a:ext cx="362947" cy="356576"/>
            <a:chOff x="5557286" y="3817357"/>
            <a:chExt cx="362947" cy="356576"/>
          </a:xfrm>
        </p:grpSpPr>
        <p:grpSp>
          <p:nvGrpSpPr>
            <p:cNvPr id="17779" name="Google Shape;17779;p82"/>
            <p:cNvGrpSpPr/>
            <p:nvPr/>
          </p:nvGrpSpPr>
          <p:grpSpPr>
            <a:xfrm>
              <a:off x="5557286" y="3817357"/>
              <a:ext cx="362947" cy="356576"/>
              <a:chOff x="5557286" y="3817357"/>
              <a:chExt cx="362947" cy="356576"/>
            </a:xfrm>
          </p:grpSpPr>
          <p:sp>
            <p:nvSpPr>
              <p:cNvPr id="17780" name="Google Shape;17780;p82"/>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82"/>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82"/>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83" name="Google Shape;17783;p82"/>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4" name="Google Shape;17784;p82"/>
          <p:cNvGrpSpPr/>
          <p:nvPr/>
        </p:nvGrpSpPr>
        <p:grpSpPr>
          <a:xfrm>
            <a:off x="4383341" y="3817357"/>
            <a:ext cx="362947" cy="356576"/>
            <a:chOff x="4660419" y="3817357"/>
            <a:chExt cx="362947" cy="356576"/>
          </a:xfrm>
        </p:grpSpPr>
        <p:grpSp>
          <p:nvGrpSpPr>
            <p:cNvPr id="17785" name="Google Shape;17785;p82"/>
            <p:cNvGrpSpPr/>
            <p:nvPr/>
          </p:nvGrpSpPr>
          <p:grpSpPr>
            <a:xfrm>
              <a:off x="4660419" y="3817357"/>
              <a:ext cx="362947" cy="356576"/>
              <a:chOff x="4660419" y="3817357"/>
              <a:chExt cx="362947" cy="356576"/>
            </a:xfrm>
          </p:grpSpPr>
          <p:sp>
            <p:nvSpPr>
              <p:cNvPr id="17786" name="Google Shape;17786;p82"/>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82"/>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8" name="Google Shape;17788;p82"/>
            <p:cNvGrpSpPr/>
            <p:nvPr/>
          </p:nvGrpSpPr>
          <p:grpSpPr>
            <a:xfrm>
              <a:off x="4694459" y="3856408"/>
              <a:ext cx="282308" cy="265356"/>
              <a:chOff x="4690600" y="3853050"/>
              <a:chExt cx="289488" cy="272132"/>
            </a:xfrm>
          </p:grpSpPr>
          <p:sp>
            <p:nvSpPr>
              <p:cNvPr id="17789" name="Google Shape;17789;p82"/>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82"/>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91" name="Google Shape;17791;p82"/>
          <p:cNvGrpSpPr/>
          <p:nvPr/>
        </p:nvGrpSpPr>
        <p:grpSpPr>
          <a:xfrm>
            <a:off x="6184880" y="3813323"/>
            <a:ext cx="369882" cy="364325"/>
            <a:chOff x="1190200" y="238125"/>
            <a:chExt cx="5306767" cy="5212083"/>
          </a:xfrm>
        </p:grpSpPr>
        <p:grpSp>
          <p:nvGrpSpPr>
            <p:cNvPr id="17792" name="Google Shape;17792;p82"/>
            <p:cNvGrpSpPr/>
            <p:nvPr/>
          </p:nvGrpSpPr>
          <p:grpSpPr>
            <a:xfrm>
              <a:off x="1190200" y="238125"/>
              <a:ext cx="5212075" cy="5212075"/>
              <a:chOff x="1190200" y="238125"/>
              <a:chExt cx="5212075" cy="5212075"/>
            </a:xfrm>
          </p:grpSpPr>
          <p:sp>
            <p:nvSpPr>
              <p:cNvPr id="17793" name="Google Shape;17793;p82"/>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82"/>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95" name="Google Shape;17795;p82"/>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96" name="Google Shape;17796;p82"/>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7797" name="Google Shape;17797;p82"/>
          <p:cNvGrpSpPr/>
          <p:nvPr/>
        </p:nvGrpSpPr>
        <p:grpSpPr>
          <a:xfrm>
            <a:off x="3486106" y="3817357"/>
            <a:ext cx="363314" cy="356576"/>
            <a:chOff x="3763184" y="3817357"/>
            <a:chExt cx="363314" cy="356576"/>
          </a:xfrm>
        </p:grpSpPr>
        <p:sp>
          <p:nvSpPr>
            <p:cNvPr id="17798" name="Google Shape;17798;p82"/>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82"/>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82"/>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82"/>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82"/>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3" name="Google Shape;17803;p82"/>
          <p:cNvGrpSpPr/>
          <p:nvPr/>
        </p:nvGrpSpPr>
        <p:grpSpPr>
          <a:xfrm>
            <a:off x="3934907" y="3817357"/>
            <a:ext cx="362947" cy="356576"/>
            <a:chOff x="4211985" y="3817357"/>
            <a:chExt cx="362947" cy="356576"/>
          </a:xfrm>
        </p:grpSpPr>
        <p:sp>
          <p:nvSpPr>
            <p:cNvPr id="17804" name="Google Shape;17804;p82"/>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82"/>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82"/>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7" name="Google Shape;17807;p82"/>
          <p:cNvGrpSpPr/>
          <p:nvPr/>
        </p:nvGrpSpPr>
        <p:grpSpPr>
          <a:xfrm>
            <a:off x="3037672" y="3817357"/>
            <a:ext cx="362920" cy="356865"/>
            <a:chOff x="3314750" y="3817357"/>
            <a:chExt cx="362920" cy="356865"/>
          </a:xfrm>
        </p:grpSpPr>
        <p:grpSp>
          <p:nvGrpSpPr>
            <p:cNvPr id="17808" name="Google Shape;17808;p82"/>
            <p:cNvGrpSpPr/>
            <p:nvPr/>
          </p:nvGrpSpPr>
          <p:grpSpPr>
            <a:xfrm>
              <a:off x="3314750" y="3817357"/>
              <a:ext cx="362920" cy="356865"/>
              <a:chOff x="3314750" y="3817357"/>
              <a:chExt cx="362920" cy="356865"/>
            </a:xfrm>
          </p:grpSpPr>
          <p:sp>
            <p:nvSpPr>
              <p:cNvPr id="17809" name="Google Shape;17809;p82"/>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82"/>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1" name="Google Shape;17811;p82"/>
            <p:cNvGrpSpPr/>
            <p:nvPr/>
          </p:nvGrpSpPr>
          <p:grpSpPr>
            <a:xfrm>
              <a:off x="3394986" y="3894612"/>
              <a:ext cx="202339" cy="202323"/>
              <a:chOff x="935197" y="1793977"/>
              <a:chExt cx="256451" cy="256430"/>
            </a:xfrm>
          </p:grpSpPr>
          <p:sp>
            <p:nvSpPr>
              <p:cNvPr id="17812" name="Google Shape;17812;p82"/>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82"/>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14" name="Google Shape;17814;p82"/>
          <p:cNvGrpSpPr/>
          <p:nvPr/>
        </p:nvGrpSpPr>
        <p:grpSpPr>
          <a:xfrm>
            <a:off x="2589238" y="3817357"/>
            <a:ext cx="362920" cy="356865"/>
            <a:chOff x="2866317" y="3817357"/>
            <a:chExt cx="362920" cy="356865"/>
          </a:xfrm>
        </p:grpSpPr>
        <p:sp>
          <p:nvSpPr>
            <p:cNvPr id="17815" name="Google Shape;17815;p82"/>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82"/>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82"/>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821"/>
        <p:cNvGrpSpPr/>
        <p:nvPr/>
      </p:nvGrpSpPr>
      <p:grpSpPr>
        <a:xfrm>
          <a:off x="0" y="0"/>
          <a:ext cx="0" cy="0"/>
          <a:chOff x="0" y="0"/>
          <a:chExt cx="0" cy="0"/>
        </a:xfrm>
      </p:grpSpPr>
      <p:pic>
        <p:nvPicPr>
          <p:cNvPr id="17822" name="Google Shape;17822;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55"/>
        <p:cNvGrpSpPr/>
        <p:nvPr/>
      </p:nvGrpSpPr>
      <p:grpSpPr>
        <a:xfrm>
          <a:off x="0" y="0"/>
          <a:ext cx="0" cy="0"/>
          <a:chOff x="0" y="0"/>
          <a:chExt cx="0" cy="0"/>
        </a:xfrm>
      </p:grpSpPr>
      <p:sp>
        <p:nvSpPr>
          <p:cNvPr id="1356" name="Google Shape;1356;p38"/>
          <p:cNvSpPr txBox="1">
            <a:spLocks noGrp="1"/>
          </p:cNvSpPr>
          <p:nvPr>
            <p:ph type="ctrTitle" idx="6"/>
          </p:nvPr>
        </p:nvSpPr>
        <p:spPr>
          <a:xfrm>
            <a:off x="1454600" y="791675"/>
            <a:ext cx="6234600" cy="51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INFORMAÇÕES </a:t>
            </a:r>
            <a:r>
              <a:rPr lang="en">
                <a:solidFill>
                  <a:schemeClr val="dk2"/>
                </a:solidFill>
              </a:rPr>
              <a:t>PRELIMINARES</a:t>
            </a:r>
            <a:endParaRPr/>
          </a:p>
        </p:txBody>
      </p:sp>
      <p:sp>
        <p:nvSpPr>
          <p:cNvPr id="1357" name="Google Shape;1357;p38"/>
          <p:cNvSpPr txBox="1">
            <a:spLocks noGrp="1"/>
          </p:cNvSpPr>
          <p:nvPr>
            <p:ph type="ctrTitle"/>
          </p:nvPr>
        </p:nvSpPr>
        <p:spPr>
          <a:xfrm>
            <a:off x="3436572" y="1703903"/>
            <a:ext cx="1350300" cy="3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Mercúrio</a:t>
            </a:r>
            <a:endParaRPr/>
          </a:p>
        </p:txBody>
      </p:sp>
      <p:sp>
        <p:nvSpPr>
          <p:cNvPr id="1358" name="Google Shape;1358;p38"/>
          <p:cNvSpPr txBox="1">
            <a:spLocks noGrp="1"/>
          </p:cNvSpPr>
          <p:nvPr>
            <p:ph type="subTitle" idx="1"/>
          </p:nvPr>
        </p:nvSpPr>
        <p:spPr>
          <a:xfrm>
            <a:off x="4961272" y="1537853"/>
            <a:ext cx="1616400" cy="70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Mercúrio é o planeta mais próximo do Sol</a:t>
            </a:r>
            <a:endParaRPr/>
          </a:p>
        </p:txBody>
      </p:sp>
      <p:sp>
        <p:nvSpPr>
          <p:cNvPr id="1359" name="Google Shape;1359;p38"/>
          <p:cNvSpPr txBox="1">
            <a:spLocks noGrp="1"/>
          </p:cNvSpPr>
          <p:nvPr>
            <p:ph type="ctrTitle" idx="2"/>
          </p:nvPr>
        </p:nvSpPr>
        <p:spPr>
          <a:xfrm>
            <a:off x="3436569" y="2734639"/>
            <a:ext cx="1353300" cy="3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Vênus</a:t>
            </a:r>
            <a:endParaRPr/>
          </a:p>
        </p:txBody>
      </p:sp>
      <p:sp>
        <p:nvSpPr>
          <p:cNvPr id="1360" name="Google Shape;1360;p38"/>
          <p:cNvSpPr txBox="1">
            <a:spLocks noGrp="1"/>
          </p:cNvSpPr>
          <p:nvPr>
            <p:ph type="subTitle" idx="3"/>
          </p:nvPr>
        </p:nvSpPr>
        <p:spPr>
          <a:xfrm>
            <a:off x="4961272" y="2569589"/>
            <a:ext cx="1616400" cy="70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Vênus é o segundo planeta mais próximo do Sol</a:t>
            </a:r>
            <a:endParaRPr/>
          </a:p>
        </p:txBody>
      </p:sp>
      <p:sp>
        <p:nvSpPr>
          <p:cNvPr id="1361" name="Google Shape;1361;p38"/>
          <p:cNvSpPr txBox="1">
            <a:spLocks noGrp="1"/>
          </p:cNvSpPr>
          <p:nvPr>
            <p:ph type="ctrTitle" idx="4"/>
          </p:nvPr>
        </p:nvSpPr>
        <p:spPr>
          <a:xfrm>
            <a:off x="3434965" y="3765389"/>
            <a:ext cx="1353300" cy="3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Marte</a:t>
            </a:r>
            <a:endParaRPr/>
          </a:p>
        </p:txBody>
      </p:sp>
      <p:sp>
        <p:nvSpPr>
          <p:cNvPr id="1362" name="Google Shape;1362;p38"/>
          <p:cNvSpPr txBox="1">
            <a:spLocks noGrp="1"/>
          </p:cNvSpPr>
          <p:nvPr>
            <p:ph type="subTitle" idx="5"/>
          </p:nvPr>
        </p:nvSpPr>
        <p:spPr>
          <a:xfrm>
            <a:off x="4961272" y="3599339"/>
            <a:ext cx="1616400" cy="70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Apesar de ser vermelho, Marte é um lugar frio</a:t>
            </a:r>
            <a:endParaRPr/>
          </a:p>
        </p:txBody>
      </p:sp>
      <p:grpSp>
        <p:nvGrpSpPr>
          <p:cNvPr id="1363" name="Google Shape;1363;p38"/>
          <p:cNvGrpSpPr/>
          <p:nvPr/>
        </p:nvGrpSpPr>
        <p:grpSpPr>
          <a:xfrm>
            <a:off x="2566758" y="3680038"/>
            <a:ext cx="547801" cy="547801"/>
            <a:chOff x="5208125" y="3255550"/>
            <a:chExt cx="330100" cy="330100"/>
          </a:xfrm>
        </p:grpSpPr>
        <p:sp>
          <p:nvSpPr>
            <p:cNvPr id="1364" name="Google Shape;1364;p38"/>
            <p:cNvSpPr/>
            <p:nvPr/>
          </p:nvSpPr>
          <p:spPr>
            <a:xfrm>
              <a:off x="5208125" y="3255550"/>
              <a:ext cx="330100" cy="330100"/>
            </a:xfrm>
            <a:custGeom>
              <a:avLst/>
              <a:gdLst/>
              <a:ahLst/>
              <a:cxnLst/>
              <a:rect l="l" t="t" r="r" b="b"/>
              <a:pathLst>
                <a:path w="13204" h="13204" extrusionOk="0">
                  <a:moveTo>
                    <a:pt x="6602" y="0"/>
                  </a:moveTo>
                  <a:cubicBezTo>
                    <a:pt x="2958" y="0"/>
                    <a:pt x="0" y="2958"/>
                    <a:pt x="0" y="6602"/>
                  </a:cubicBezTo>
                  <a:cubicBezTo>
                    <a:pt x="0" y="10246"/>
                    <a:pt x="2958" y="13204"/>
                    <a:pt x="6602" y="13204"/>
                  </a:cubicBezTo>
                  <a:cubicBezTo>
                    <a:pt x="10246" y="13204"/>
                    <a:pt x="13204" y="10246"/>
                    <a:pt x="13204" y="6602"/>
                  </a:cubicBezTo>
                  <a:cubicBezTo>
                    <a:pt x="13204" y="2958"/>
                    <a:pt x="10246" y="0"/>
                    <a:pt x="6602" y="0"/>
                  </a:cubicBez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8"/>
            <p:cNvSpPr/>
            <p:nvPr/>
          </p:nvSpPr>
          <p:spPr>
            <a:xfrm>
              <a:off x="5269650" y="3330425"/>
              <a:ext cx="268100" cy="254750"/>
            </a:xfrm>
            <a:custGeom>
              <a:avLst/>
              <a:gdLst/>
              <a:ahLst/>
              <a:cxnLst/>
              <a:rect l="l" t="t" r="r" b="b"/>
              <a:pathLst>
                <a:path w="10724" h="10190" extrusionOk="0">
                  <a:moveTo>
                    <a:pt x="3759" y="1"/>
                  </a:moveTo>
                  <a:lnTo>
                    <a:pt x="897" y="764"/>
                  </a:lnTo>
                  <a:lnTo>
                    <a:pt x="2347" y="2233"/>
                  </a:lnTo>
                  <a:lnTo>
                    <a:pt x="764" y="2233"/>
                  </a:lnTo>
                  <a:lnTo>
                    <a:pt x="0" y="7213"/>
                  </a:lnTo>
                  <a:lnTo>
                    <a:pt x="2863" y="10075"/>
                  </a:lnTo>
                  <a:cubicBezTo>
                    <a:pt x="3282" y="10152"/>
                    <a:pt x="3721" y="10190"/>
                    <a:pt x="4141" y="10190"/>
                  </a:cubicBezTo>
                  <a:cubicBezTo>
                    <a:pt x="7766" y="10190"/>
                    <a:pt x="10724" y="7232"/>
                    <a:pt x="10724" y="3607"/>
                  </a:cubicBezTo>
                  <a:lnTo>
                    <a:pt x="10724" y="3340"/>
                  </a:lnTo>
                  <a:lnTo>
                    <a:pt x="7385" y="1"/>
                  </a:lnTo>
                  <a:lnTo>
                    <a:pt x="5343" y="1584"/>
                  </a:lnTo>
                  <a:lnTo>
                    <a:pt x="3759" y="1"/>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8"/>
            <p:cNvSpPr/>
            <p:nvPr/>
          </p:nvSpPr>
          <p:spPr>
            <a:xfrm>
              <a:off x="5458075" y="3388625"/>
              <a:ext cx="19100" cy="122150"/>
            </a:xfrm>
            <a:custGeom>
              <a:avLst/>
              <a:gdLst/>
              <a:ahLst/>
              <a:cxnLst/>
              <a:rect l="l" t="t" r="r" b="b"/>
              <a:pathLst>
                <a:path w="764" h="4886" extrusionOk="0">
                  <a:moveTo>
                    <a:pt x="0" y="1"/>
                  </a:moveTo>
                  <a:lnTo>
                    <a:pt x="0" y="4885"/>
                  </a:lnTo>
                  <a:lnTo>
                    <a:pt x="763" y="4885"/>
                  </a:lnTo>
                  <a:lnTo>
                    <a:pt x="763" y="268"/>
                  </a:lnTo>
                  <a:lnTo>
                    <a:pt x="0"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8"/>
            <p:cNvSpPr/>
            <p:nvPr/>
          </p:nvSpPr>
          <p:spPr>
            <a:xfrm>
              <a:off x="5269650" y="3388625"/>
              <a:ext cx="19100" cy="122150"/>
            </a:xfrm>
            <a:custGeom>
              <a:avLst/>
              <a:gdLst/>
              <a:ahLst/>
              <a:cxnLst/>
              <a:rect l="l" t="t" r="r" b="b"/>
              <a:pathLst>
                <a:path w="764" h="4886" extrusionOk="0">
                  <a:moveTo>
                    <a:pt x="764" y="1"/>
                  </a:moveTo>
                  <a:lnTo>
                    <a:pt x="0" y="268"/>
                  </a:lnTo>
                  <a:lnTo>
                    <a:pt x="0" y="4885"/>
                  </a:lnTo>
                  <a:lnTo>
                    <a:pt x="764" y="4885"/>
                  </a:lnTo>
                  <a:lnTo>
                    <a:pt x="764"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8"/>
            <p:cNvSpPr/>
            <p:nvPr/>
          </p:nvSpPr>
          <p:spPr>
            <a:xfrm>
              <a:off x="5382700" y="3329950"/>
              <a:ext cx="35800" cy="19100"/>
            </a:xfrm>
            <a:custGeom>
              <a:avLst/>
              <a:gdLst/>
              <a:ahLst/>
              <a:cxnLst/>
              <a:rect l="l" t="t" r="r" b="b"/>
              <a:pathLst>
                <a:path w="1432" h="764" extrusionOk="0">
                  <a:moveTo>
                    <a:pt x="1" y="1"/>
                  </a:moveTo>
                  <a:lnTo>
                    <a:pt x="1" y="764"/>
                  </a:lnTo>
                  <a:lnTo>
                    <a:pt x="1432" y="764"/>
                  </a:lnTo>
                  <a:lnTo>
                    <a:pt x="1432"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8"/>
            <p:cNvSpPr/>
            <p:nvPr/>
          </p:nvSpPr>
          <p:spPr>
            <a:xfrm>
              <a:off x="5418475" y="3329950"/>
              <a:ext cx="35800" cy="19100"/>
            </a:xfrm>
            <a:custGeom>
              <a:avLst/>
              <a:gdLst/>
              <a:ahLst/>
              <a:cxnLst/>
              <a:rect l="l" t="t" r="r" b="b"/>
              <a:pathLst>
                <a:path w="1432" h="764" extrusionOk="0">
                  <a:moveTo>
                    <a:pt x="1" y="1"/>
                  </a:moveTo>
                  <a:lnTo>
                    <a:pt x="1" y="764"/>
                  </a:lnTo>
                  <a:lnTo>
                    <a:pt x="1432" y="764"/>
                  </a:lnTo>
                  <a:lnTo>
                    <a:pt x="1432"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8"/>
            <p:cNvSpPr/>
            <p:nvPr/>
          </p:nvSpPr>
          <p:spPr>
            <a:xfrm>
              <a:off x="5398450" y="3350000"/>
              <a:ext cx="19575" cy="99225"/>
            </a:xfrm>
            <a:custGeom>
              <a:avLst/>
              <a:gdLst/>
              <a:ahLst/>
              <a:cxnLst/>
              <a:rect l="l" t="t" r="r" b="b"/>
              <a:pathLst>
                <a:path w="783" h="3969" extrusionOk="0">
                  <a:moveTo>
                    <a:pt x="0" y="0"/>
                  </a:moveTo>
                  <a:lnTo>
                    <a:pt x="0" y="3969"/>
                  </a:lnTo>
                  <a:lnTo>
                    <a:pt x="782" y="3969"/>
                  </a:lnTo>
                  <a:lnTo>
                    <a:pt x="782"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8"/>
            <p:cNvSpPr/>
            <p:nvPr/>
          </p:nvSpPr>
          <p:spPr>
            <a:xfrm>
              <a:off x="5418475" y="3350000"/>
              <a:ext cx="19575" cy="99225"/>
            </a:xfrm>
            <a:custGeom>
              <a:avLst/>
              <a:gdLst/>
              <a:ahLst/>
              <a:cxnLst/>
              <a:rect l="l" t="t" r="r" b="b"/>
              <a:pathLst>
                <a:path w="783" h="3969" extrusionOk="0">
                  <a:moveTo>
                    <a:pt x="1" y="0"/>
                  </a:moveTo>
                  <a:lnTo>
                    <a:pt x="1" y="3969"/>
                  </a:lnTo>
                  <a:lnTo>
                    <a:pt x="783" y="3969"/>
                  </a:lnTo>
                  <a:lnTo>
                    <a:pt x="783"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8"/>
            <p:cNvSpPr/>
            <p:nvPr/>
          </p:nvSpPr>
          <p:spPr>
            <a:xfrm>
              <a:off x="5307800" y="3410575"/>
              <a:ext cx="19600" cy="88275"/>
            </a:xfrm>
            <a:custGeom>
              <a:avLst/>
              <a:gdLst/>
              <a:ahLst/>
              <a:cxnLst/>
              <a:rect l="l" t="t" r="r" b="b"/>
              <a:pathLst>
                <a:path w="784" h="3531" extrusionOk="0">
                  <a:moveTo>
                    <a:pt x="1" y="0"/>
                  </a:moveTo>
                  <a:lnTo>
                    <a:pt x="1" y="19"/>
                  </a:lnTo>
                  <a:lnTo>
                    <a:pt x="1" y="2748"/>
                  </a:lnTo>
                  <a:cubicBezTo>
                    <a:pt x="1" y="3168"/>
                    <a:pt x="344" y="3530"/>
                    <a:pt x="783" y="3530"/>
                  </a:cubicBezTo>
                  <a:lnTo>
                    <a:pt x="783"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8"/>
            <p:cNvSpPr/>
            <p:nvPr/>
          </p:nvSpPr>
          <p:spPr>
            <a:xfrm>
              <a:off x="5327375" y="3412000"/>
              <a:ext cx="19575" cy="87325"/>
            </a:xfrm>
            <a:custGeom>
              <a:avLst/>
              <a:gdLst/>
              <a:ahLst/>
              <a:cxnLst/>
              <a:rect l="l" t="t" r="r" b="b"/>
              <a:pathLst>
                <a:path w="783" h="3493" extrusionOk="0">
                  <a:moveTo>
                    <a:pt x="0" y="0"/>
                  </a:moveTo>
                  <a:lnTo>
                    <a:pt x="0" y="3492"/>
                  </a:lnTo>
                  <a:cubicBezTo>
                    <a:pt x="420" y="3492"/>
                    <a:pt x="782" y="3149"/>
                    <a:pt x="782" y="2710"/>
                  </a:cubicBezTo>
                  <a:lnTo>
                    <a:pt x="782"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8"/>
            <p:cNvSpPr/>
            <p:nvPr/>
          </p:nvSpPr>
          <p:spPr>
            <a:xfrm>
              <a:off x="5418475" y="3449200"/>
              <a:ext cx="19575" cy="50125"/>
            </a:xfrm>
            <a:custGeom>
              <a:avLst/>
              <a:gdLst/>
              <a:ahLst/>
              <a:cxnLst/>
              <a:rect l="l" t="t" r="r" b="b"/>
              <a:pathLst>
                <a:path w="783" h="2005" extrusionOk="0">
                  <a:moveTo>
                    <a:pt x="1" y="1"/>
                  </a:moveTo>
                  <a:lnTo>
                    <a:pt x="1" y="2004"/>
                  </a:lnTo>
                  <a:cubicBezTo>
                    <a:pt x="420" y="2004"/>
                    <a:pt x="783" y="1661"/>
                    <a:pt x="783" y="1222"/>
                  </a:cubicBezTo>
                  <a:lnTo>
                    <a:pt x="783"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8"/>
            <p:cNvSpPr/>
            <p:nvPr/>
          </p:nvSpPr>
          <p:spPr>
            <a:xfrm>
              <a:off x="5398450" y="3449200"/>
              <a:ext cx="19575" cy="50125"/>
            </a:xfrm>
            <a:custGeom>
              <a:avLst/>
              <a:gdLst/>
              <a:ahLst/>
              <a:cxnLst/>
              <a:rect l="l" t="t" r="r" b="b"/>
              <a:pathLst>
                <a:path w="783" h="2005" extrusionOk="0">
                  <a:moveTo>
                    <a:pt x="0" y="1"/>
                  </a:moveTo>
                  <a:lnTo>
                    <a:pt x="0" y="1222"/>
                  </a:lnTo>
                  <a:cubicBezTo>
                    <a:pt x="0" y="1661"/>
                    <a:pt x="344" y="2004"/>
                    <a:pt x="782" y="2004"/>
                  </a:cubicBezTo>
                  <a:lnTo>
                    <a:pt x="782"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8"/>
            <p:cNvSpPr/>
            <p:nvPr/>
          </p:nvSpPr>
          <p:spPr>
            <a:xfrm>
              <a:off x="5307800" y="3350000"/>
              <a:ext cx="19600" cy="62025"/>
            </a:xfrm>
            <a:custGeom>
              <a:avLst/>
              <a:gdLst/>
              <a:ahLst/>
              <a:cxnLst/>
              <a:rect l="l" t="t" r="r" b="b"/>
              <a:pathLst>
                <a:path w="784" h="2481" extrusionOk="0">
                  <a:moveTo>
                    <a:pt x="1" y="0"/>
                  </a:moveTo>
                  <a:lnTo>
                    <a:pt x="1" y="2480"/>
                  </a:lnTo>
                  <a:lnTo>
                    <a:pt x="783" y="2480"/>
                  </a:lnTo>
                  <a:lnTo>
                    <a:pt x="783"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8"/>
            <p:cNvSpPr/>
            <p:nvPr/>
          </p:nvSpPr>
          <p:spPr>
            <a:xfrm>
              <a:off x="5327375" y="3350000"/>
              <a:ext cx="19575" cy="62025"/>
            </a:xfrm>
            <a:custGeom>
              <a:avLst/>
              <a:gdLst/>
              <a:ahLst/>
              <a:cxnLst/>
              <a:rect l="l" t="t" r="r" b="b"/>
              <a:pathLst>
                <a:path w="783" h="2481" extrusionOk="0">
                  <a:moveTo>
                    <a:pt x="0" y="0"/>
                  </a:moveTo>
                  <a:lnTo>
                    <a:pt x="0" y="2480"/>
                  </a:lnTo>
                  <a:lnTo>
                    <a:pt x="782" y="2480"/>
                  </a:lnTo>
                  <a:lnTo>
                    <a:pt x="782"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8"/>
            <p:cNvSpPr/>
            <p:nvPr/>
          </p:nvSpPr>
          <p:spPr>
            <a:xfrm>
              <a:off x="5327375" y="3330900"/>
              <a:ext cx="35800" cy="19125"/>
            </a:xfrm>
            <a:custGeom>
              <a:avLst/>
              <a:gdLst/>
              <a:ahLst/>
              <a:cxnLst/>
              <a:rect l="l" t="t" r="r" b="b"/>
              <a:pathLst>
                <a:path w="1432" h="765" extrusionOk="0">
                  <a:moveTo>
                    <a:pt x="0" y="1"/>
                  </a:moveTo>
                  <a:lnTo>
                    <a:pt x="0" y="764"/>
                  </a:lnTo>
                  <a:lnTo>
                    <a:pt x="1431" y="764"/>
                  </a:lnTo>
                  <a:lnTo>
                    <a:pt x="1431"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8"/>
            <p:cNvSpPr/>
            <p:nvPr/>
          </p:nvSpPr>
          <p:spPr>
            <a:xfrm>
              <a:off x="5291600" y="3329950"/>
              <a:ext cx="35800" cy="19100"/>
            </a:xfrm>
            <a:custGeom>
              <a:avLst/>
              <a:gdLst/>
              <a:ahLst/>
              <a:cxnLst/>
              <a:rect l="l" t="t" r="r" b="b"/>
              <a:pathLst>
                <a:path w="1432" h="764" extrusionOk="0">
                  <a:moveTo>
                    <a:pt x="0" y="1"/>
                  </a:moveTo>
                  <a:lnTo>
                    <a:pt x="0" y="764"/>
                  </a:lnTo>
                  <a:lnTo>
                    <a:pt x="1431" y="764"/>
                  </a:lnTo>
                  <a:lnTo>
                    <a:pt x="1431"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8"/>
            <p:cNvSpPr/>
            <p:nvPr/>
          </p:nvSpPr>
          <p:spPr>
            <a:xfrm>
              <a:off x="5268700" y="3375275"/>
              <a:ext cx="110675" cy="19100"/>
            </a:xfrm>
            <a:custGeom>
              <a:avLst/>
              <a:gdLst/>
              <a:ahLst/>
              <a:cxnLst/>
              <a:rect l="l" t="t" r="r" b="b"/>
              <a:pathLst>
                <a:path w="4427" h="764" extrusionOk="0">
                  <a:moveTo>
                    <a:pt x="0" y="0"/>
                  </a:moveTo>
                  <a:lnTo>
                    <a:pt x="0" y="764"/>
                  </a:lnTo>
                  <a:lnTo>
                    <a:pt x="4160" y="764"/>
                  </a:lnTo>
                  <a:lnTo>
                    <a:pt x="4427" y="382"/>
                  </a:lnTo>
                  <a:lnTo>
                    <a:pt x="4160"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8"/>
            <p:cNvSpPr/>
            <p:nvPr/>
          </p:nvSpPr>
          <p:spPr>
            <a:xfrm>
              <a:off x="5373150" y="3375275"/>
              <a:ext cx="104025" cy="19100"/>
            </a:xfrm>
            <a:custGeom>
              <a:avLst/>
              <a:gdLst/>
              <a:ahLst/>
              <a:cxnLst/>
              <a:rect l="l" t="t" r="r" b="b"/>
              <a:pathLst>
                <a:path w="4161" h="764" extrusionOk="0">
                  <a:moveTo>
                    <a:pt x="1" y="0"/>
                  </a:moveTo>
                  <a:lnTo>
                    <a:pt x="1" y="764"/>
                  </a:lnTo>
                  <a:lnTo>
                    <a:pt x="4160" y="764"/>
                  </a:lnTo>
                  <a:lnTo>
                    <a:pt x="4160"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38"/>
          <p:cNvGrpSpPr/>
          <p:nvPr/>
        </p:nvGrpSpPr>
        <p:grpSpPr>
          <a:xfrm>
            <a:off x="2566332" y="2649874"/>
            <a:ext cx="548631" cy="548631"/>
            <a:chOff x="3820475" y="2772325"/>
            <a:chExt cx="330600" cy="330600"/>
          </a:xfrm>
        </p:grpSpPr>
        <p:sp>
          <p:nvSpPr>
            <p:cNvPr id="1383" name="Google Shape;1383;p38"/>
            <p:cNvSpPr/>
            <p:nvPr/>
          </p:nvSpPr>
          <p:spPr>
            <a:xfrm>
              <a:off x="3820475" y="2772325"/>
              <a:ext cx="330600" cy="330600"/>
            </a:xfrm>
            <a:custGeom>
              <a:avLst/>
              <a:gdLst/>
              <a:ahLst/>
              <a:cxnLst/>
              <a:rect l="l" t="t" r="r" b="b"/>
              <a:pathLst>
                <a:path w="13224" h="13224" extrusionOk="0">
                  <a:moveTo>
                    <a:pt x="6603" y="1"/>
                  </a:moveTo>
                  <a:cubicBezTo>
                    <a:pt x="2958" y="1"/>
                    <a:pt x="1" y="2977"/>
                    <a:pt x="1" y="6622"/>
                  </a:cubicBezTo>
                  <a:cubicBezTo>
                    <a:pt x="1" y="10266"/>
                    <a:pt x="2958" y="13223"/>
                    <a:pt x="6603" y="13223"/>
                  </a:cubicBezTo>
                  <a:cubicBezTo>
                    <a:pt x="10247" y="13223"/>
                    <a:pt x="13224" y="10266"/>
                    <a:pt x="13224" y="6622"/>
                  </a:cubicBezTo>
                  <a:cubicBezTo>
                    <a:pt x="13224" y="2977"/>
                    <a:pt x="10247" y="1"/>
                    <a:pt x="6603"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8"/>
            <p:cNvSpPr/>
            <p:nvPr/>
          </p:nvSpPr>
          <p:spPr>
            <a:xfrm>
              <a:off x="3888700" y="2835300"/>
              <a:ext cx="262375" cy="267150"/>
            </a:xfrm>
            <a:custGeom>
              <a:avLst/>
              <a:gdLst/>
              <a:ahLst/>
              <a:cxnLst/>
              <a:rect l="l" t="t" r="r" b="b"/>
              <a:pathLst>
                <a:path w="10495" h="10686" extrusionOk="0">
                  <a:moveTo>
                    <a:pt x="7785" y="0"/>
                  </a:moveTo>
                  <a:lnTo>
                    <a:pt x="0" y="8186"/>
                  </a:lnTo>
                  <a:lnTo>
                    <a:pt x="2309" y="10494"/>
                  </a:lnTo>
                  <a:cubicBezTo>
                    <a:pt x="2805" y="10609"/>
                    <a:pt x="3358" y="10685"/>
                    <a:pt x="3912" y="10685"/>
                  </a:cubicBezTo>
                  <a:cubicBezTo>
                    <a:pt x="7518" y="10685"/>
                    <a:pt x="10495" y="7747"/>
                    <a:pt x="10495" y="4103"/>
                  </a:cubicBezTo>
                  <a:cubicBezTo>
                    <a:pt x="10495" y="3549"/>
                    <a:pt x="10418" y="2996"/>
                    <a:pt x="10304" y="2500"/>
                  </a:cubicBezTo>
                  <a:lnTo>
                    <a:pt x="7785"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8"/>
            <p:cNvSpPr/>
            <p:nvPr/>
          </p:nvSpPr>
          <p:spPr>
            <a:xfrm>
              <a:off x="3888700" y="2834825"/>
              <a:ext cx="110675" cy="205125"/>
            </a:xfrm>
            <a:custGeom>
              <a:avLst/>
              <a:gdLst/>
              <a:ahLst/>
              <a:cxnLst/>
              <a:rect l="l" t="t" r="r" b="b"/>
              <a:pathLst>
                <a:path w="4427" h="8205" extrusionOk="0">
                  <a:moveTo>
                    <a:pt x="0" y="0"/>
                  </a:moveTo>
                  <a:lnTo>
                    <a:pt x="0" y="19"/>
                  </a:lnTo>
                  <a:lnTo>
                    <a:pt x="0" y="8205"/>
                  </a:lnTo>
                  <a:lnTo>
                    <a:pt x="3912" y="8205"/>
                  </a:lnTo>
                  <a:lnTo>
                    <a:pt x="4427" y="3912"/>
                  </a:lnTo>
                  <a:lnTo>
                    <a:pt x="3912"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8"/>
            <p:cNvSpPr/>
            <p:nvPr/>
          </p:nvSpPr>
          <p:spPr>
            <a:xfrm>
              <a:off x="3985525" y="2835300"/>
              <a:ext cx="97825" cy="204650"/>
            </a:xfrm>
            <a:custGeom>
              <a:avLst/>
              <a:gdLst/>
              <a:ahLst/>
              <a:cxnLst/>
              <a:rect l="l" t="t" r="r" b="b"/>
              <a:pathLst>
                <a:path w="3913" h="8186" extrusionOk="0">
                  <a:moveTo>
                    <a:pt x="1" y="0"/>
                  </a:moveTo>
                  <a:lnTo>
                    <a:pt x="1" y="8186"/>
                  </a:lnTo>
                  <a:lnTo>
                    <a:pt x="3912" y="8186"/>
                  </a:lnTo>
                  <a:lnTo>
                    <a:pt x="3912"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8"/>
            <p:cNvSpPr/>
            <p:nvPr/>
          </p:nvSpPr>
          <p:spPr>
            <a:xfrm>
              <a:off x="3999850" y="2857225"/>
              <a:ext cx="60600" cy="61100"/>
            </a:xfrm>
            <a:custGeom>
              <a:avLst/>
              <a:gdLst/>
              <a:ahLst/>
              <a:cxnLst/>
              <a:rect l="l" t="t" r="r" b="b"/>
              <a:pathLst>
                <a:path w="2424" h="2444" extrusionOk="0">
                  <a:moveTo>
                    <a:pt x="0" y="1"/>
                  </a:moveTo>
                  <a:lnTo>
                    <a:pt x="0" y="2443"/>
                  </a:lnTo>
                  <a:lnTo>
                    <a:pt x="744" y="2443"/>
                  </a:lnTo>
                  <a:lnTo>
                    <a:pt x="744" y="764"/>
                  </a:lnTo>
                  <a:lnTo>
                    <a:pt x="1679" y="764"/>
                  </a:lnTo>
                  <a:lnTo>
                    <a:pt x="1679" y="2443"/>
                  </a:lnTo>
                  <a:lnTo>
                    <a:pt x="2423" y="2443"/>
                  </a:lnTo>
                  <a:lnTo>
                    <a:pt x="2423"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8"/>
            <p:cNvSpPr/>
            <p:nvPr/>
          </p:nvSpPr>
          <p:spPr>
            <a:xfrm>
              <a:off x="3911125" y="2857725"/>
              <a:ext cx="61075" cy="61075"/>
            </a:xfrm>
            <a:custGeom>
              <a:avLst/>
              <a:gdLst/>
              <a:ahLst/>
              <a:cxnLst/>
              <a:rect l="l" t="t" r="r" b="b"/>
              <a:pathLst>
                <a:path w="2443" h="2443" extrusionOk="0">
                  <a:moveTo>
                    <a:pt x="0" y="0"/>
                  </a:moveTo>
                  <a:lnTo>
                    <a:pt x="0" y="744"/>
                  </a:lnTo>
                  <a:lnTo>
                    <a:pt x="1679" y="744"/>
                  </a:lnTo>
                  <a:lnTo>
                    <a:pt x="1679" y="1679"/>
                  </a:lnTo>
                  <a:lnTo>
                    <a:pt x="0" y="1679"/>
                  </a:lnTo>
                  <a:lnTo>
                    <a:pt x="0" y="2423"/>
                  </a:lnTo>
                  <a:lnTo>
                    <a:pt x="0" y="2442"/>
                  </a:lnTo>
                  <a:lnTo>
                    <a:pt x="2442" y="2442"/>
                  </a:lnTo>
                  <a:lnTo>
                    <a:pt x="2442"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8"/>
            <p:cNvSpPr/>
            <p:nvPr/>
          </p:nvSpPr>
          <p:spPr>
            <a:xfrm>
              <a:off x="3911125" y="2940225"/>
              <a:ext cx="40075" cy="39625"/>
            </a:xfrm>
            <a:custGeom>
              <a:avLst/>
              <a:gdLst/>
              <a:ahLst/>
              <a:cxnLst/>
              <a:rect l="l" t="t" r="r" b="b"/>
              <a:pathLst>
                <a:path w="1603" h="1585" extrusionOk="0">
                  <a:moveTo>
                    <a:pt x="0" y="1"/>
                  </a:moveTo>
                  <a:lnTo>
                    <a:pt x="0" y="497"/>
                  </a:lnTo>
                  <a:lnTo>
                    <a:pt x="1107" y="497"/>
                  </a:lnTo>
                  <a:lnTo>
                    <a:pt x="1107" y="1089"/>
                  </a:lnTo>
                  <a:lnTo>
                    <a:pt x="0" y="1089"/>
                  </a:lnTo>
                  <a:lnTo>
                    <a:pt x="0" y="1585"/>
                  </a:lnTo>
                  <a:lnTo>
                    <a:pt x="1603" y="1585"/>
                  </a:lnTo>
                  <a:lnTo>
                    <a:pt x="1603" y="1"/>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8"/>
            <p:cNvSpPr/>
            <p:nvPr/>
          </p:nvSpPr>
          <p:spPr>
            <a:xfrm>
              <a:off x="4020825" y="2940225"/>
              <a:ext cx="40100" cy="40100"/>
            </a:xfrm>
            <a:custGeom>
              <a:avLst/>
              <a:gdLst/>
              <a:ahLst/>
              <a:cxnLst/>
              <a:rect l="l" t="t" r="r" b="b"/>
              <a:pathLst>
                <a:path w="1604" h="1604" extrusionOk="0">
                  <a:moveTo>
                    <a:pt x="1" y="1"/>
                  </a:moveTo>
                  <a:lnTo>
                    <a:pt x="1" y="1604"/>
                  </a:lnTo>
                  <a:lnTo>
                    <a:pt x="1603" y="1604"/>
                  </a:lnTo>
                  <a:lnTo>
                    <a:pt x="1603" y="1"/>
                  </a:lnTo>
                  <a:lnTo>
                    <a:pt x="1107" y="1"/>
                  </a:lnTo>
                  <a:lnTo>
                    <a:pt x="1107" y="1089"/>
                  </a:lnTo>
                  <a:lnTo>
                    <a:pt x="497" y="1089"/>
                  </a:lnTo>
                  <a:lnTo>
                    <a:pt x="497" y="1"/>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8"/>
            <p:cNvSpPr/>
            <p:nvPr/>
          </p:nvSpPr>
          <p:spPr>
            <a:xfrm>
              <a:off x="3911125" y="3002725"/>
              <a:ext cx="14800" cy="14800"/>
            </a:xfrm>
            <a:custGeom>
              <a:avLst/>
              <a:gdLst/>
              <a:ahLst/>
              <a:cxnLst/>
              <a:rect l="l" t="t" r="r" b="b"/>
              <a:pathLst>
                <a:path w="592" h="592" extrusionOk="0">
                  <a:moveTo>
                    <a:pt x="0" y="0"/>
                  </a:moveTo>
                  <a:lnTo>
                    <a:pt x="0" y="592"/>
                  </a:lnTo>
                  <a:lnTo>
                    <a:pt x="592" y="592"/>
                  </a:lnTo>
                  <a:lnTo>
                    <a:pt x="592"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8"/>
            <p:cNvSpPr/>
            <p:nvPr/>
          </p:nvSpPr>
          <p:spPr>
            <a:xfrm>
              <a:off x="3944975" y="3002725"/>
              <a:ext cx="15300" cy="14800"/>
            </a:xfrm>
            <a:custGeom>
              <a:avLst/>
              <a:gdLst/>
              <a:ahLst/>
              <a:cxnLst/>
              <a:rect l="l" t="t" r="r" b="b"/>
              <a:pathLst>
                <a:path w="612" h="592" extrusionOk="0">
                  <a:moveTo>
                    <a:pt x="1" y="0"/>
                  </a:moveTo>
                  <a:lnTo>
                    <a:pt x="1" y="592"/>
                  </a:lnTo>
                  <a:lnTo>
                    <a:pt x="611" y="592"/>
                  </a:lnTo>
                  <a:lnTo>
                    <a:pt x="611"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8"/>
            <p:cNvSpPr/>
            <p:nvPr/>
          </p:nvSpPr>
          <p:spPr>
            <a:xfrm>
              <a:off x="4011775" y="3002725"/>
              <a:ext cx="15275" cy="14800"/>
            </a:xfrm>
            <a:custGeom>
              <a:avLst/>
              <a:gdLst/>
              <a:ahLst/>
              <a:cxnLst/>
              <a:rect l="l" t="t" r="r" b="b"/>
              <a:pathLst>
                <a:path w="611" h="592" extrusionOk="0">
                  <a:moveTo>
                    <a:pt x="0" y="0"/>
                  </a:moveTo>
                  <a:lnTo>
                    <a:pt x="0" y="592"/>
                  </a:lnTo>
                  <a:lnTo>
                    <a:pt x="611" y="592"/>
                  </a:lnTo>
                  <a:lnTo>
                    <a:pt x="611"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8"/>
            <p:cNvSpPr/>
            <p:nvPr/>
          </p:nvSpPr>
          <p:spPr>
            <a:xfrm>
              <a:off x="4045150" y="3002725"/>
              <a:ext cx="15300" cy="14800"/>
            </a:xfrm>
            <a:custGeom>
              <a:avLst/>
              <a:gdLst/>
              <a:ahLst/>
              <a:cxnLst/>
              <a:rect l="l" t="t" r="r" b="b"/>
              <a:pathLst>
                <a:path w="612" h="592" extrusionOk="0">
                  <a:moveTo>
                    <a:pt x="1" y="0"/>
                  </a:moveTo>
                  <a:lnTo>
                    <a:pt x="1" y="592"/>
                  </a:lnTo>
                  <a:lnTo>
                    <a:pt x="611" y="592"/>
                  </a:lnTo>
                  <a:lnTo>
                    <a:pt x="611"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8"/>
            <p:cNvSpPr/>
            <p:nvPr/>
          </p:nvSpPr>
          <p:spPr>
            <a:xfrm>
              <a:off x="3978375" y="3002250"/>
              <a:ext cx="11000" cy="15275"/>
            </a:xfrm>
            <a:custGeom>
              <a:avLst/>
              <a:gdLst/>
              <a:ahLst/>
              <a:cxnLst/>
              <a:rect l="l" t="t" r="r" b="b"/>
              <a:pathLst>
                <a:path w="440" h="611" extrusionOk="0">
                  <a:moveTo>
                    <a:pt x="0" y="0"/>
                  </a:moveTo>
                  <a:lnTo>
                    <a:pt x="0" y="611"/>
                  </a:lnTo>
                  <a:lnTo>
                    <a:pt x="306" y="611"/>
                  </a:lnTo>
                  <a:lnTo>
                    <a:pt x="439" y="306"/>
                  </a:lnTo>
                  <a:lnTo>
                    <a:pt x="306"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8"/>
            <p:cNvSpPr/>
            <p:nvPr/>
          </p:nvSpPr>
          <p:spPr>
            <a:xfrm>
              <a:off x="3965975" y="2940725"/>
              <a:ext cx="26725" cy="39600"/>
            </a:xfrm>
            <a:custGeom>
              <a:avLst/>
              <a:gdLst/>
              <a:ahLst/>
              <a:cxnLst/>
              <a:rect l="l" t="t" r="r" b="b"/>
              <a:pathLst>
                <a:path w="1069" h="1584" extrusionOk="0">
                  <a:moveTo>
                    <a:pt x="0" y="0"/>
                  </a:moveTo>
                  <a:lnTo>
                    <a:pt x="0" y="1584"/>
                  </a:lnTo>
                  <a:lnTo>
                    <a:pt x="496" y="1584"/>
                  </a:lnTo>
                  <a:lnTo>
                    <a:pt x="496" y="477"/>
                  </a:lnTo>
                  <a:lnTo>
                    <a:pt x="821" y="477"/>
                  </a:lnTo>
                  <a:lnTo>
                    <a:pt x="1069" y="229"/>
                  </a:lnTo>
                  <a:lnTo>
                    <a:pt x="821" y="0"/>
                  </a:ln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8"/>
            <p:cNvSpPr/>
            <p:nvPr/>
          </p:nvSpPr>
          <p:spPr>
            <a:xfrm>
              <a:off x="3985525" y="2940225"/>
              <a:ext cx="20550" cy="40100"/>
            </a:xfrm>
            <a:custGeom>
              <a:avLst/>
              <a:gdLst/>
              <a:ahLst/>
              <a:cxnLst/>
              <a:rect l="l" t="t" r="r" b="b"/>
              <a:pathLst>
                <a:path w="822" h="1604" extrusionOk="0">
                  <a:moveTo>
                    <a:pt x="1" y="1"/>
                  </a:moveTo>
                  <a:lnTo>
                    <a:pt x="1" y="497"/>
                  </a:lnTo>
                  <a:lnTo>
                    <a:pt x="306" y="497"/>
                  </a:lnTo>
                  <a:lnTo>
                    <a:pt x="306" y="1604"/>
                  </a:lnTo>
                  <a:lnTo>
                    <a:pt x="821" y="1604"/>
                  </a:lnTo>
                  <a:lnTo>
                    <a:pt x="821" y="1"/>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8"/>
            <p:cNvSpPr/>
            <p:nvPr/>
          </p:nvSpPr>
          <p:spPr>
            <a:xfrm>
              <a:off x="3985525" y="3002725"/>
              <a:ext cx="7650" cy="14800"/>
            </a:xfrm>
            <a:custGeom>
              <a:avLst/>
              <a:gdLst/>
              <a:ahLst/>
              <a:cxnLst/>
              <a:rect l="l" t="t" r="r" b="b"/>
              <a:pathLst>
                <a:path w="306" h="592" extrusionOk="0">
                  <a:moveTo>
                    <a:pt x="1" y="0"/>
                  </a:moveTo>
                  <a:lnTo>
                    <a:pt x="1" y="592"/>
                  </a:lnTo>
                  <a:lnTo>
                    <a:pt x="306" y="592"/>
                  </a:lnTo>
                  <a:lnTo>
                    <a:pt x="306"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38"/>
          <p:cNvGrpSpPr/>
          <p:nvPr/>
        </p:nvGrpSpPr>
        <p:grpSpPr>
          <a:xfrm>
            <a:off x="2566328" y="1618138"/>
            <a:ext cx="548631" cy="548631"/>
            <a:chOff x="2609825" y="2772325"/>
            <a:chExt cx="330600" cy="330600"/>
          </a:xfrm>
        </p:grpSpPr>
        <p:sp>
          <p:nvSpPr>
            <p:cNvPr id="1400" name="Google Shape;1400;p38"/>
            <p:cNvSpPr/>
            <p:nvPr/>
          </p:nvSpPr>
          <p:spPr>
            <a:xfrm>
              <a:off x="2609825" y="2772325"/>
              <a:ext cx="330600" cy="330600"/>
            </a:xfrm>
            <a:custGeom>
              <a:avLst/>
              <a:gdLst/>
              <a:ahLst/>
              <a:cxnLst/>
              <a:rect l="l" t="t" r="r" b="b"/>
              <a:pathLst>
                <a:path w="13224" h="13224" extrusionOk="0">
                  <a:moveTo>
                    <a:pt x="6621" y="1"/>
                  </a:moveTo>
                  <a:cubicBezTo>
                    <a:pt x="2977" y="1"/>
                    <a:pt x="0" y="2977"/>
                    <a:pt x="0" y="6622"/>
                  </a:cubicBezTo>
                  <a:cubicBezTo>
                    <a:pt x="0" y="10266"/>
                    <a:pt x="2977" y="13223"/>
                    <a:pt x="6621" y="13223"/>
                  </a:cubicBezTo>
                  <a:cubicBezTo>
                    <a:pt x="10266" y="13223"/>
                    <a:pt x="13223" y="10266"/>
                    <a:pt x="13223" y="6622"/>
                  </a:cubicBezTo>
                  <a:cubicBezTo>
                    <a:pt x="13223" y="2977"/>
                    <a:pt x="10266" y="1"/>
                    <a:pt x="6621" y="1"/>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8"/>
            <p:cNvSpPr/>
            <p:nvPr/>
          </p:nvSpPr>
          <p:spPr>
            <a:xfrm>
              <a:off x="2697125" y="2858200"/>
              <a:ext cx="242350" cy="240900"/>
            </a:xfrm>
            <a:custGeom>
              <a:avLst/>
              <a:gdLst/>
              <a:ahLst/>
              <a:cxnLst/>
              <a:rect l="l" t="t" r="r" b="b"/>
              <a:pathLst>
                <a:path w="9694" h="9636" extrusionOk="0">
                  <a:moveTo>
                    <a:pt x="1393" y="0"/>
                  </a:moveTo>
                  <a:lnTo>
                    <a:pt x="0" y="5228"/>
                  </a:lnTo>
                  <a:lnTo>
                    <a:pt x="4408" y="9636"/>
                  </a:lnTo>
                  <a:cubicBezTo>
                    <a:pt x="7232" y="9101"/>
                    <a:pt x="9407" y="6736"/>
                    <a:pt x="9693" y="3854"/>
                  </a:cubicBezTo>
                  <a:lnTo>
                    <a:pt x="7880" y="2042"/>
                  </a:lnTo>
                  <a:lnTo>
                    <a:pt x="7728" y="2252"/>
                  </a:lnTo>
                  <a:lnTo>
                    <a:pt x="5533" y="57"/>
                  </a:lnTo>
                  <a:lnTo>
                    <a:pt x="3225" y="1851"/>
                  </a:lnTo>
                  <a:lnTo>
                    <a:pt x="1393"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8"/>
            <p:cNvSpPr/>
            <p:nvPr/>
          </p:nvSpPr>
          <p:spPr>
            <a:xfrm>
              <a:off x="2647025" y="2846975"/>
              <a:ext cx="109750" cy="181050"/>
            </a:xfrm>
            <a:custGeom>
              <a:avLst/>
              <a:gdLst/>
              <a:ahLst/>
              <a:cxnLst/>
              <a:rect l="l" t="t" r="r" b="b"/>
              <a:pathLst>
                <a:path w="4390" h="7242" extrusionOk="0">
                  <a:moveTo>
                    <a:pt x="2068" y="0"/>
                  </a:moveTo>
                  <a:cubicBezTo>
                    <a:pt x="960" y="0"/>
                    <a:pt x="1" y="942"/>
                    <a:pt x="1" y="2109"/>
                  </a:cubicBezTo>
                  <a:lnTo>
                    <a:pt x="1" y="2548"/>
                  </a:lnTo>
                  <a:cubicBezTo>
                    <a:pt x="1" y="4819"/>
                    <a:pt x="4122" y="7242"/>
                    <a:pt x="4122" y="7242"/>
                  </a:cubicBezTo>
                  <a:lnTo>
                    <a:pt x="4389" y="4151"/>
                  </a:lnTo>
                  <a:lnTo>
                    <a:pt x="4122" y="2052"/>
                  </a:lnTo>
                  <a:cubicBezTo>
                    <a:pt x="4122" y="1079"/>
                    <a:pt x="3435" y="239"/>
                    <a:pt x="2500" y="48"/>
                  </a:cubicBezTo>
                  <a:cubicBezTo>
                    <a:pt x="2355" y="16"/>
                    <a:pt x="2210" y="0"/>
                    <a:pt x="2068" y="0"/>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8"/>
            <p:cNvSpPr/>
            <p:nvPr/>
          </p:nvSpPr>
          <p:spPr>
            <a:xfrm>
              <a:off x="2750075" y="2846975"/>
              <a:ext cx="103525" cy="181525"/>
            </a:xfrm>
            <a:custGeom>
              <a:avLst/>
              <a:gdLst/>
              <a:ahLst/>
              <a:cxnLst/>
              <a:rect l="l" t="t" r="r" b="b"/>
              <a:pathLst>
                <a:path w="4141" h="7261" extrusionOk="0">
                  <a:moveTo>
                    <a:pt x="2060" y="0"/>
                  </a:moveTo>
                  <a:cubicBezTo>
                    <a:pt x="1916" y="0"/>
                    <a:pt x="1769" y="16"/>
                    <a:pt x="1622" y="48"/>
                  </a:cubicBezTo>
                  <a:cubicBezTo>
                    <a:pt x="706" y="239"/>
                    <a:pt x="0" y="1079"/>
                    <a:pt x="0" y="2071"/>
                  </a:cubicBezTo>
                  <a:lnTo>
                    <a:pt x="0" y="7261"/>
                  </a:lnTo>
                  <a:cubicBezTo>
                    <a:pt x="0" y="7261"/>
                    <a:pt x="4141" y="4838"/>
                    <a:pt x="4141" y="2586"/>
                  </a:cubicBezTo>
                  <a:lnTo>
                    <a:pt x="4141" y="2128"/>
                  </a:lnTo>
                  <a:cubicBezTo>
                    <a:pt x="4141" y="944"/>
                    <a:pt x="3181" y="0"/>
                    <a:pt x="2060" y="0"/>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8"/>
            <p:cNvSpPr/>
            <p:nvPr/>
          </p:nvSpPr>
          <p:spPr>
            <a:xfrm>
              <a:off x="2803975" y="2888250"/>
              <a:ext cx="55825" cy="99225"/>
            </a:xfrm>
            <a:custGeom>
              <a:avLst/>
              <a:gdLst/>
              <a:ahLst/>
              <a:cxnLst/>
              <a:rect l="l" t="t" r="r" b="b"/>
              <a:pathLst>
                <a:path w="2233" h="3969" extrusionOk="0">
                  <a:moveTo>
                    <a:pt x="1985" y="0"/>
                  </a:moveTo>
                  <a:cubicBezTo>
                    <a:pt x="878" y="0"/>
                    <a:pt x="0" y="878"/>
                    <a:pt x="0" y="1985"/>
                  </a:cubicBezTo>
                  <a:cubicBezTo>
                    <a:pt x="0" y="3072"/>
                    <a:pt x="878" y="3969"/>
                    <a:pt x="1985" y="3969"/>
                  </a:cubicBezTo>
                  <a:lnTo>
                    <a:pt x="2233" y="1985"/>
                  </a:lnTo>
                  <a:lnTo>
                    <a:pt x="1985"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8"/>
            <p:cNvSpPr/>
            <p:nvPr/>
          </p:nvSpPr>
          <p:spPr>
            <a:xfrm>
              <a:off x="2853575" y="2888250"/>
              <a:ext cx="49150" cy="99700"/>
            </a:xfrm>
            <a:custGeom>
              <a:avLst/>
              <a:gdLst/>
              <a:ahLst/>
              <a:cxnLst/>
              <a:rect l="l" t="t" r="r" b="b"/>
              <a:pathLst>
                <a:path w="1966" h="3988" extrusionOk="0">
                  <a:moveTo>
                    <a:pt x="1" y="0"/>
                  </a:moveTo>
                  <a:lnTo>
                    <a:pt x="1" y="3988"/>
                  </a:lnTo>
                  <a:cubicBezTo>
                    <a:pt x="1088" y="3988"/>
                    <a:pt x="1966" y="3110"/>
                    <a:pt x="1966" y="2004"/>
                  </a:cubicBezTo>
                  <a:cubicBezTo>
                    <a:pt x="1966" y="897"/>
                    <a:pt x="1088" y="0"/>
                    <a:pt x="1"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8"/>
            <p:cNvSpPr/>
            <p:nvPr/>
          </p:nvSpPr>
          <p:spPr>
            <a:xfrm>
              <a:off x="2820650" y="2904450"/>
              <a:ext cx="39150" cy="65375"/>
            </a:xfrm>
            <a:custGeom>
              <a:avLst/>
              <a:gdLst/>
              <a:ahLst/>
              <a:cxnLst/>
              <a:rect l="l" t="t" r="r" b="b"/>
              <a:pathLst>
                <a:path w="1566" h="2615" extrusionOk="0">
                  <a:moveTo>
                    <a:pt x="879" y="1"/>
                  </a:moveTo>
                  <a:lnTo>
                    <a:pt x="879" y="20"/>
                  </a:lnTo>
                  <a:lnTo>
                    <a:pt x="879" y="898"/>
                  </a:lnTo>
                  <a:lnTo>
                    <a:pt x="1" y="898"/>
                  </a:lnTo>
                  <a:lnTo>
                    <a:pt x="1" y="1737"/>
                  </a:lnTo>
                  <a:lnTo>
                    <a:pt x="879" y="1737"/>
                  </a:lnTo>
                  <a:lnTo>
                    <a:pt x="879" y="2615"/>
                  </a:lnTo>
                  <a:lnTo>
                    <a:pt x="1318" y="2615"/>
                  </a:lnTo>
                  <a:lnTo>
                    <a:pt x="1566" y="1298"/>
                  </a:lnTo>
                  <a:lnTo>
                    <a:pt x="1318"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8"/>
            <p:cNvSpPr/>
            <p:nvPr/>
          </p:nvSpPr>
          <p:spPr>
            <a:xfrm>
              <a:off x="2853575" y="2904950"/>
              <a:ext cx="32475" cy="65850"/>
            </a:xfrm>
            <a:custGeom>
              <a:avLst/>
              <a:gdLst/>
              <a:ahLst/>
              <a:cxnLst/>
              <a:rect l="l" t="t" r="r" b="b"/>
              <a:pathLst>
                <a:path w="1299" h="2634" extrusionOk="0">
                  <a:moveTo>
                    <a:pt x="1" y="0"/>
                  </a:moveTo>
                  <a:lnTo>
                    <a:pt x="1" y="2633"/>
                  </a:lnTo>
                  <a:lnTo>
                    <a:pt x="420" y="2633"/>
                  </a:lnTo>
                  <a:lnTo>
                    <a:pt x="420" y="1736"/>
                  </a:lnTo>
                  <a:lnTo>
                    <a:pt x="1298" y="1736"/>
                  </a:lnTo>
                  <a:lnTo>
                    <a:pt x="1298" y="916"/>
                  </a:lnTo>
                  <a:lnTo>
                    <a:pt x="420" y="916"/>
                  </a:lnTo>
                  <a:lnTo>
                    <a:pt x="420" y="878"/>
                  </a:lnTo>
                  <a:lnTo>
                    <a:pt x="420"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39"/>
          <p:cNvSpPr txBox="1">
            <a:spLocks noGrp="1"/>
          </p:cNvSpPr>
          <p:nvPr>
            <p:ph type="subTitle" idx="1"/>
          </p:nvPr>
        </p:nvSpPr>
        <p:spPr>
          <a:xfrm>
            <a:off x="1983652" y="1746970"/>
            <a:ext cx="2442600" cy="40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Vênus</a:t>
            </a:r>
            <a:endParaRPr/>
          </a:p>
        </p:txBody>
      </p:sp>
      <p:sp>
        <p:nvSpPr>
          <p:cNvPr id="1413" name="Google Shape;1413;p39"/>
          <p:cNvSpPr txBox="1">
            <a:spLocks noGrp="1"/>
          </p:cNvSpPr>
          <p:nvPr>
            <p:ph type="subTitle" idx="2"/>
          </p:nvPr>
        </p:nvSpPr>
        <p:spPr>
          <a:xfrm>
            <a:off x="1983640" y="2269375"/>
            <a:ext cx="24426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Vênus é o segundo planeta mais próximo do Sol</a:t>
            </a:r>
            <a:endParaRPr/>
          </a:p>
        </p:txBody>
      </p:sp>
      <p:sp>
        <p:nvSpPr>
          <p:cNvPr id="1414" name="Google Shape;1414;p39"/>
          <p:cNvSpPr txBox="1">
            <a:spLocks noGrp="1"/>
          </p:cNvSpPr>
          <p:nvPr>
            <p:ph type="subTitle" idx="3"/>
          </p:nvPr>
        </p:nvSpPr>
        <p:spPr>
          <a:xfrm>
            <a:off x="5476691" y="2269375"/>
            <a:ext cx="2441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Júpiter é o maior planeta do Sistema Solar</a:t>
            </a:r>
            <a:endParaRPr/>
          </a:p>
        </p:txBody>
      </p:sp>
      <p:sp>
        <p:nvSpPr>
          <p:cNvPr id="1415" name="Google Shape;1415;p39"/>
          <p:cNvSpPr txBox="1">
            <a:spLocks noGrp="1"/>
          </p:cNvSpPr>
          <p:nvPr>
            <p:ph type="subTitle" idx="4"/>
          </p:nvPr>
        </p:nvSpPr>
        <p:spPr>
          <a:xfrm>
            <a:off x="1983640" y="3659300"/>
            <a:ext cx="24426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Apesar de ser vermelho, Marte é verdadeiramente frio</a:t>
            </a:r>
            <a:endParaRPr/>
          </a:p>
        </p:txBody>
      </p:sp>
      <p:sp>
        <p:nvSpPr>
          <p:cNvPr id="1416" name="Google Shape;1416;p39"/>
          <p:cNvSpPr txBox="1">
            <a:spLocks noGrp="1"/>
          </p:cNvSpPr>
          <p:nvPr>
            <p:ph type="subTitle" idx="5"/>
          </p:nvPr>
        </p:nvSpPr>
        <p:spPr>
          <a:xfrm>
            <a:off x="5476691" y="3659300"/>
            <a:ext cx="2441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Saturno é composto por hidrogênio e hélio</a:t>
            </a:r>
            <a:endParaRPr/>
          </a:p>
        </p:txBody>
      </p:sp>
      <p:sp>
        <p:nvSpPr>
          <p:cNvPr id="1417" name="Google Shape;1417;p39"/>
          <p:cNvSpPr txBox="1">
            <a:spLocks noGrp="1"/>
          </p:cNvSpPr>
          <p:nvPr>
            <p:ph type="subTitle" idx="6"/>
          </p:nvPr>
        </p:nvSpPr>
        <p:spPr>
          <a:xfrm>
            <a:off x="1983652" y="3138642"/>
            <a:ext cx="2442600" cy="4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Marte</a:t>
            </a:r>
            <a:endParaRPr/>
          </a:p>
        </p:txBody>
      </p:sp>
      <p:sp>
        <p:nvSpPr>
          <p:cNvPr id="1418" name="Google Shape;1418;p39"/>
          <p:cNvSpPr txBox="1">
            <a:spLocks noGrp="1"/>
          </p:cNvSpPr>
          <p:nvPr>
            <p:ph type="subTitle" idx="7"/>
          </p:nvPr>
        </p:nvSpPr>
        <p:spPr>
          <a:xfrm>
            <a:off x="5476691" y="1746970"/>
            <a:ext cx="2441400" cy="40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Júpiter</a:t>
            </a:r>
            <a:endParaRPr/>
          </a:p>
        </p:txBody>
      </p:sp>
      <p:sp>
        <p:nvSpPr>
          <p:cNvPr id="1419" name="Google Shape;1419;p39"/>
          <p:cNvSpPr txBox="1">
            <a:spLocks noGrp="1"/>
          </p:cNvSpPr>
          <p:nvPr>
            <p:ph type="subTitle" idx="8"/>
          </p:nvPr>
        </p:nvSpPr>
        <p:spPr>
          <a:xfrm>
            <a:off x="5476691" y="3138642"/>
            <a:ext cx="2441400" cy="4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Saturno</a:t>
            </a:r>
            <a:endParaRPr/>
          </a:p>
        </p:txBody>
      </p:sp>
      <p:sp>
        <p:nvSpPr>
          <p:cNvPr id="1420" name="Google Shape;1420;p39"/>
          <p:cNvSpPr txBox="1">
            <a:spLocks noGrp="1"/>
          </p:cNvSpPr>
          <p:nvPr>
            <p:ph type="ctrTitle"/>
          </p:nvPr>
        </p:nvSpPr>
        <p:spPr>
          <a:xfrm>
            <a:off x="1454600" y="791675"/>
            <a:ext cx="6234600" cy="518100"/>
          </a:xfrm>
          <a:prstGeom prst="rect">
            <a:avLst/>
          </a:prstGeom>
          <a:noFill/>
        </p:spPr>
        <p:txBody>
          <a:bodyPr spcFirstLastPara="1" wrap="square" lIns="91425" tIns="91425" rIns="91425" bIns="91425" anchor="ctr" anchorCtr="0">
            <a:noAutofit/>
          </a:bodyPr>
          <a:lstStyle/>
          <a:p>
            <a:pPr marL="0" marR="38100" lvl="0" indent="0" algn="ctr" rtl="0">
              <a:lnSpc>
                <a:spcPct val="100000"/>
              </a:lnSpc>
              <a:spcBef>
                <a:spcPts val="0"/>
              </a:spcBef>
              <a:spcAft>
                <a:spcPts val="0"/>
              </a:spcAft>
              <a:buNone/>
            </a:pPr>
            <a:r>
              <a:rPr lang="en"/>
              <a:t>RECOMENDAÇÕES</a:t>
            </a:r>
            <a:endParaRPr/>
          </a:p>
        </p:txBody>
      </p:sp>
      <p:grpSp>
        <p:nvGrpSpPr>
          <p:cNvPr id="1421" name="Google Shape;1421;p39"/>
          <p:cNvGrpSpPr/>
          <p:nvPr/>
        </p:nvGrpSpPr>
        <p:grpSpPr>
          <a:xfrm>
            <a:off x="1226323" y="3070542"/>
            <a:ext cx="547801" cy="547801"/>
            <a:chOff x="647400" y="2194200"/>
            <a:chExt cx="330100" cy="330100"/>
          </a:xfrm>
        </p:grpSpPr>
        <p:sp>
          <p:nvSpPr>
            <p:cNvPr id="1422" name="Google Shape;1422;p39"/>
            <p:cNvSpPr/>
            <p:nvPr/>
          </p:nvSpPr>
          <p:spPr>
            <a:xfrm>
              <a:off x="647400" y="2194200"/>
              <a:ext cx="330100" cy="330100"/>
            </a:xfrm>
            <a:custGeom>
              <a:avLst/>
              <a:gdLst/>
              <a:ahLst/>
              <a:cxnLst/>
              <a:rect l="l" t="t" r="r" b="b"/>
              <a:pathLst>
                <a:path w="13204" h="13204" extrusionOk="0">
                  <a:moveTo>
                    <a:pt x="6602" y="0"/>
                  </a:moveTo>
                  <a:cubicBezTo>
                    <a:pt x="2958" y="0"/>
                    <a:pt x="0" y="2958"/>
                    <a:pt x="0" y="6602"/>
                  </a:cubicBezTo>
                  <a:cubicBezTo>
                    <a:pt x="0" y="10246"/>
                    <a:pt x="2958" y="13204"/>
                    <a:pt x="6602" y="13204"/>
                  </a:cubicBezTo>
                  <a:cubicBezTo>
                    <a:pt x="10246" y="13204"/>
                    <a:pt x="13204" y="10246"/>
                    <a:pt x="13204" y="6602"/>
                  </a:cubicBezTo>
                  <a:cubicBezTo>
                    <a:pt x="13204" y="2958"/>
                    <a:pt x="10246" y="0"/>
                    <a:pt x="6602" y="0"/>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9"/>
            <p:cNvSpPr/>
            <p:nvPr/>
          </p:nvSpPr>
          <p:spPr>
            <a:xfrm>
              <a:off x="770450" y="2246175"/>
              <a:ext cx="206575" cy="277650"/>
            </a:xfrm>
            <a:custGeom>
              <a:avLst/>
              <a:gdLst/>
              <a:ahLst/>
              <a:cxnLst/>
              <a:rect l="l" t="t" r="r" b="b"/>
              <a:pathLst>
                <a:path w="8263" h="11106" extrusionOk="0">
                  <a:moveTo>
                    <a:pt x="3493" y="1"/>
                  </a:moveTo>
                  <a:lnTo>
                    <a:pt x="1" y="9446"/>
                  </a:lnTo>
                  <a:lnTo>
                    <a:pt x="1680" y="11106"/>
                  </a:lnTo>
                  <a:cubicBezTo>
                    <a:pt x="5229" y="11106"/>
                    <a:pt x="8110" y="8301"/>
                    <a:pt x="8263" y="4771"/>
                  </a:cubicBezTo>
                  <a:lnTo>
                    <a:pt x="3493"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9"/>
            <p:cNvSpPr/>
            <p:nvPr/>
          </p:nvSpPr>
          <p:spPr>
            <a:xfrm>
              <a:off x="745175" y="2228050"/>
              <a:ext cx="74450" cy="161750"/>
            </a:xfrm>
            <a:custGeom>
              <a:avLst/>
              <a:gdLst/>
              <a:ahLst/>
              <a:cxnLst/>
              <a:rect l="l" t="t" r="r" b="b"/>
              <a:pathLst>
                <a:path w="2978" h="6470" extrusionOk="0">
                  <a:moveTo>
                    <a:pt x="2710" y="1"/>
                  </a:moveTo>
                  <a:cubicBezTo>
                    <a:pt x="1184" y="1"/>
                    <a:pt x="1" y="1298"/>
                    <a:pt x="115" y="2825"/>
                  </a:cubicBezTo>
                  <a:lnTo>
                    <a:pt x="210" y="3912"/>
                  </a:lnTo>
                  <a:cubicBezTo>
                    <a:pt x="230" y="4561"/>
                    <a:pt x="2729" y="6469"/>
                    <a:pt x="2729" y="6469"/>
                  </a:cubicBezTo>
                  <a:lnTo>
                    <a:pt x="2977" y="5534"/>
                  </a:lnTo>
                  <a:lnTo>
                    <a:pt x="2710"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9"/>
            <p:cNvSpPr/>
            <p:nvPr/>
          </p:nvSpPr>
          <p:spPr>
            <a:xfrm>
              <a:off x="812925" y="2228050"/>
              <a:ext cx="68225" cy="161750"/>
            </a:xfrm>
            <a:custGeom>
              <a:avLst/>
              <a:gdLst/>
              <a:ahLst/>
              <a:cxnLst/>
              <a:rect l="l" t="t" r="r" b="b"/>
              <a:pathLst>
                <a:path w="2729" h="6470" extrusionOk="0">
                  <a:moveTo>
                    <a:pt x="0" y="1"/>
                  </a:moveTo>
                  <a:lnTo>
                    <a:pt x="19" y="6469"/>
                  </a:lnTo>
                  <a:cubicBezTo>
                    <a:pt x="19" y="6469"/>
                    <a:pt x="2461" y="4637"/>
                    <a:pt x="2500" y="3989"/>
                  </a:cubicBezTo>
                  <a:lnTo>
                    <a:pt x="2595" y="2825"/>
                  </a:lnTo>
                  <a:cubicBezTo>
                    <a:pt x="2729" y="1298"/>
                    <a:pt x="1507" y="1"/>
                    <a:pt x="0"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9"/>
            <p:cNvSpPr/>
            <p:nvPr/>
          </p:nvSpPr>
          <p:spPr>
            <a:xfrm>
              <a:off x="764250" y="2252875"/>
              <a:ext cx="55375" cy="141675"/>
            </a:xfrm>
            <a:custGeom>
              <a:avLst/>
              <a:gdLst/>
              <a:ahLst/>
              <a:cxnLst/>
              <a:rect l="l" t="t" r="r" b="b"/>
              <a:pathLst>
                <a:path w="2215" h="5667" extrusionOk="0">
                  <a:moveTo>
                    <a:pt x="1947" y="0"/>
                  </a:moveTo>
                  <a:cubicBezTo>
                    <a:pt x="1184" y="0"/>
                    <a:pt x="535" y="592"/>
                    <a:pt x="440" y="1336"/>
                  </a:cubicBezTo>
                  <a:cubicBezTo>
                    <a:pt x="211" y="1336"/>
                    <a:pt x="20" y="1527"/>
                    <a:pt x="20" y="1755"/>
                  </a:cubicBezTo>
                  <a:lnTo>
                    <a:pt x="20" y="1870"/>
                  </a:lnTo>
                  <a:cubicBezTo>
                    <a:pt x="20" y="2118"/>
                    <a:pt x="211" y="2309"/>
                    <a:pt x="440" y="2309"/>
                  </a:cubicBezTo>
                  <a:lnTo>
                    <a:pt x="440" y="2347"/>
                  </a:lnTo>
                  <a:cubicBezTo>
                    <a:pt x="478" y="2862"/>
                    <a:pt x="764" y="3282"/>
                    <a:pt x="1146" y="3530"/>
                  </a:cubicBezTo>
                  <a:lnTo>
                    <a:pt x="611" y="3530"/>
                  </a:lnTo>
                  <a:cubicBezTo>
                    <a:pt x="287" y="3530"/>
                    <a:pt x="1" y="3816"/>
                    <a:pt x="1" y="4141"/>
                  </a:cubicBezTo>
                  <a:lnTo>
                    <a:pt x="1" y="5667"/>
                  </a:lnTo>
                  <a:lnTo>
                    <a:pt x="1947" y="5667"/>
                  </a:lnTo>
                  <a:lnTo>
                    <a:pt x="2214" y="2595"/>
                  </a:lnTo>
                  <a:lnTo>
                    <a:pt x="1947" y="0"/>
                  </a:ln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9"/>
            <p:cNvSpPr/>
            <p:nvPr/>
          </p:nvSpPr>
          <p:spPr>
            <a:xfrm>
              <a:off x="812425" y="2252875"/>
              <a:ext cx="48700" cy="141200"/>
            </a:xfrm>
            <a:custGeom>
              <a:avLst/>
              <a:gdLst/>
              <a:ahLst/>
              <a:cxnLst/>
              <a:rect l="l" t="t" r="r" b="b"/>
              <a:pathLst>
                <a:path w="1948" h="5648" extrusionOk="0">
                  <a:moveTo>
                    <a:pt x="1" y="0"/>
                  </a:moveTo>
                  <a:lnTo>
                    <a:pt x="1" y="5648"/>
                  </a:lnTo>
                  <a:lnTo>
                    <a:pt x="1947" y="5648"/>
                  </a:lnTo>
                  <a:lnTo>
                    <a:pt x="1947" y="4141"/>
                  </a:lnTo>
                  <a:cubicBezTo>
                    <a:pt x="1947" y="3816"/>
                    <a:pt x="1661" y="3530"/>
                    <a:pt x="1337" y="3530"/>
                  </a:cubicBezTo>
                  <a:lnTo>
                    <a:pt x="802" y="3530"/>
                  </a:lnTo>
                  <a:cubicBezTo>
                    <a:pt x="1222" y="3282"/>
                    <a:pt x="1470" y="2862"/>
                    <a:pt x="1508" y="2347"/>
                  </a:cubicBezTo>
                  <a:lnTo>
                    <a:pt x="1508" y="2309"/>
                  </a:lnTo>
                  <a:cubicBezTo>
                    <a:pt x="1737" y="2309"/>
                    <a:pt x="1928" y="2118"/>
                    <a:pt x="1928" y="1870"/>
                  </a:cubicBezTo>
                  <a:lnTo>
                    <a:pt x="1928" y="1755"/>
                  </a:lnTo>
                  <a:cubicBezTo>
                    <a:pt x="1928" y="1527"/>
                    <a:pt x="1737" y="1336"/>
                    <a:pt x="1508" y="1336"/>
                  </a:cubicBezTo>
                  <a:cubicBezTo>
                    <a:pt x="1432" y="572"/>
                    <a:pt x="783" y="0"/>
                    <a:pt x="1" y="0"/>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9"/>
            <p:cNvSpPr/>
            <p:nvPr/>
          </p:nvSpPr>
          <p:spPr>
            <a:xfrm>
              <a:off x="813400" y="2327750"/>
              <a:ext cx="62025" cy="83025"/>
            </a:xfrm>
            <a:custGeom>
              <a:avLst/>
              <a:gdLst/>
              <a:ahLst/>
              <a:cxnLst/>
              <a:rect l="l" t="t" r="r" b="b"/>
              <a:pathLst>
                <a:path w="2481" h="3321" extrusionOk="0">
                  <a:moveTo>
                    <a:pt x="2481" y="1"/>
                  </a:moveTo>
                  <a:lnTo>
                    <a:pt x="0" y="2481"/>
                  </a:lnTo>
                  <a:lnTo>
                    <a:pt x="840" y="3321"/>
                  </a:lnTo>
                  <a:lnTo>
                    <a:pt x="2347" y="1813"/>
                  </a:lnTo>
                  <a:lnTo>
                    <a:pt x="2481"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9"/>
            <p:cNvSpPr/>
            <p:nvPr/>
          </p:nvSpPr>
          <p:spPr>
            <a:xfrm>
              <a:off x="753775" y="2371175"/>
              <a:ext cx="62500" cy="101150"/>
            </a:xfrm>
            <a:custGeom>
              <a:avLst/>
              <a:gdLst/>
              <a:ahLst/>
              <a:cxnLst/>
              <a:rect l="l" t="t" r="r" b="b"/>
              <a:pathLst>
                <a:path w="2500" h="4046" extrusionOk="0">
                  <a:moveTo>
                    <a:pt x="0" y="0"/>
                  </a:moveTo>
                  <a:lnTo>
                    <a:pt x="153" y="1813"/>
                  </a:lnTo>
                  <a:lnTo>
                    <a:pt x="2366" y="4045"/>
                  </a:lnTo>
                  <a:lnTo>
                    <a:pt x="2500" y="3301"/>
                  </a:lnTo>
                  <a:lnTo>
                    <a:pt x="2366" y="2366"/>
                  </a:lnTo>
                  <a:lnTo>
                    <a:pt x="0"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9"/>
            <p:cNvSpPr/>
            <p:nvPr/>
          </p:nvSpPr>
          <p:spPr>
            <a:xfrm>
              <a:off x="812925" y="2430300"/>
              <a:ext cx="45800" cy="59675"/>
            </a:xfrm>
            <a:custGeom>
              <a:avLst/>
              <a:gdLst/>
              <a:ahLst/>
              <a:cxnLst/>
              <a:rect l="l" t="t" r="r" b="b"/>
              <a:pathLst>
                <a:path w="1832" h="2387" extrusionOk="0">
                  <a:moveTo>
                    <a:pt x="0" y="1"/>
                  </a:moveTo>
                  <a:lnTo>
                    <a:pt x="0" y="1680"/>
                  </a:lnTo>
                  <a:lnTo>
                    <a:pt x="725" y="2386"/>
                  </a:lnTo>
                  <a:lnTo>
                    <a:pt x="840" y="2386"/>
                  </a:lnTo>
                  <a:cubicBezTo>
                    <a:pt x="1240" y="2386"/>
                    <a:pt x="1622" y="2176"/>
                    <a:pt x="1832" y="1871"/>
                  </a:cubicBezTo>
                  <a:lnTo>
                    <a:pt x="0"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9"/>
            <p:cNvSpPr/>
            <p:nvPr/>
          </p:nvSpPr>
          <p:spPr>
            <a:xfrm>
              <a:off x="834375" y="2373075"/>
              <a:ext cx="37725" cy="58700"/>
            </a:xfrm>
            <a:custGeom>
              <a:avLst/>
              <a:gdLst/>
              <a:ahLst/>
              <a:cxnLst/>
              <a:rect l="l" t="t" r="r" b="b"/>
              <a:pathLst>
                <a:path w="1509" h="2348" extrusionOk="0">
                  <a:moveTo>
                    <a:pt x="1508" y="0"/>
                  </a:moveTo>
                  <a:lnTo>
                    <a:pt x="1" y="1508"/>
                  </a:lnTo>
                  <a:lnTo>
                    <a:pt x="840" y="2347"/>
                  </a:lnTo>
                  <a:lnTo>
                    <a:pt x="1355" y="1813"/>
                  </a:lnTo>
                  <a:lnTo>
                    <a:pt x="1508"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9"/>
            <p:cNvSpPr/>
            <p:nvPr/>
          </p:nvSpPr>
          <p:spPr>
            <a:xfrm>
              <a:off x="854900" y="2418375"/>
              <a:ext cx="12900" cy="23875"/>
            </a:xfrm>
            <a:custGeom>
              <a:avLst/>
              <a:gdLst/>
              <a:ahLst/>
              <a:cxnLst/>
              <a:rect l="l" t="t" r="r" b="b"/>
              <a:pathLst>
                <a:path w="516" h="955" extrusionOk="0">
                  <a:moveTo>
                    <a:pt x="515" y="1"/>
                  </a:moveTo>
                  <a:lnTo>
                    <a:pt x="0" y="535"/>
                  </a:lnTo>
                  <a:lnTo>
                    <a:pt x="439" y="955"/>
                  </a:lnTo>
                  <a:lnTo>
                    <a:pt x="515"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9"/>
            <p:cNvSpPr/>
            <p:nvPr/>
          </p:nvSpPr>
          <p:spPr>
            <a:xfrm>
              <a:off x="796700" y="2301050"/>
              <a:ext cx="19100" cy="31975"/>
            </a:xfrm>
            <a:custGeom>
              <a:avLst/>
              <a:gdLst/>
              <a:ahLst/>
              <a:cxnLst/>
              <a:rect l="l" t="t" r="r" b="b"/>
              <a:pathLst>
                <a:path w="764" h="1279" extrusionOk="0">
                  <a:moveTo>
                    <a:pt x="649" y="0"/>
                  </a:moveTo>
                  <a:cubicBezTo>
                    <a:pt x="287" y="19"/>
                    <a:pt x="0" y="305"/>
                    <a:pt x="0" y="649"/>
                  </a:cubicBezTo>
                  <a:cubicBezTo>
                    <a:pt x="0" y="992"/>
                    <a:pt x="287" y="1279"/>
                    <a:pt x="649" y="1279"/>
                  </a:cubicBezTo>
                  <a:lnTo>
                    <a:pt x="764" y="649"/>
                  </a:lnTo>
                  <a:lnTo>
                    <a:pt x="649"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9"/>
            <p:cNvSpPr/>
            <p:nvPr/>
          </p:nvSpPr>
          <p:spPr>
            <a:xfrm>
              <a:off x="812925" y="2301525"/>
              <a:ext cx="16225" cy="31500"/>
            </a:xfrm>
            <a:custGeom>
              <a:avLst/>
              <a:gdLst/>
              <a:ahLst/>
              <a:cxnLst/>
              <a:rect l="l" t="t" r="r" b="b"/>
              <a:pathLst>
                <a:path w="649" h="1260" extrusionOk="0">
                  <a:moveTo>
                    <a:pt x="0" y="0"/>
                  </a:moveTo>
                  <a:lnTo>
                    <a:pt x="0" y="1260"/>
                  </a:lnTo>
                  <a:cubicBezTo>
                    <a:pt x="363" y="1260"/>
                    <a:pt x="649" y="973"/>
                    <a:pt x="649" y="630"/>
                  </a:cubicBezTo>
                  <a:cubicBezTo>
                    <a:pt x="630" y="286"/>
                    <a:pt x="343" y="0"/>
                    <a:pt x="0" y="0"/>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9"/>
            <p:cNvSpPr/>
            <p:nvPr/>
          </p:nvSpPr>
          <p:spPr>
            <a:xfrm>
              <a:off x="805275" y="2310100"/>
              <a:ext cx="9575" cy="14350"/>
            </a:xfrm>
            <a:custGeom>
              <a:avLst/>
              <a:gdLst/>
              <a:ahLst/>
              <a:cxnLst/>
              <a:rect l="l" t="t" r="r" b="b"/>
              <a:pathLst>
                <a:path w="383" h="574" extrusionOk="0">
                  <a:moveTo>
                    <a:pt x="287" y="1"/>
                  </a:moveTo>
                  <a:cubicBezTo>
                    <a:pt x="134" y="1"/>
                    <a:pt x="1" y="134"/>
                    <a:pt x="1" y="287"/>
                  </a:cubicBezTo>
                  <a:cubicBezTo>
                    <a:pt x="1" y="440"/>
                    <a:pt x="115" y="573"/>
                    <a:pt x="287" y="573"/>
                  </a:cubicBezTo>
                  <a:lnTo>
                    <a:pt x="382" y="287"/>
                  </a:lnTo>
                  <a:lnTo>
                    <a:pt x="287"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9"/>
            <p:cNvSpPr/>
            <p:nvPr/>
          </p:nvSpPr>
          <p:spPr>
            <a:xfrm>
              <a:off x="812925" y="2310100"/>
              <a:ext cx="7175" cy="14350"/>
            </a:xfrm>
            <a:custGeom>
              <a:avLst/>
              <a:gdLst/>
              <a:ahLst/>
              <a:cxnLst/>
              <a:rect l="l" t="t" r="r" b="b"/>
              <a:pathLst>
                <a:path w="287" h="574" extrusionOk="0">
                  <a:moveTo>
                    <a:pt x="0" y="1"/>
                  </a:moveTo>
                  <a:lnTo>
                    <a:pt x="0" y="573"/>
                  </a:lnTo>
                  <a:cubicBezTo>
                    <a:pt x="153" y="573"/>
                    <a:pt x="286" y="440"/>
                    <a:pt x="286" y="287"/>
                  </a:cubicBezTo>
                  <a:cubicBezTo>
                    <a:pt x="286" y="115"/>
                    <a:pt x="172" y="1"/>
                    <a:pt x="0"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9"/>
            <p:cNvSpPr/>
            <p:nvPr/>
          </p:nvSpPr>
          <p:spPr>
            <a:xfrm>
              <a:off x="805275" y="2253150"/>
              <a:ext cx="10050" cy="27400"/>
            </a:xfrm>
            <a:custGeom>
              <a:avLst/>
              <a:gdLst/>
              <a:ahLst/>
              <a:cxnLst/>
              <a:rect l="l" t="t" r="r" b="b"/>
              <a:pathLst>
                <a:path w="402" h="1096" extrusionOk="0">
                  <a:moveTo>
                    <a:pt x="203" y="0"/>
                  </a:moveTo>
                  <a:cubicBezTo>
                    <a:pt x="136" y="0"/>
                    <a:pt x="68" y="14"/>
                    <a:pt x="1" y="27"/>
                  </a:cubicBezTo>
                  <a:lnTo>
                    <a:pt x="1" y="619"/>
                  </a:lnTo>
                  <a:cubicBezTo>
                    <a:pt x="1" y="848"/>
                    <a:pt x="115" y="1000"/>
                    <a:pt x="287" y="1096"/>
                  </a:cubicBezTo>
                  <a:lnTo>
                    <a:pt x="401" y="485"/>
                  </a:lnTo>
                  <a:lnTo>
                    <a:pt x="287" y="8"/>
                  </a:lnTo>
                  <a:cubicBezTo>
                    <a:pt x="259" y="3"/>
                    <a:pt x="231" y="0"/>
                    <a:pt x="203" y="0"/>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9"/>
            <p:cNvSpPr/>
            <p:nvPr/>
          </p:nvSpPr>
          <p:spPr>
            <a:xfrm>
              <a:off x="812925" y="2253350"/>
              <a:ext cx="16225" cy="29125"/>
            </a:xfrm>
            <a:custGeom>
              <a:avLst/>
              <a:gdLst/>
              <a:ahLst/>
              <a:cxnLst/>
              <a:rect l="l" t="t" r="r" b="b"/>
              <a:pathLst>
                <a:path w="649" h="1165" extrusionOk="0">
                  <a:moveTo>
                    <a:pt x="0" y="0"/>
                  </a:moveTo>
                  <a:lnTo>
                    <a:pt x="0" y="1088"/>
                  </a:lnTo>
                  <a:lnTo>
                    <a:pt x="210" y="1164"/>
                  </a:lnTo>
                  <a:cubicBezTo>
                    <a:pt x="267" y="1145"/>
                    <a:pt x="286" y="1145"/>
                    <a:pt x="343" y="1145"/>
                  </a:cubicBezTo>
                  <a:cubicBezTo>
                    <a:pt x="649" y="1088"/>
                    <a:pt x="592" y="611"/>
                    <a:pt x="286" y="611"/>
                  </a:cubicBezTo>
                  <a:lnTo>
                    <a:pt x="286" y="19"/>
                  </a:lnTo>
                  <a:cubicBezTo>
                    <a:pt x="191" y="0"/>
                    <a:pt x="95" y="0"/>
                    <a:pt x="0" y="0"/>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9"/>
            <p:cNvSpPr/>
            <p:nvPr/>
          </p:nvSpPr>
          <p:spPr>
            <a:xfrm>
              <a:off x="757575" y="2416475"/>
              <a:ext cx="57750" cy="73975"/>
            </a:xfrm>
            <a:custGeom>
              <a:avLst/>
              <a:gdLst/>
              <a:ahLst/>
              <a:cxnLst/>
              <a:rect l="l" t="t" r="r" b="b"/>
              <a:pathLst>
                <a:path w="2310" h="2959" extrusionOk="0">
                  <a:moveTo>
                    <a:pt x="1" y="1"/>
                  </a:moveTo>
                  <a:lnTo>
                    <a:pt x="134" y="1851"/>
                  </a:lnTo>
                  <a:cubicBezTo>
                    <a:pt x="192" y="2462"/>
                    <a:pt x="707" y="2958"/>
                    <a:pt x="1355" y="2958"/>
                  </a:cubicBezTo>
                  <a:lnTo>
                    <a:pt x="2214" y="2958"/>
                  </a:lnTo>
                  <a:lnTo>
                    <a:pt x="2309" y="2653"/>
                  </a:lnTo>
                  <a:lnTo>
                    <a:pt x="2214" y="2214"/>
                  </a:lnTo>
                  <a:lnTo>
                    <a:pt x="1"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9"/>
            <p:cNvSpPr/>
            <p:nvPr/>
          </p:nvSpPr>
          <p:spPr>
            <a:xfrm>
              <a:off x="749950" y="2325850"/>
              <a:ext cx="67275" cy="104475"/>
            </a:xfrm>
            <a:custGeom>
              <a:avLst/>
              <a:gdLst/>
              <a:ahLst/>
              <a:cxnLst/>
              <a:rect l="l" t="t" r="r" b="b"/>
              <a:pathLst>
                <a:path w="2691" h="4179" extrusionOk="0">
                  <a:moveTo>
                    <a:pt x="0" y="0"/>
                  </a:moveTo>
                  <a:lnTo>
                    <a:pt x="134" y="1813"/>
                  </a:lnTo>
                  <a:lnTo>
                    <a:pt x="2500" y="4179"/>
                  </a:lnTo>
                  <a:lnTo>
                    <a:pt x="2691" y="3301"/>
                  </a:lnTo>
                  <a:lnTo>
                    <a:pt x="2500" y="2519"/>
                  </a:lnTo>
                  <a:lnTo>
                    <a:pt x="0"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9"/>
            <p:cNvSpPr/>
            <p:nvPr/>
          </p:nvSpPr>
          <p:spPr>
            <a:xfrm>
              <a:off x="812925" y="2472775"/>
              <a:ext cx="18150" cy="17675"/>
            </a:xfrm>
            <a:custGeom>
              <a:avLst/>
              <a:gdLst/>
              <a:ahLst/>
              <a:cxnLst/>
              <a:rect l="l" t="t" r="r" b="b"/>
              <a:pathLst>
                <a:path w="726" h="707" extrusionOk="0">
                  <a:moveTo>
                    <a:pt x="0" y="0"/>
                  </a:moveTo>
                  <a:lnTo>
                    <a:pt x="0" y="706"/>
                  </a:lnTo>
                  <a:lnTo>
                    <a:pt x="725" y="706"/>
                  </a:lnTo>
                  <a:lnTo>
                    <a:pt x="0"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9"/>
            <p:cNvSpPr/>
            <p:nvPr/>
          </p:nvSpPr>
          <p:spPr>
            <a:xfrm>
              <a:off x="812925" y="2388800"/>
              <a:ext cx="53925" cy="88275"/>
            </a:xfrm>
            <a:custGeom>
              <a:avLst/>
              <a:gdLst/>
              <a:ahLst/>
              <a:cxnLst/>
              <a:rect l="l" t="t" r="r" b="b"/>
              <a:pathLst>
                <a:path w="2157" h="3531" extrusionOk="0">
                  <a:moveTo>
                    <a:pt x="0" y="1"/>
                  </a:moveTo>
                  <a:lnTo>
                    <a:pt x="0" y="1661"/>
                  </a:lnTo>
                  <a:lnTo>
                    <a:pt x="1870" y="3531"/>
                  </a:lnTo>
                  <a:cubicBezTo>
                    <a:pt x="1984" y="3359"/>
                    <a:pt x="2061" y="3168"/>
                    <a:pt x="2080" y="2920"/>
                  </a:cubicBezTo>
                  <a:lnTo>
                    <a:pt x="2156" y="2119"/>
                  </a:lnTo>
                  <a:lnTo>
                    <a:pt x="1698" y="1680"/>
                  </a:lnTo>
                  <a:lnTo>
                    <a:pt x="859" y="860"/>
                  </a:lnTo>
                  <a:lnTo>
                    <a:pt x="19" y="20"/>
                  </a:lnTo>
                  <a:lnTo>
                    <a:pt x="0"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 name="Google Shape;1443;p39"/>
          <p:cNvGrpSpPr/>
          <p:nvPr/>
        </p:nvGrpSpPr>
        <p:grpSpPr>
          <a:xfrm>
            <a:off x="1225909" y="1677049"/>
            <a:ext cx="548631" cy="547842"/>
            <a:chOff x="3813800" y="3793600"/>
            <a:chExt cx="330600" cy="330125"/>
          </a:xfrm>
        </p:grpSpPr>
        <p:sp>
          <p:nvSpPr>
            <p:cNvPr id="1444" name="Google Shape;1444;p39"/>
            <p:cNvSpPr/>
            <p:nvPr/>
          </p:nvSpPr>
          <p:spPr>
            <a:xfrm>
              <a:off x="3813800" y="3793600"/>
              <a:ext cx="330600" cy="330125"/>
            </a:xfrm>
            <a:custGeom>
              <a:avLst/>
              <a:gdLst/>
              <a:ahLst/>
              <a:cxnLst/>
              <a:rect l="l" t="t" r="r" b="b"/>
              <a:pathLst>
                <a:path w="13224" h="13205" extrusionOk="0">
                  <a:moveTo>
                    <a:pt x="6622" y="1"/>
                  </a:moveTo>
                  <a:cubicBezTo>
                    <a:pt x="2958" y="1"/>
                    <a:pt x="1" y="2958"/>
                    <a:pt x="1" y="6603"/>
                  </a:cubicBezTo>
                  <a:cubicBezTo>
                    <a:pt x="1" y="10247"/>
                    <a:pt x="2958" y="13204"/>
                    <a:pt x="6622" y="13204"/>
                  </a:cubicBezTo>
                  <a:cubicBezTo>
                    <a:pt x="10266" y="13204"/>
                    <a:pt x="13223" y="10247"/>
                    <a:pt x="13223" y="6603"/>
                  </a:cubicBezTo>
                  <a:cubicBezTo>
                    <a:pt x="13223" y="2958"/>
                    <a:pt x="10266" y="1"/>
                    <a:pt x="6622"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9"/>
            <p:cNvSpPr/>
            <p:nvPr/>
          </p:nvSpPr>
          <p:spPr>
            <a:xfrm>
              <a:off x="3932100" y="3839400"/>
              <a:ext cx="212300" cy="283850"/>
            </a:xfrm>
            <a:custGeom>
              <a:avLst/>
              <a:gdLst/>
              <a:ahLst/>
              <a:cxnLst/>
              <a:rect l="l" t="t" r="r" b="b"/>
              <a:pathLst>
                <a:path w="8492" h="11354" extrusionOk="0">
                  <a:moveTo>
                    <a:pt x="4694" y="1"/>
                  </a:moveTo>
                  <a:lnTo>
                    <a:pt x="1" y="4580"/>
                  </a:lnTo>
                  <a:lnTo>
                    <a:pt x="1" y="9102"/>
                  </a:lnTo>
                  <a:lnTo>
                    <a:pt x="2233" y="11353"/>
                  </a:lnTo>
                  <a:cubicBezTo>
                    <a:pt x="5725" y="11163"/>
                    <a:pt x="8491" y="8301"/>
                    <a:pt x="8491" y="4771"/>
                  </a:cubicBezTo>
                  <a:cubicBezTo>
                    <a:pt x="8491" y="4408"/>
                    <a:pt x="8472" y="4046"/>
                    <a:pt x="8415" y="3721"/>
                  </a:cubicBezTo>
                  <a:lnTo>
                    <a:pt x="4694"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9"/>
            <p:cNvSpPr/>
            <p:nvPr/>
          </p:nvSpPr>
          <p:spPr>
            <a:xfrm>
              <a:off x="3900625" y="3829250"/>
              <a:ext cx="78725" cy="73625"/>
            </a:xfrm>
            <a:custGeom>
              <a:avLst/>
              <a:gdLst/>
              <a:ahLst/>
              <a:cxnLst/>
              <a:rect l="l" t="t" r="r" b="b"/>
              <a:pathLst>
                <a:path w="3149" h="2945" extrusionOk="0">
                  <a:moveTo>
                    <a:pt x="1558" y="1"/>
                  </a:moveTo>
                  <a:cubicBezTo>
                    <a:pt x="1516" y="1"/>
                    <a:pt x="1473" y="3"/>
                    <a:pt x="1431" y="6"/>
                  </a:cubicBezTo>
                  <a:cubicBezTo>
                    <a:pt x="1431" y="6"/>
                    <a:pt x="0" y="2944"/>
                    <a:pt x="3149" y="2944"/>
                  </a:cubicBezTo>
                  <a:lnTo>
                    <a:pt x="3149" y="1246"/>
                  </a:lnTo>
                  <a:cubicBezTo>
                    <a:pt x="2933" y="437"/>
                    <a:pt x="2243" y="1"/>
                    <a:pt x="1558" y="1"/>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9"/>
            <p:cNvSpPr/>
            <p:nvPr/>
          </p:nvSpPr>
          <p:spPr>
            <a:xfrm>
              <a:off x="3979325" y="3828425"/>
              <a:ext cx="79700" cy="73975"/>
            </a:xfrm>
            <a:custGeom>
              <a:avLst/>
              <a:gdLst/>
              <a:ahLst/>
              <a:cxnLst/>
              <a:rect l="l" t="t" r="r" b="b"/>
              <a:pathLst>
                <a:path w="3188" h="2959" extrusionOk="0">
                  <a:moveTo>
                    <a:pt x="1666" y="0"/>
                  </a:moveTo>
                  <a:cubicBezTo>
                    <a:pt x="957" y="0"/>
                    <a:pt x="224" y="384"/>
                    <a:pt x="1" y="1241"/>
                  </a:cubicBezTo>
                  <a:lnTo>
                    <a:pt x="1" y="2958"/>
                  </a:lnTo>
                  <a:cubicBezTo>
                    <a:pt x="3187" y="2958"/>
                    <a:pt x="1718" y="1"/>
                    <a:pt x="1718" y="1"/>
                  </a:cubicBezTo>
                  <a:cubicBezTo>
                    <a:pt x="1701" y="0"/>
                    <a:pt x="1683" y="0"/>
                    <a:pt x="1666" y="0"/>
                  </a:cubicBez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9"/>
            <p:cNvSpPr/>
            <p:nvPr/>
          </p:nvSpPr>
          <p:spPr>
            <a:xfrm>
              <a:off x="3893000" y="3829375"/>
              <a:ext cx="86350" cy="249500"/>
            </a:xfrm>
            <a:custGeom>
              <a:avLst/>
              <a:gdLst/>
              <a:ahLst/>
              <a:cxnLst/>
              <a:rect l="l" t="t" r="r" b="b"/>
              <a:pathLst>
                <a:path w="3454" h="9980" extrusionOk="0">
                  <a:moveTo>
                    <a:pt x="1717" y="1"/>
                  </a:moveTo>
                  <a:cubicBezTo>
                    <a:pt x="1030" y="20"/>
                    <a:pt x="382" y="421"/>
                    <a:pt x="172" y="1184"/>
                  </a:cubicBezTo>
                  <a:cubicBezTo>
                    <a:pt x="38" y="1565"/>
                    <a:pt x="153" y="1966"/>
                    <a:pt x="172" y="2386"/>
                  </a:cubicBezTo>
                  <a:lnTo>
                    <a:pt x="420" y="4885"/>
                  </a:lnTo>
                  <a:cubicBezTo>
                    <a:pt x="611" y="6965"/>
                    <a:pt x="0" y="9007"/>
                    <a:pt x="2385" y="9980"/>
                  </a:cubicBezTo>
                  <a:lnTo>
                    <a:pt x="2385" y="6622"/>
                  </a:lnTo>
                  <a:cubicBezTo>
                    <a:pt x="2385" y="6049"/>
                    <a:pt x="2862" y="5553"/>
                    <a:pt x="3435" y="5553"/>
                  </a:cubicBezTo>
                  <a:lnTo>
                    <a:pt x="3454" y="2958"/>
                  </a:lnTo>
                  <a:cubicBezTo>
                    <a:pt x="2500" y="2958"/>
                    <a:pt x="1717" y="2195"/>
                    <a:pt x="1717" y="1241"/>
                  </a:cubicBezTo>
                  <a:lnTo>
                    <a:pt x="1717"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9"/>
            <p:cNvSpPr/>
            <p:nvPr/>
          </p:nvSpPr>
          <p:spPr>
            <a:xfrm>
              <a:off x="3979325" y="3829375"/>
              <a:ext cx="85900" cy="249500"/>
            </a:xfrm>
            <a:custGeom>
              <a:avLst/>
              <a:gdLst/>
              <a:ahLst/>
              <a:cxnLst/>
              <a:rect l="l" t="t" r="r" b="b"/>
              <a:pathLst>
                <a:path w="3436" h="9980" extrusionOk="0">
                  <a:moveTo>
                    <a:pt x="1718" y="1"/>
                  </a:moveTo>
                  <a:lnTo>
                    <a:pt x="1718" y="1241"/>
                  </a:lnTo>
                  <a:cubicBezTo>
                    <a:pt x="1718" y="2195"/>
                    <a:pt x="955" y="2958"/>
                    <a:pt x="1" y="2958"/>
                  </a:cubicBezTo>
                  <a:lnTo>
                    <a:pt x="1" y="5553"/>
                  </a:lnTo>
                  <a:cubicBezTo>
                    <a:pt x="573" y="5553"/>
                    <a:pt x="1050" y="6049"/>
                    <a:pt x="1050" y="6622"/>
                  </a:cubicBezTo>
                  <a:lnTo>
                    <a:pt x="1050" y="9980"/>
                  </a:lnTo>
                  <a:cubicBezTo>
                    <a:pt x="3435" y="9007"/>
                    <a:pt x="2825" y="6965"/>
                    <a:pt x="3015" y="4885"/>
                  </a:cubicBezTo>
                  <a:lnTo>
                    <a:pt x="3263" y="2386"/>
                  </a:lnTo>
                  <a:cubicBezTo>
                    <a:pt x="3282" y="1966"/>
                    <a:pt x="3397" y="1565"/>
                    <a:pt x="3263" y="1184"/>
                  </a:cubicBezTo>
                  <a:cubicBezTo>
                    <a:pt x="3053" y="421"/>
                    <a:pt x="2405" y="20"/>
                    <a:pt x="1718"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39"/>
          <p:cNvGrpSpPr/>
          <p:nvPr/>
        </p:nvGrpSpPr>
        <p:grpSpPr>
          <a:xfrm>
            <a:off x="4715843" y="1676655"/>
            <a:ext cx="547801" cy="548631"/>
            <a:chOff x="1358625" y="3793600"/>
            <a:chExt cx="330100" cy="330600"/>
          </a:xfrm>
        </p:grpSpPr>
        <p:sp>
          <p:nvSpPr>
            <p:cNvPr id="1451" name="Google Shape;1451;p39"/>
            <p:cNvSpPr/>
            <p:nvPr/>
          </p:nvSpPr>
          <p:spPr>
            <a:xfrm>
              <a:off x="1358625" y="3793600"/>
              <a:ext cx="330100" cy="330125"/>
            </a:xfrm>
            <a:custGeom>
              <a:avLst/>
              <a:gdLst/>
              <a:ahLst/>
              <a:cxnLst/>
              <a:rect l="l" t="t" r="r" b="b"/>
              <a:pathLst>
                <a:path w="13204" h="13205" extrusionOk="0">
                  <a:moveTo>
                    <a:pt x="6602" y="1"/>
                  </a:moveTo>
                  <a:cubicBezTo>
                    <a:pt x="2958" y="1"/>
                    <a:pt x="0" y="2958"/>
                    <a:pt x="0" y="6603"/>
                  </a:cubicBezTo>
                  <a:cubicBezTo>
                    <a:pt x="0" y="10247"/>
                    <a:pt x="2958" y="13204"/>
                    <a:pt x="6602" y="13204"/>
                  </a:cubicBezTo>
                  <a:cubicBezTo>
                    <a:pt x="10246" y="13204"/>
                    <a:pt x="13204" y="10247"/>
                    <a:pt x="13204" y="6603"/>
                  </a:cubicBezTo>
                  <a:cubicBezTo>
                    <a:pt x="13204" y="2958"/>
                    <a:pt x="10246" y="1"/>
                    <a:pt x="6602" y="1"/>
                  </a:cubicBez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9"/>
            <p:cNvSpPr/>
            <p:nvPr/>
          </p:nvSpPr>
          <p:spPr>
            <a:xfrm>
              <a:off x="1410600" y="3848950"/>
              <a:ext cx="277175" cy="275250"/>
            </a:xfrm>
            <a:custGeom>
              <a:avLst/>
              <a:gdLst/>
              <a:ahLst/>
              <a:cxnLst/>
              <a:rect l="l" t="t" r="r" b="b"/>
              <a:pathLst>
                <a:path w="11087" h="11010" extrusionOk="0">
                  <a:moveTo>
                    <a:pt x="6107" y="0"/>
                  </a:moveTo>
                  <a:lnTo>
                    <a:pt x="2310" y="1546"/>
                  </a:lnTo>
                  <a:lnTo>
                    <a:pt x="4542" y="3797"/>
                  </a:lnTo>
                  <a:lnTo>
                    <a:pt x="4523" y="6659"/>
                  </a:lnTo>
                  <a:lnTo>
                    <a:pt x="1" y="8167"/>
                  </a:lnTo>
                  <a:lnTo>
                    <a:pt x="2520" y="10704"/>
                  </a:lnTo>
                  <a:cubicBezTo>
                    <a:pt x="3149" y="10895"/>
                    <a:pt x="3836" y="11010"/>
                    <a:pt x="4523" y="11010"/>
                  </a:cubicBezTo>
                  <a:cubicBezTo>
                    <a:pt x="7958" y="11010"/>
                    <a:pt x="10801" y="8357"/>
                    <a:pt x="11087" y="4999"/>
                  </a:cubicBezTo>
                  <a:lnTo>
                    <a:pt x="6107" y="0"/>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9"/>
            <p:cNvSpPr/>
            <p:nvPr/>
          </p:nvSpPr>
          <p:spPr>
            <a:xfrm>
              <a:off x="1514125" y="3887575"/>
              <a:ext cx="13375" cy="103075"/>
            </a:xfrm>
            <a:custGeom>
              <a:avLst/>
              <a:gdLst/>
              <a:ahLst/>
              <a:cxnLst/>
              <a:rect l="l" t="t" r="r" b="b"/>
              <a:pathLst>
                <a:path w="535" h="4123" extrusionOk="0">
                  <a:moveTo>
                    <a:pt x="0" y="1"/>
                  </a:moveTo>
                  <a:lnTo>
                    <a:pt x="0" y="4122"/>
                  </a:lnTo>
                  <a:lnTo>
                    <a:pt x="382" y="4122"/>
                  </a:lnTo>
                  <a:lnTo>
                    <a:pt x="535" y="2252"/>
                  </a:lnTo>
                  <a:lnTo>
                    <a:pt x="382"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9"/>
            <p:cNvSpPr/>
            <p:nvPr/>
          </p:nvSpPr>
          <p:spPr>
            <a:xfrm>
              <a:off x="1523675" y="3887575"/>
              <a:ext cx="9550" cy="103075"/>
            </a:xfrm>
            <a:custGeom>
              <a:avLst/>
              <a:gdLst/>
              <a:ahLst/>
              <a:cxnLst/>
              <a:rect l="l" t="t" r="r" b="b"/>
              <a:pathLst>
                <a:path w="382" h="4123" extrusionOk="0">
                  <a:moveTo>
                    <a:pt x="0" y="1"/>
                  </a:moveTo>
                  <a:lnTo>
                    <a:pt x="0" y="4122"/>
                  </a:lnTo>
                  <a:lnTo>
                    <a:pt x="382" y="4122"/>
                  </a:lnTo>
                  <a:lnTo>
                    <a:pt x="382"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9"/>
            <p:cNvSpPr/>
            <p:nvPr/>
          </p:nvSpPr>
          <p:spPr>
            <a:xfrm>
              <a:off x="1468325" y="3832250"/>
              <a:ext cx="62050" cy="62025"/>
            </a:xfrm>
            <a:custGeom>
              <a:avLst/>
              <a:gdLst/>
              <a:ahLst/>
              <a:cxnLst/>
              <a:rect l="l" t="t" r="r" b="b"/>
              <a:pathLst>
                <a:path w="2482" h="2481" extrusionOk="0">
                  <a:moveTo>
                    <a:pt x="2214" y="0"/>
                  </a:moveTo>
                  <a:cubicBezTo>
                    <a:pt x="993" y="0"/>
                    <a:pt x="1" y="993"/>
                    <a:pt x="1" y="2214"/>
                  </a:cubicBezTo>
                  <a:lnTo>
                    <a:pt x="1413" y="2214"/>
                  </a:lnTo>
                  <a:lnTo>
                    <a:pt x="2214" y="2481"/>
                  </a:lnTo>
                  <a:lnTo>
                    <a:pt x="2481" y="1374"/>
                  </a:lnTo>
                  <a:lnTo>
                    <a:pt x="2214"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9"/>
            <p:cNvSpPr/>
            <p:nvPr/>
          </p:nvSpPr>
          <p:spPr>
            <a:xfrm>
              <a:off x="1523675" y="3832250"/>
              <a:ext cx="55350" cy="62025"/>
            </a:xfrm>
            <a:custGeom>
              <a:avLst/>
              <a:gdLst/>
              <a:ahLst/>
              <a:cxnLst/>
              <a:rect l="l" t="t" r="r" b="b"/>
              <a:pathLst>
                <a:path w="2214" h="2481" extrusionOk="0">
                  <a:moveTo>
                    <a:pt x="0" y="0"/>
                  </a:moveTo>
                  <a:lnTo>
                    <a:pt x="0" y="2481"/>
                  </a:lnTo>
                  <a:lnTo>
                    <a:pt x="820" y="2214"/>
                  </a:lnTo>
                  <a:lnTo>
                    <a:pt x="2213" y="2214"/>
                  </a:lnTo>
                  <a:cubicBezTo>
                    <a:pt x="2213" y="993"/>
                    <a:pt x="1221" y="0"/>
                    <a:pt x="0"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9"/>
            <p:cNvSpPr/>
            <p:nvPr/>
          </p:nvSpPr>
          <p:spPr>
            <a:xfrm>
              <a:off x="1430175" y="4052625"/>
              <a:ext cx="40100" cy="19100"/>
            </a:xfrm>
            <a:custGeom>
              <a:avLst/>
              <a:gdLst/>
              <a:ahLst/>
              <a:cxnLst/>
              <a:rect l="l" t="t" r="r" b="b"/>
              <a:pathLst>
                <a:path w="1604" h="764" extrusionOk="0">
                  <a:moveTo>
                    <a:pt x="0" y="0"/>
                  </a:moveTo>
                  <a:lnTo>
                    <a:pt x="0" y="764"/>
                  </a:lnTo>
                  <a:lnTo>
                    <a:pt x="1603" y="764"/>
                  </a:lnTo>
                  <a:lnTo>
                    <a:pt x="1603"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9"/>
            <p:cNvSpPr/>
            <p:nvPr/>
          </p:nvSpPr>
          <p:spPr>
            <a:xfrm>
              <a:off x="1577575" y="4052625"/>
              <a:ext cx="39600" cy="19100"/>
            </a:xfrm>
            <a:custGeom>
              <a:avLst/>
              <a:gdLst/>
              <a:ahLst/>
              <a:cxnLst/>
              <a:rect l="l" t="t" r="r" b="b"/>
              <a:pathLst>
                <a:path w="1584" h="764" extrusionOk="0">
                  <a:moveTo>
                    <a:pt x="0" y="0"/>
                  </a:moveTo>
                  <a:lnTo>
                    <a:pt x="0" y="764"/>
                  </a:lnTo>
                  <a:lnTo>
                    <a:pt x="1584" y="764"/>
                  </a:lnTo>
                  <a:lnTo>
                    <a:pt x="1584" y="0"/>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9"/>
            <p:cNvSpPr/>
            <p:nvPr/>
          </p:nvSpPr>
          <p:spPr>
            <a:xfrm>
              <a:off x="1514125" y="3855625"/>
              <a:ext cx="11475" cy="38650"/>
            </a:xfrm>
            <a:custGeom>
              <a:avLst/>
              <a:gdLst/>
              <a:ahLst/>
              <a:cxnLst/>
              <a:rect l="l" t="t" r="r" b="b"/>
              <a:pathLst>
                <a:path w="459" h="1546" extrusionOk="0">
                  <a:moveTo>
                    <a:pt x="382" y="0"/>
                  </a:moveTo>
                  <a:lnTo>
                    <a:pt x="0" y="1279"/>
                  </a:lnTo>
                  <a:lnTo>
                    <a:pt x="382" y="1546"/>
                  </a:lnTo>
                  <a:lnTo>
                    <a:pt x="458" y="821"/>
                  </a:lnTo>
                  <a:lnTo>
                    <a:pt x="382"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9"/>
            <p:cNvSpPr/>
            <p:nvPr/>
          </p:nvSpPr>
          <p:spPr>
            <a:xfrm>
              <a:off x="1523675" y="3854675"/>
              <a:ext cx="9550" cy="39125"/>
            </a:xfrm>
            <a:custGeom>
              <a:avLst/>
              <a:gdLst/>
              <a:ahLst/>
              <a:cxnLst/>
              <a:rect l="l" t="t" r="r" b="b"/>
              <a:pathLst>
                <a:path w="382" h="1565" extrusionOk="0">
                  <a:moveTo>
                    <a:pt x="0" y="0"/>
                  </a:moveTo>
                  <a:lnTo>
                    <a:pt x="0" y="1565"/>
                  </a:lnTo>
                  <a:lnTo>
                    <a:pt x="382" y="1298"/>
                  </a:lnTo>
                  <a:lnTo>
                    <a:pt x="0"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9"/>
            <p:cNvSpPr/>
            <p:nvPr/>
          </p:nvSpPr>
          <p:spPr>
            <a:xfrm>
              <a:off x="1503625" y="3887575"/>
              <a:ext cx="26750" cy="19100"/>
            </a:xfrm>
            <a:custGeom>
              <a:avLst/>
              <a:gdLst/>
              <a:ahLst/>
              <a:cxnLst/>
              <a:rect l="l" t="t" r="r" b="b"/>
              <a:pathLst>
                <a:path w="1070" h="764" extrusionOk="0">
                  <a:moveTo>
                    <a:pt x="1" y="1"/>
                  </a:moveTo>
                  <a:lnTo>
                    <a:pt x="1" y="764"/>
                  </a:lnTo>
                  <a:lnTo>
                    <a:pt x="802" y="764"/>
                  </a:lnTo>
                  <a:lnTo>
                    <a:pt x="1069" y="382"/>
                  </a:lnTo>
                  <a:lnTo>
                    <a:pt x="802"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9"/>
            <p:cNvSpPr/>
            <p:nvPr/>
          </p:nvSpPr>
          <p:spPr>
            <a:xfrm>
              <a:off x="1523675" y="3887575"/>
              <a:ext cx="20525" cy="19100"/>
            </a:xfrm>
            <a:custGeom>
              <a:avLst/>
              <a:gdLst/>
              <a:ahLst/>
              <a:cxnLst/>
              <a:rect l="l" t="t" r="r" b="b"/>
              <a:pathLst>
                <a:path w="821" h="764" extrusionOk="0">
                  <a:moveTo>
                    <a:pt x="0" y="1"/>
                  </a:moveTo>
                  <a:lnTo>
                    <a:pt x="0" y="764"/>
                  </a:lnTo>
                  <a:lnTo>
                    <a:pt x="820" y="764"/>
                  </a:lnTo>
                  <a:lnTo>
                    <a:pt x="820"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9"/>
            <p:cNvSpPr/>
            <p:nvPr/>
          </p:nvSpPr>
          <p:spPr>
            <a:xfrm>
              <a:off x="1430175" y="3973450"/>
              <a:ext cx="106875" cy="66325"/>
            </a:xfrm>
            <a:custGeom>
              <a:avLst/>
              <a:gdLst/>
              <a:ahLst/>
              <a:cxnLst/>
              <a:rect l="l" t="t" r="r" b="b"/>
              <a:pathLst>
                <a:path w="4275" h="2653" extrusionOk="0">
                  <a:moveTo>
                    <a:pt x="1183" y="0"/>
                  </a:moveTo>
                  <a:cubicBezTo>
                    <a:pt x="515" y="0"/>
                    <a:pt x="0" y="553"/>
                    <a:pt x="0" y="1202"/>
                  </a:cubicBezTo>
                  <a:lnTo>
                    <a:pt x="0" y="2385"/>
                  </a:lnTo>
                  <a:lnTo>
                    <a:pt x="1927" y="2652"/>
                  </a:lnTo>
                  <a:lnTo>
                    <a:pt x="3740" y="2385"/>
                  </a:lnTo>
                  <a:lnTo>
                    <a:pt x="4274" y="1259"/>
                  </a:lnTo>
                  <a:lnTo>
                    <a:pt x="3740"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9"/>
            <p:cNvSpPr/>
            <p:nvPr/>
          </p:nvSpPr>
          <p:spPr>
            <a:xfrm>
              <a:off x="1523675" y="3973450"/>
              <a:ext cx="94450" cy="66800"/>
            </a:xfrm>
            <a:custGeom>
              <a:avLst/>
              <a:gdLst/>
              <a:ahLst/>
              <a:cxnLst/>
              <a:rect l="l" t="t" r="r" b="b"/>
              <a:pathLst>
                <a:path w="3778" h="2672" extrusionOk="0">
                  <a:moveTo>
                    <a:pt x="0" y="0"/>
                  </a:moveTo>
                  <a:lnTo>
                    <a:pt x="0" y="2404"/>
                  </a:lnTo>
                  <a:lnTo>
                    <a:pt x="2023" y="2671"/>
                  </a:lnTo>
                  <a:lnTo>
                    <a:pt x="3778" y="2404"/>
                  </a:lnTo>
                  <a:lnTo>
                    <a:pt x="3778" y="1202"/>
                  </a:lnTo>
                  <a:lnTo>
                    <a:pt x="3740" y="1202"/>
                  </a:lnTo>
                  <a:cubicBezTo>
                    <a:pt x="3740" y="534"/>
                    <a:pt x="3206" y="0"/>
                    <a:pt x="2557" y="0"/>
                  </a:cubicBez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9"/>
            <p:cNvSpPr/>
            <p:nvPr/>
          </p:nvSpPr>
          <p:spPr>
            <a:xfrm>
              <a:off x="1410600" y="4033550"/>
              <a:ext cx="126450" cy="19100"/>
            </a:xfrm>
            <a:custGeom>
              <a:avLst/>
              <a:gdLst/>
              <a:ahLst/>
              <a:cxnLst/>
              <a:rect l="l" t="t" r="r" b="b"/>
              <a:pathLst>
                <a:path w="5058" h="764" extrusionOk="0">
                  <a:moveTo>
                    <a:pt x="1" y="0"/>
                  </a:moveTo>
                  <a:lnTo>
                    <a:pt x="1" y="763"/>
                  </a:lnTo>
                  <a:lnTo>
                    <a:pt x="4523" y="763"/>
                  </a:lnTo>
                  <a:lnTo>
                    <a:pt x="5057" y="382"/>
                  </a:lnTo>
                  <a:lnTo>
                    <a:pt x="4523"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9"/>
            <p:cNvSpPr/>
            <p:nvPr/>
          </p:nvSpPr>
          <p:spPr>
            <a:xfrm>
              <a:off x="1523675" y="4033550"/>
              <a:ext cx="113550" cy="19100"/>
            </a:xfrm>
            <a:custGeom>
              <a:avLst/>
              <a:gdLst/>
              <a:ahLst/>
              <a:cxnLst/>
              <a:rect l="l" t="t" r="r" b="b"/>
              <a:pathLst>
                <a:path w="4542" h="764" extrusionOk="0">
                  <a:moveTo>
                    <a:pt x="0" y="0"/>
                  </a:moveTo>
                  <a:lnTo>
                    <a:pt x="0" y="763"/>
                  </a:lnTo>
                  <a:lnTo>
                    <a:pt x="4541" y="763"/>
                  </a:lnTo>
                  <a:lnTo>
                    <a:pt x="4541" y="0"/>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39"/>
          <p:cNvGrpSpPr/>
          <p:nvPr/>
        </p:nvGrpSpPr>
        <p:grpSpPr>
          <a:xfrm>
            <a:off x="4715449" y="3070542"/>
            <a:ext cx="548589" cy="547801"/>
            <a:chOff x="1328100" y="2194200"/>
            <a:chExt cx="330575" cy="330100"/>
          </a:xfrm>
        </p:grpSpPr>
        <p:sp>
          <p:nvSpPr>
            <p:cNvPr id="1468" name="Google Shape;1468;p39"/>
            <p:cNvSpPr/>
            <p:nvPr/>
          </p:nvSpPr>
          <p:spPr>
            <a:xfrm>
              <a:off x="1328100" y="2194200"/>
              <a:ext cx="330575" cy="330100"/>
            </a:xfrm>
            <a:custGeom>
              <a:avLst/>
              <a:gdLst/>
              <a:ahLst/>
              <a:cxnLst/>
              <a:rect l="l" t="t" r="r" b="b"/>
              <a:pathLst>
                <a:path w="13223" h="13204" extrusionOk="0">
                  <a:moveTo>
                    <a:pt x="6602" y="0"/>
                  </a:moveTo>
                  <a:cubicBezTo>
                    <a:pt x="2957" y="0"/>
                    <a:pt x="0" y="2958"/>
                    <a:pt x="0" y="6602"/>
                  </a:cubicBezTo>
                  <a:cubicBezTo>
                    <a:pt x="0" y="10246"/>
                    <a:pt x="2957" y="13204"/>
                    <a:pt x="6602" y="13204"/>
                  </a:cubicBezTo>
                  <a:cubicBezTo>
                    <a:pt x="10246" y="13204"/>
                    <a:pt x="13223" y="10246"/>
                    <a:pt x="13223" y="6602"/>
                  </a:cubicBezTo>
                  <a:cubicBezTo>
                    <a:pt x="13223" y="2958"/>
                    <a:pt x="10246" y="0"/>
                    <a:pt x="6602" y="0"/>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9"/>
            <p:cNvSpPr/>
            <p:nvPr/>
          </p:nvSpPr>
          <p:spPr>
            <a:xfrm>
              <a:off x="1420150" y="2286725"/>
              <a:ext cx="237100" cy="236625"/>
            </a:xfrm>
            <a:custGeom>
              <a:avLst/>
              <a:gdLst/>
              <a:ahLst/>
              <a:cxnLst/>
              <a:rect l="l" t="t" r="r" b="b"/>
              <a:pathLst>
                <a:path w="9484" h="9465" extrusionOk="0">
                  <a:moveTo>
                    <a:pt x="5916" y="1"/>
                  </a:moveTo>
                  <a:lnTo>
                    <a:pt x="1" y="5839"/>
                  </a:lnTo>
                  <a:lnTo>
                    <a:pt x="3607" y="9465"/>
                  </a:lnTo>
                  <a:cubicBezTo>
                    <a:pt x="6698" y="9140"/>
                    <a:pt x="9159" y="6679"/>
                    <a:pt x="9484" y="3569"/>
                  </a:cubicBezTo>
                  <a:lnTo>
                    <a:pt x="5916"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9"/>
            <p:cNvSpPr/>
            <p:nvPr/>
          </p:nvSpPr>
          <p:spPr>
            <a:xfrm>
              <a:off x="1389625" y="2255725"/>
              <a:ext cx="110200" cy="207525"/>
            </a:xfrm>
            <a:custGeom>
              <a:avLst/>
              <a:gdLst/>
              <a:ahLst/>
              <a:cxnLst/>
              <a:rect l="l" t="t" r="r" b="b"/>
              <a:pathLst>
                <a:path w="4408" h="8301" extrusionOk="0">
                  <a:moveTo>
                    <a:pt x="4141" y="1"/>
                  </a:moveTo>
                  <a:cubicBezTo>
                    <a:pt x="1851" y="1"/>
                    <a:pt x="0" y="1851"/>
                    <a:pt x="0" y="4141"/>
                  </a:cubicBezTo>
                  <a:cubicBezTo>
                    <a:pt x="0" y="6431"/>
                    <a:pt x="1851" y="8301"/>
                    <a:pt x="4141" y="8301"/>
                  </a:cubicBezTo>
                  <a:lnTo>
                    <a:pt x="4408" y="4179"/>
                  </a:lnTo>
                  <a:lnTo>
                    <a:pt x="4141"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9"/>
            <p:cNvSpPr/>
            <p:nvPr/>
          </p:nvSpPr>
          <p:spPr>
            <a:xfrm>
              <a:off x="1493125" y="2255725"/>
              <a:ext cx="104025" cy="207525"/>
            </a:xfrm>
            <a:custGeom>
              <a:avLst/>
              <a:gdLst/>
              <a:ahLst/>
              <a:cxnLst/>
              <a:rect l="l" t="t" r="r" b="b"/>
              <a:pathLst>
                <a:path w="4161" h="8301" extrusionOk="0">
                  <a:moveTo>
                    <a:pt x="1" y="1"/>
                  </a:moveTo>
                  <a:lnTo>
                    <a:pt x="1" y="8301"/>
                  </a:lnTo>
                  <a:cubicBezTo>
                    <a:pt x="2291" y="8301"/>
                    <a:pt x="4160" y="6431"/>
                    <a:pt x="4160" y="4141"/>
                  </a:cubicBezTo>
                  <a:cubicBezTo>
                    <a:pt x="4160" y="1851"/>
                    <a:pt x="2291" y="1"/>
                    <a:pt x="1" y="1"/>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9"/>
            <p:cNvSpPr/>
            <p:nvPr/>
          </p:nvSpPr>
          <p:spPr>
            <a:xfrm>
              <a:off x="1424925" y="2291025"/>
              <a:ext cx="74900" cy="136925"/>
            </a:xfrm>
            <a:custGeom>
              <a:avLst/>
              <a:gdLst/>
              <a:ahLst/>
              <a:cxnLst/>
              <a:rect l="l" t="t" r="r" b="b"/>
              <a:pathLst>
                <a:path w="2996" h="5477" extrusionOk="0">
                  <a:moveTo>
                    <a:pt x="1851" y="1"/>
                  </a:moveTo>
                  <a:lnTo>
                    <a:pt x="1851" y="1851"/>
                  </a:lnTo>
                  <a:lnTo>
                    <a:pt x="0" y="1851"/>
                  </a:lnTo>
                  <a:lnTo>
                    <a:pt x="0" y="3626"/>
                  </a:lnTo>
                  <a:lnTo>
                    <a:pt x="1851" y="3626"/>
                  </a:lnTo>
                  <a:lnTo>
                    <a:pt x="1851" y="5477"/>
                  </a:lnTo>
                  <a:lnTo>
                    <a:pt x="2729" y="5477"/>
                  </a:lnTo>
                  <a:lnTo>
                    <a:pt x="2996" y="2729"/>
                  </a:lnTo>
                  <a:lnTo>
                    <a:pt x="2729"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9"/>
            <p:cNvSpPr/>
            <p:nvPr/>
          </p:nvSpPr>
          <p:spPr>
            <a:xfrm>
              <a:off x="1493125" y="2290550"/>
              <a:ext cx="68725" cy="137400"/>
            </a:xfrm>
            <a:custGeom>
              <a:avLst/>
              <a:gdLst/>
              <a:ahLst/>
              <a:cxnLst/>
              <a:rect l="l" t="t" r="r" b="b"/>
              <a:pathLst>
                <a:path w="2749" h="5496" extrusionOk="0">
                  <a:moveTo>
                    <a:pt x="1" y="0"/>
                  </a:moveTo>
                  <a:lnTo>
                    <a:pt x="1" y="5496"/>
                  </a:lnTo>
                  <a:lnTo>
                    <a:pt x="898" y="5496"/>
                  </a:lnTo>
                  <a:lnTo>
                    <a:pt x="898" y="3626"/>
                  </a:lnTo>
                  <a:lnTo>
                    <a:pt x="2748" y="3626"/>
                  </a:lnTo>
                  <a:lnTo>
                    <a:pt x="2748" y="1870"/>
                  </a:lnTo>
                  <a:lnTo>
                    <a:pt x="898" y="1870"/>
                  </a:lnTo>
                  <a:lnTo>
                    <a:pt x="898"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77"/>
        <p:cNvGrpSpPr/>
        <p:nvPr/>
      </p:nvGrpSpPr>
      <p:grpSpPr>
        <a:xfrm>
          <a:off x="0" y="0"/>
          <a:ext cx="0" cy="0"/>
          <a:chOff x="0" y="0"/>
          <a:chExt cx="0" cy="0"/>
        </a:xfrm>
      </p:grpSpPr>
      <p:sp>
        <p:nvSpPr>
          <p:cNvPr id="1478" name="Google Shape;1478;p40"/>
          <p:cNvSpPr txBox="1">
            <a:spLocks noGrp="1"/>
          </p:cNvSpPr>
          <p:nvPr>
            <p:ph type="ctrTitle"/>
          </p:nvPr>
        </p:nvSpPr>
        <p:spPr>
          <a:xfrm>
            <a:off x="1047425" y="791675"/>
            <a:ext cx="7049100" cy="51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HISTÓRICO DO </a:t>
            </a:r>
            <a:r>
              <a:rPr lang="en">
                <a:solidFill>
                  <a:schemeClr val="dk2"/>
                </a:solidFill>
              </a:rPr>
              <a:t>PACIENTE</a:t>
            </a:r>
            <a:endParaRPr>
              <a:solidFill>
                <a:schemeClr val="dk2"/>
              </a:solidFill>
            </a:endParaRPr>
          </a:p>
        </p:txBody>
      </p:sp>
      <p:sp>
        <p:nvSpPr>
          <p:cNvPr id="1479" name="Google Shape;1479;p40"/>
          <p:cNvSpPr txBox="1"/>
          <p:nvPr/>
        </p:nvSpPr>
        <p:spPr>
          <a:xfrm>
            <a:off x="3920850" y="1723450"/>
            <a:ext cx="2878800" cy="97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latin typeface="Arvo"/>
                <a:ea typeface="Arvo"/>
                <a:cs typeface="Arvo"/>
                <a:sym typeface="Arvo"/>
              </a:rPr>
              <a:t>Idade:</a:t>
            </a:r>
            <a:r>
              <a:rPr lang="en" sz="1200">
                <a:latin typeface="Arvo"/>
                <a:ea typeface="Arvo"/>
                <a:cs typeface="Arvo"/>
                <a:sym typeface="Arvo"/>
              </a:rPr>
              <a:t> 35</a:t>
            </a:r>
            <a:endParaRPr sz="1200">
              <a:latin typeface="Arvo"/>
              <a:ea typeface="Arvo"/>
              <a:cs typeface="Arvo"/>
              <a:sym typeface="Arvo"/>
            </a:endParaRPr>
          </a:p>
          <a:p>
            <a:pPr marL="0" lvl="0" indent="0" algn="l" rtl="0">
              <a:spcBef>
                <a:spcPts val="0"/>
              </a:spcBef>
              <a:spcAft>
                <a:spcPts val="0"/>
              </a:spcAft>
              <a:buNone/>
            </a:pPr>
            <a:r>
              <a:rPr lang="en" sz="1200" b="1">
                <a:latin typeface="Arvo"/>
                <a:ea typeface="Arvo"/>
                <a:cs typeface="Arvo"/>
                <a:sym typeface="Arvo"/>
              </a:rPr>
              <a:t>Sexo:</a:t>
            </a:r>
            <a:r>
              <a:rPr lang="en" sz="1200">
                <a:latin typeface="Arvo"/>
                <a:ea typeface="Arvo"/>
                <a:cs typeface="Arvo"/>
                <a:sym typeface="Arvo"/>
              </a:rPr>
              <a:t> Mulher</a:t>
            </a:r>
            <a:endParaRPr sz="1200">
              <a:latin typeface="Arvo"/>
              <a:ea typeface="Arvo"/>
              <a:cs typeface="Arvo"/>
              <a:sym typeface="Arvo"/>
            </a:endParaRPr>
          </a:p>
          <a:p>
            <a:pPr marL="0" lvl="0" indent="0" algn="l" rtl="0">
              <a:spcBef>
                <a:spcPts val="0"/>
              </a:spcBef>
              <a:spcAft>
                <a:spcPts val="0"/>
              </a:spcAft>
              <a:buNone/>
            </a:pPr>
            <a:r>
              <a:rPr lang="en" sz="1200" b="1">
                <a:latin typeface="Arvo"/>
                <a:ea typeface="Arvo"/>
                <a:cs typeface="Arvo"/>
                <a:sym typeface="Arvo"/>
              </a:rPr>
              <a:t>Alergias:</a:t>
            </a:r>
            <a:r>
              <a:rPr lang="en" sz="1200">
                <a:latin typeface="Arvo"/>
                <a:ea typeface="Arvo"/>
                <a:cs typeface="Arvo"/>
                <a:sym typeface="Arvo"/>
              </a:rPr>
              <a:t> Nenhuma</a:t>
            </a:r>
            <a:endParaRPr sz="1200">
              <a:latin typeface="Arvo"/>
              <a:ea typeface="Arvo"/>
              <a:cs typeface="Arvo"/>
              <a:sym typeface="Arvo"/>
            </a:endParaRPr>
          </a:p>
          <a:p>
            <a:pPr marL="0" lvl="0" indent="0" algn="l" rtl="0">
              <a:spcBef>
                <a:spcPts val="0"/>
              </a:spcBef>
              <a:spcAft>
                <a:spcPts val="0"/>
              </a:spcAft>
              <a:buNone/>
            </a:pPr>
            <a:r>
              <a:rPr lang="en" sz="1200" b="1">
                <a:latin typeface="Arvo"/>
                <a:ea typeface="Arvo"/>
                <a:cs typeface="Arvo"/>
                <a:sym typeface="Arvo"/>
              </a:rPr>
              <a:t>Residência:</a:t>
            </a:r>
            <a:r>
              <a:rPr lang="en" sz="1200">
                <a:latin typeface="Arvo"/>
                <a:ea typeface="Arvo"/>
                <a:cs typeface="Arvo"/>
                <a:sym typeface="Arvo"/>
              </a:rPr>
              <a:t> Madrid, Espanha</a:t>
            </a:r>
            <a:r>
              <a:rPr lang="en" sz="1200">
                <a:latin typeface="Roboto Slab Light"/>
                <a:ea typeface="Roboto Slab Light"/>
                <a:cs typeface="Roboto Slab Light"/>
                <a:sym typeface="Roboto Slab Light"/>
              </a:rPr>
              <a:t> </a:t>
            </a:r>
            <a:endParaRPr sz="1200">
              <a:latin typeface="Roboto Slab Light"/>
              <a:ea typeface="Roboto Slab Light"/>
              <a:cs typeface="Roboto Slab Light"/>
              <a:sym typeface="Roboto Slab Light"/>
            </a:endParaRPr>
          </a:p>
          <a:p>
            <a:pPr marL="0" lvl="0" indent="0" algn="l" rtl="0">
              <a:spcBef>
                <a:spcPts val="0"/>
              </a:spcBef>
              <a:spcAft>
                <a:spcPts val="0"/>
              </a:spcAft>
              <a:buNone/>
            </a:pPr>
            <a:r>
              <a:rPr lang="en" sz="1200">
                <a:latin typeface="Roboto Slab Light"/>
                <a:ea typeface="Roboto Slab Light"/>
                <a:cs typeface="Roboto Slab Light"/>
                <a:sym typeface="Roboto Slab Light"/>
              </a:rPr>
              <a:t> </a:t>
            </a:r>
            <a:endParaRPr sz="1200">
              <a:latin typeface="Roboto Slab Light"/>
              <a:ea typeface="Roboto Slab Light"/>
              <a:cs typeface="Roboto Slab Light"/>
              <a:sym typeface="Roboto Slab Light"/>
            </a:endParaRPr>
          </a:p>
        </p:txBody>
      </p:sp>
      <p:sp>
        <p:nvSpPr>
          <p:cNvPr id="1480" name="Google Shape;1480;p40"/>
          <p:cNvSpPr txBox="1"/>
          <p:nvPr/>
        </p:nvSpPr>
        <p:spPr>
          <a:xfrm>
            <a:off x="1360519" y="3559038"/>
            <a:ext cx="2103000" cy="62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Arvo"/>
                <a:ea typeface="Arvo"/>
                <a:cs typeface="Arvo"/>
                <a:sym typeface="Arvo"/>
              </a:rPr>
              <a:t>Mercúrio é o planeta mais próximo do Sol</a:t>
            </a:r>
            <a:endParaRPr sz="1200">
              <a:solidFill>
                <a:schemeClr val="dk1"/>
              </a:solidFill>
              <a:latin typeface="Arvo"/>
              <a:ea typeface="Arvo"/>
              <a:cs typeface="Arvo"/>
              <a:sym typeface="Arvo"/>
            </a:endParaRPr>
          </a:p>
        </p:txBody>
      </p:sp>
      <p:sp>
        <p:nvSpPr>
          <p:cNvPr id="1481" name="Google Shape;1481;p40"/>
          <p:cNvSpPr txBox="1">
            <a:spLocks noGrp="1"/>
          </p:cNvSpPr>
          <p:nvPr>
            <p:ph type="subTitle" idx="4294967295"/>
          </p:nvPr>
        </p:nvSpPr>
        <p:spPr>
          <a:xfrm>
            <a:off x="3518250" y="3560688"/>
            <a:ext cx="2107500" cy="61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a:t>Apesar de ser vermelho, Marte é um lugar frio</a:t>
            </a:r>
            <a:endParaRPr sz="1200"/>
          </a:p>
        </p:txBody>
      </p:sp>
      <p:sp>
        <p:nvSpPr>
          <p:cNvPr id="1482" name="Google Shape;1482;p40"/>
          <p:cNvSpPr txBox="1">
            <a:spLocks noGrp="1"/>
          </p:cNvSpPr>
          <p:nvPr>
            <p:ph type="subTitle" idx="4294967295"/>
          </p:nvPr>
        </p:nvSpPr>
        <p:spPr>
          <a:xfrm>
            <a:off x="5680481" y="3559038"/>
            <a:ext cx="2103000" cy="62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a:t>Netuno é o planeta mais distante do Sol</a:t>
            </a:r>
            <a:endParaRPr sz="1200"/>
          </a:p>
        </p:txBody>
      </p:sp>
      <p:sp>
        <p:nvSpPr>
          <p:cNvPr id="1483" name="Google Shape;1483;p40"/>
          <p:cNvSpPr txBox="1"/>
          <p:nvPr/>
        </p:nvSpPr>
        <p:spPr>
          <a:xfrm>
            <a:off x="2046319" y="3059125"/>
            <a:ext cx="731400" cy="411900"/>
          </a:xfrm>
          <a:prstGeom prst="rect">
            <a:avLst/>
          </a:prstGeom>
          <a:noFill/>
          <a:ln>
            <a:noFill/>
          </a:ln>
        </p:spPr>
        <p:txBody>
          <a:bodyPr spcFirstLastPara="1" wrap="square" lIns="0" tIns="22800" rIns="0" bIns="0" anchor="ctr" anchorCtr="0">
            <a:noAutofit/>
          </a:bodyPr>
          <a:lstStyle/>
          <a:p>
            <a:pPr marL="0" marR="0" lvl="0" indent="0" algn="ctr" rtl="0">
              <a:lnSpc>
                <a:spcPct val="100000"/>
              </a:lnSpc>
              <a:spcBef>
                <a:spcPts val="0"/>
              </a:spcBef>
              <a:spcAft>
                <a:spcPts val="0"/>
              </a:spcAft>
              <a:buNone/>
            </a:pPr>
            <a:r>
              <a:rPr lang="en" sz="1700">
                <a:solidFill>
                  <a:schemeClr val="accent6"/>
                </a:solidFill>
                <a:highlight>
                  <a:schemeClr val="accent3"/>
                </a:highlight>
                <a:latin typeface="Playfair Display SemiBold"/>
                <a:ea typeface="Playfair Display SemiBold"/>
                <a:cs typeface="Playfair Display SemiBold"/>
                <a:sym typeface="Playfair Display SemiBold"/>
              </a:rPr>
              <a:t>2005</a:t>
            </a:r>
            <a:endParaRPr sz="1700">
              <a:solidFill>
                <a:schemeClr val="accent6"/>
              </a:solidFill>
              <a:highlight>
                <a:schemeClr val="accent3"/>
              </a:highlight>
              <a:latin typeface="Playfair Display SemiBold"/>
              <a:ea typeface="Playfair Display SemiBold"/>
              <a:cs typeface="Playfair Display SemiBold"/>
              <a:sym typeface="Playfair Display SemiBold"/>
            </a:endParaRPr>
          </a:p>
        </p:txBody>
      </p:sp>
      <p:sp>
        <p:nvSpPr>
          <p:cNvPr id="1484" name="Google Shape;1484;p40"/>
          <p:cNvSpPr txBox="1"/>
          <p:nvPr/>
        </p:nvSpPr>
        <p:spPr>
          <a:xfrm>
            <a:off x="4206300" y="3059125"/>
            <a:ext cx="731400" cy="411900"/>
          </a:xfrm>
          <a:prstGeom prst="rect">
            <a:avLst/>
          </a:prstGeom>
          <a:noFill/>
          <a:ln>
            <a:noFill/>
          </a:ln>
        </p:spPr>
        <p:txBody>
          <a:bodyPr spcFirstLastPara="1" wrap="square" lIns="0" tIns="22800" rIns="0" bIns="0" anchor="ctr" anchorCtr="0">
            <a:noAutofit/>
          </a:bodyPr>
          <a:lstStyle/>
          <a:p>
            <a:pPr marL="0" marR="0" lvl="0" indent="0" algn="ctr" rtl="0">
              <a:lnSpc>
                <a:spcPct val="100000"/>
              </a:lnSpc>
              <a:spcBef>
                <a:spcPts val="0"/>
              </a:spcBef>
              <a:spcAft>
                <a:spcPts val="0"/>
              </a:spcAft>
              <a:buNone/>
            </a:pPr>
            <a:r>
              <a:rPr lang="en" sz="1700">
                <a:solidFill>
                  <a:schemeClr val="accent6"/>
                </a:solidFill>
                <a:highlight>
                  <a:schemeClr val="accent3"/>
                </a:highlight>
                <a:latin typeface="Playfair Display SemiBold"/>
                <a:ea typeface="Playfair Display SemiBold"/>
                <a:cs typeface="Playfair Display SemiBold"/>
                <a:sym typeface="Playfair Display SemiBold"/>
              </a:rPr>
              <a:t>2008</a:t>
            </a:r>
            <a:endParaRPr sz="1700">
              <a:solidFill>
                <a:schemeClr val="accent6"/>
              </a:solidFill>
              <a:highlight>
                <a:schemeClr val="accent3"/>
              </a:highlight>
              <a:latin typeface="Playfair Display SemiBold"/>
              <a:ea typeface="Playfair Display SemiBold"/>
              <a:cs typeface="Playfair Display SemiBold"/>
              <a:sym typeface="Playfair Display SemiBold"/>
            </a:endParaRPr>
          </a:p>
        </p:txBody>
      </p:sp>
      <p:sp>
        <p:nvSpPr>
          <p:cNvPr id="1485" name="Google Shape;1485;p40"/>
          <p:cNvSpPr txBox="1"/>
          <p:nvPr/>
        </p:nvSpPr>
        <p:spPr>
          <a:xfrm>
            <a:off x="6366281" y="3059125"/>
            <a:ext cx="731400" cy="411900"/>
          </a:xfrm>
          <a:prstGeom prst="rect">
            <a:avLst/>
          </a:prstGeom>
          <a:noFill/>
          <a:ln>
            <a:noFill/>
          </a:ln>
        </p:spPr>
        <p:txBody>
          <a:bodyPr spcFirstLastPara="1" wrap="square" lIns="0" tIns="22800" rIns="0" bIns="0" anchor="ctr" anchorCtr="0">
            <a:noAutofit/>
          </a:bodyPr>
          <a:lstStyle/>
          <a:p>
            <a:pPr marL="0" marR="0" lvl="0" indent="0" algn="ctr" rtl="0">
              <a:lnSpc>
                <a:spcPct val="100000"/>
              </a:lnSpc>
              <a:spcBef>
                <a:spcPts val="0"/>
              </a:spcBef>
              <a:spcAft>
                <a:spcPts val="0"/>
              </a:spcAft>
              <a:buNone/>
            </a:pPr>
            <a:r>
              <a:rPr lang="en" sz="1700">
                <a:solidFill>
                  <a:schemeClr val="accent6"/>
                </a:solidFill>
                <a:highlight>
                  <a:schemeClr val="accent3"/>
                </a:highlight>
                <a:latin typeface="Playfair Display SemiBold"/>
                <a:ea typeface="Playfair Display SemiBold"/>
                <a:cs typeface="Playfair Display SemiBold"/>
                <a:sym typeface="Playfair Display SemiBold"/>
              </a:rPr>
              <a:t>2014</a:t>
            </a:r>
            <a:endParaRPr sz="1700">
              <a:solidFill>
                <a:schemeClr val="accent6"/>
              </a:solidFill>
              <a:highlight>
                <a:schemeClr val="accent3"/>
              </a:highlight>
              <a:latin typeface="Playfair Display SemiBold"/>
              <a:ea typeface="Playfair Display SemiBold"/>
              <a:cs typeface="Playfair Display SemiBold"/>
              <a:sym typeface="Playfair Display SemiBold"/>
            </a:endParaRPr>
          </a:p>
        </p:txBody>
      </p:sp>
      <p:cxnSp>
        <p:nvCxnSpPr>
          <p:cNvPr id="1486" name="Google Shape;1486;p40"/>
          <p:cNvCxnSpPr>
            <a:stCxn id="1483" idx="3"/>
            <a:endCxn id="1484" idx="1"/>
          </p:cNvCxnSpPr>
          <p:nvPr/>
        </p:nvCxnSpPr>
        <p:spPr>
          <a:xfrm>
            <a:off x="2777719" y="3265075"/>
            <a:ext cx="1428600" cy="0"/>
          </a:xfrm>
          <a:prstGeom prst="straightConnector1">
            <a:avLst/>
          </a:prstGeom>
          <a:noFill/>
          <a:ln w="19050" cap="flat" cmpd="sng">
            <a:solidFill>
              <a:schemeClr val="dk1"/>
            </a:solidFill>
            <a:prstDash val="solid"/>
            <a:round/>
            <a:headEnd type="none" w="med" len="med"/>
            <a:tailEnd type="none" w="med" len="med"/>
          </a:ln>
        </p:spPr>
      </p:cxnSp>
      <p:cxnSp>
        <p:nvCxnSpPr>
          <p:cNvPr id="1487" name="Google Shape;1487;p40"/>
          <p:cNvCxnSpPr>
            <a:stCxn id="1484" idx="3"/>
            <a:endCxn id="1485" idx="1"/>
          </p:cNvCxnSpPr>
          <p:nvPr/>
        </p:nvCxnSpPr>
        <p:spPr>
          <a:xfrm>
            <a:off x="4937700" y="3265075"/>
            <a:ext cx="1428600" cy="0"/>
          </a:xfrm>
          <a:prstGeom prst="straightConnector1">
            <a:avLst/>
          </a:prstGeom>
          <a:noFill/>
          <a:ln w="19050" cap="flat" cmpd="sng">
            <a:solidFill>
              <a:schemeClr val="dk1"/>
            </a:solidFill>
            <a:prstDash val="solid"/>
            <a:round/>
            <a:headEnd type="none" w="med" len="med"/>
            <a:tailEnd type="none" w="med" len="med"/>
          </a:ln>
        </p:spPr>
      </p:cxnSp>
      <p:pic>
        <p:nvPicPr>
          <p:cNvPr id="1488" name="Google Shape;1488;p40"/>
          <p:cNvPicPr preferRelativeResize="0"/>
          <p:nvPr/>
        </p:nvPicPr>
        <p:blipFill rotWithShape="1">
          <a:blip r:embed="rId3">
            <a:alphaModFix/>
          </a:blip>
          <a:srcRect l="27328" t="19948" r="30420" b="19948"/>
          <a:stretch/>
        </p:blipFill>
        <p:spPr>
          <a:xfrm>
            <a:off x="2344350" y="1527100"/>
            <a:ext cx="1371600" cy="1371600"/>
          </a:xfrm>
          <a:prstGeom prst="ellipse">
            <a:avLst/>
          </a:prstGeom>
          <a:noFill/>
          <a:ln w="19050" cap="flat" cmpd="sng">
            <a:solidFill>
              <a:schemeClr val="dk1"/>
            </a:solidFill>
            <a:prstDash val="solid"/>
            <a:round/>
            <a:headEnd type="none" w="sm" len="sm"/>
            <a:tailEnd type="none" w="sm" len="sm"/>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92"/>
        <p:cNvGrpSpPr/>
        <p:nvPr/>
      </p:nvGrpSpPr>
      <p:grpSpPr>
        <a:xfrm>
          <a:off x="0" y="0"/>
          <a:ext cx="0" cy="0"/>
          <a:chOff x="0" y="0"/>
          <a:chExt cx="0" cy="0"/>
        </a:xfrm>
      </p:grpSpPr>
      <p:sp>
        <p:nvSpPr>
          <p:cNvPr id="1493" name="Google Shape;1493;p41"/>
          <p:cNvSpPr txBox="1">
            <a:spLocks noGrp="1"/>
          </p:cNvSpPr>
          <p:nvPr>
            <p:ph type="ctrTitle" idx="6"/>
          </p:nvPr>
        </p:nvSpPr>
        <p:spPr>
          <a:xfrm>
            <a:off x="1454600" y="791675"/>
            <a:ext cx="6234600" cy="51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REVISÃO DOS </a:t>
            </a:r>
            <a:r>
              <a:rPr lang="en">
                <a:solidFill>
                  <a:schemeClr val="dk2"/>
                </a:solidFill>
              </a:rPr>
              <a:t>SISTEMAS</a:t>
            </a:r>
            <a:endParaRPr>
              <a:solidFill>
                <a:schemeClr val="dk2"/>
              </a:solidFill>
            </a:endParaRPr>
          </a:p>
        </p:txBody>
      </p:sp>
      <p:sp>
        <p:nvSpPr>
          <p:cNvPr id="1494" name="Google Shape;1494;p41"/>
          <p:cNvSpPr txBox="1">
            <a:spLocks noGrp="1"/>
          </p:cNvSpPr>
          <p:nvPr>
            <p:ph type="ctrTitle"/>
          </p:nvPr>
        </p:nvSpPr>
        <p:spPr>
          <a:xfrm>
            <a:off x="1555850" y="3065600"/>
            <a:ext cx="1616400" cy="3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Saturno</a:t>
            </a:r>
            <a:endParaRPr/>
          </a:p>
        </p:txBody>
      </p:sp>
      <p:sp>
        <p:nvSpPr>
          <p:cNvPr id="1495" name="Google Shape;1495;p41"/>
          <p:cNvSpPr txBox="1">
            <a:spLocks noGrp="1"/>
          </p:cNvSpPr>
          <p:nvPr>
            <p:ph type="subTitle" idx="1"/>
          </p:nvPr>
        </p:nvSpPr>
        <p:spPr>
          <a:xfrm>
            <a:off x="1477100" y="3612925"/>
            <a:ext cx="1773900" cy="70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Saturno é um gigante gasoso e tem vários anéis</a:t>
            </a:r>
            <a:endParaRPr/>
          </a:p>
        </p:txBody>
      </p:sp>
      <p:sp>
        <p:nvSpPr>
          <p:cNvPr id="1496" name="Google Shape;1496;p41"/>
          <p:cNvSpPr txBox="1">
            <a:spLocks noGrp="1"/>
          </p:cNvSpPr>
          <p:nvPr>
            <p:ph type="ctrTitle" idx="2"/>
          </p:nvPr>
        </p:nvSpPr>
        <p:spPr>
          <a:xfrm>
            <a:off x="3763800" y="3065600"/>
            <a:ext cx="1616400" cy="3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Vênus</a:t>
            </a:r>
            <a:endParaRPr/>
          </a:p>
        </p:txBody>
      </p:sp>
      <p:sp>
        <p:nvSpPr>
          <p:cNvPr id="1497" name="Google Shape;1497;p41"/>
          <p:cNvSpPr txBox="1">
            <a:spLocks noGrp="1"/>
          </p:cNvSpPr>
          <p:nvPr>
            <p:ph type="subTitle" idx="3"/>
          </p:nvPr>
        </p:nvSpPr>
        <p:spPr>
          <a:xfrm>
            <a:off x="3685050" y="3612925"/>
            <a:ext cx="1773900" cy="70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Vênus é o segundo planeta mais próximo do Sol</a:t>
            </a:r>
            <a:endParaRPr/>
          </a:p>
          <a:p>
            <a:pPr marL="0" lvl="0" indent="0" algn="ctr" rtl="0">
              <a:spcBef>
                <a:spcPts val="0"/>
              </a:spcBef>
              <a:spcAft>
                <a:spcPts val="0"/>
              </a:spcAft>
              <a:buNone/>
            </a:pPr>
            <a:endParaRPr/>
          </a:p>
        </p:txBody>
      </p:sp>
      <p:sp>
        <p:nvSpPr>
          <p:cNvPr id="1498" name="Google Shape;1498;p41"/>
          <p:cNvSpPr txBox="1">
            <a:spLocks noGrp="1"/>
          </p:cNvSpPr>
          <p:nvPr>
            <p:ph type="ctrTitle" idx="4"/>
          </p:nvPr>
        </p:nvSpPr>
        <p:spPr>
          <a:xfrm>
            <a:off x="5971750" y="3065600"/>
            <a:ext cx="1616400" cy="3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Marte</a:t>
            </a:r>
            <a:endParaRPr/>
          </a:p>
        </p:txBody>
      </p:sp>
      <p:sp>
        <p:nvSpPr>
          <p:cNvPr id="1499" name="Google Shape;1499;p41"/>
          <p:cNvSpPr txBox="1">
            <a:spLocks noGrp="1"/>
          </p:cNvSpPr>
          <p:nvPr>
            <p:ph type="subTitle" idx="5"/>
          </p:nvPr>
        </p:nvSpPr>
        <p:spPr>
          <a:xfrm>
            <a:off x="5893000" y="3612925"/>
            <a:ext cx="1773900" cy="70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Apesar de ser vermelho, Marte é verdadeiramente frio</a:t>
            </a:r>
            <a:endParaRPr/>
          </a:p>
          <a:p>
            <a:pPr marL="0" lvl="0" indent="0" algn="ctr" rtl="0">
              <a:spcBef>
                <a:spcPts val="0"/>
              </a:spcBef>
              <a:spcAft>
                <a:spcPts val="0"/>
              </a:spcAft>
              <a:buNone/>
            </a:pPr>
            <a:endParaRPr/>
          </a:p>
        </p:txBody>
      </p:sp>
      <p:sp>
        <p:nvSpPr>
          <p:cNvPr id="1500" name="Google Shape;1500;p41"/>
          <p:cNvSpPr txBox="1"/>
          <p:nvPr/>
        </p:nvSpPr>
        <p:spPr>
          <a:xfrm>
            <a:off x="2082875" y="1386975"/>
            <a:ext cx="4978200" cy="51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Arvo"/>
                <a:ea typeface="Arvo"/>
                <a:cs typeface="Arvo"/>
                <a:sym typeface="Arvo"/>
              </a:rPr>
              <a:t>Mercúrio é o planeta mais próximo do Sol e o mais pequeno do Sistema Solar. Foi nomeado em homenagem a um deus romano</a:t>
            </a:r>
            <a:endParaRPr sz="1200">
              <a:latin typeface="Arvo"/>
              <a:ea typeface="Arvo"/>
              <a:cs typeface="Arvo"/>
              <a:sym typeface="Arvo"/>
            </a:endParaRPr>
          </a:p>
        </p:txBody>
      </p:sp>
      <p:grpSp>
        <p:nvGrpSpPr>
          <p:cNvPr id="1501" name="Google Shape;1501;p41"/>
          <p:cNvGrpSpPr/>
          <p:nvPr/>
        </p:nvGrpSpPr>
        <p:grpSpPr>
          <a:xfrm>
            <a:off x="6498775" y="2254230"/>
            <a:ext cx="562351" cy="548635"/>
            <a:chOff x="6455975" y="3793600"/>
            <a:chExt cx="330600" cy="330125"/>
          </a:xfrm>
        </p:grpSpPr>
        <p:sp>
          <p:nvSpPr>
            <p:cNvPr id="1502" name="Google Shape;1502;p41"/>
            <p:cNvSpPr/>
            <p:nvPr/>
          </p:nvSpPr>
          <p:spPr>
            <a:xfrm>
              <a:off x="6455975" y="3793600"/>
              <a:ext cx="330600" cy="330125"/>
            </a:xfrm>
            <a:custGeom>
              <a:avLst/>
              <a:gdLst/>
              <a:ahLst/>
              <a:cxnLst/>
              <a:rect l="l" t="t" r="r" b="b"/>
              <a:pathLst>
                <a:path w="13224" h="13205" extrusionOk="0">
                  <a:moveTo>
                    <a:pt x="6603" y="1"/>
                  </a:moveTo>
                  <a:cubicBezTo>
                    <a:pt x="2958" y="1"/>
                    <a:pt x="1" y="2958"/>
                    <a:pt x="1" y="6603"/>
                  </a:cubicBezTo>
                  <a:cubicBezTo>
                    <a:pt x="1" y="10247"/>
                    <a:pt x="2958" y="13204"/>
                    <a:pt x="6603" y="13204"/>
                  </a:cubicBezTo>
                  <a:cubicBezTo>
                    <a:pt x="10247" y="13204"/>
                    <a:pt x="13224" y="10247"/>
                    <a:pt x="13224" y="6603"/>
                  </a:cubicBezTo>
                  <a:cubicBezTo>
                    <a:pt x="13224" y="2958"/>
                    <a:pt x="10247" y="1"/>
                    <a:pt x="6603" y="1"/>
                  </a:cubicBezTo>
                  <a:close/>
                </a:path>
              </a:pathLst>
            </a:custGeom>
            <a:solidFill>
              <a:srgbClr val="CFE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1"/>
            <p:cNvSpPr/>
            <p:nvPr/>
          </p:nvSpPr>
          <p:spPr>
            <a:xfrm>
              <a:off x="6522750" y="3860400"/>
              <a:ext cx="262400" cy="262850"/>
            </a:xfrm>
            <a:custGeom>
              <a:avLst/>
              <a:gdLst/>
              <a:ahLst/>
              <a:cxnLst/>
              <a:rect l="l" t="t" r="r" b="b"/>
              <a:pathLst>
                <a:path w="10496" h="10514" extrusionOk="0">
                  <a:moveTo>
                    <a:pt x="6030" y="0"/>
                  </a:moveTo>
                  <a:lnTo>
                    <a:pt x="1" y="6049"/>
                  </a:lnTo>
                  <a:lnTo>
                    <a:pt x="4466" y="10513"/>
                  </a:lnTo>
                  <a:cubicBezTo>
                    <a:pt x="7690" y="10246"/>
                    <a:pt x="10228" y="7670"/>
                    <a:pt x="10495" y="4446"/>
                  </a:cubicBezTo>
                  <a:lnTo>
                    <a:pt x="6030" y="0"/>
                  </a:lnTo>
                  <a:close/>
                </a:path>
              </a:pathLst>
            </a:custGeom>
            <a:solidFill>
              <a:srgbClr val="ABCB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1"/>
            <p:cNvSpPr/>
            <p:nvPr/>
          </p:nvSpPr>
          <p:spPr>
            <a:xfrm>
              <a:off x="6504625" y="3904275"/>
              <a:ext cx="93050" cy="107350"/>
            </a:xfrm>
            <a:custGeom>
              <a:avLst/>
              <a:gdLst/>
              <a:ahLst/>
              <a:cxnLst/>
              <a:rect l="l" t="t" r="r" b="b"/>
              <a:pathLst>
                <a:path w="3722" h="4294" extrusionOk="0">
                  <a:moveTo>
                    <a:pt x="2462" y="0"/>
                  </a:moveTo>
                  <a:lnTo>
                    <a:pt x="707" y="1775"/>
                  </a:lnTo>
                  <a:cubicBezTo>
                    <a:pt x="1" y="2462"/>
                    <a:pt x="1" y="3607"/>
                    <a:pt x="707" y="4294"/>
                  </a:cubicBezTo>
                  <a:lnTo>
                    <a:pt x="2481" y="2863"/>
                  </a:lnTo>
                  <a:lnTo>
                    <a:pt x="3722" y="1260"/>
                  </a:lnTo>
                  <a:lnTo>
                    <a:pt x="3149" y="306"/>
                  </a:lnTo>
                  <a:lnTo>
                    <a:pt x="2462" y="0"/>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1"/>
            <p:cNvSpPr/>
            <p:nvPr/>
          </p:nvSpPr>
          <p:spPr>
            <a:xfrm>
              <a:off x="6522750" y="3935750"/>
              <a:ext cx="107375" cy="88750"/>
            </a:xfrm>
            <a:custGeom>
              <a:avLst/>
              <a:gdLst/>
              <a:ahLst/>
              <a:cxnLst/>
              <a:rect l="l" t="t" r="r" b="b"/>
              <a:pathLst>
                <a:path w="4295" h="3550" extrusionOk="0">
                  <a:moveTo>
                    <a:pt x="3035" y="1"/>
                  </a:moveTo>
                  <a:lnTo>
                    <a:pt x="1" y="3035"/>
                  </a:lnTo>
                  <a:cubicBezTo>
                    <a:pt x="344" y="3378"/>
                    <a:pt x="802" y="3550"/>
                    <a:pt x="1260" y="3550"/>
                  </a:cubicBezTo>
                  <a:cubicBezTo>
                    <a:pt x="1718" y="3550"/>
                    <a:pt x="2176" y="3378"/>
                    <a:pt x="2520" y="3035"/>
                  </a:cubicBezTo>
                  <a:lnTo>
                    <a:pt x="4294" y="1279"/>
                  </a:lnTo>
                  <a:lnTo>
                    <a:pt x="3912" y="535"/>
                  </a:lnTo>
                  <a:lnTo>
                    <a:pt x="3035"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1"/>
            <p:cNvSpPr/>
            <p:nvPr/>
          </p:nvSpPr>
          <p:spPr>
            <a:xfrm>
              <a:off x="6566175" y="3847150"/>
              <a:ext cx="106875" cy="88625"/>
            </a:xfrm>
            <a:custGeom>
              <a:avLst/>
              <a:gdLst/>
              <a:ahLst/>
              <a:cxnLst/>
              <a:rect l="l" t="t" r="r" b="b"/>
              <a:pathLst>
                <a:path w="4275" h="3545" extrusionOk="0">
                  <a:moveTo>
                    <a:pt x="3032" y="1"/>
                  </a:moveTo>
                  <a:cubicBezTo>
                    <a:pt x="2576" y="1"/>
                    <a:pt x="2118" y="177"/>
                    <a:pt x="1775" y="530"/>
                  </a:cubicBezTo>
                  <a:lnTo>
                    <a:pt x="0" y="2285"/>
                  </a:lnTo>
                  <a:lnTo>
                    <a:pt x="1260" y="3545"/>
                  </a:lnTo>
                  <a:lnTo>
                    <a:pt x="2920" y="2266"/>
                  </a:lnTo>
                  <a:lnTo>
                    <a:pt x="4274" y="530"/>
                  </a:lnTo>
                  <a:cubicBezTo>
                    <a:pt x="3940" y="177"/>
                    <a:pt x="3487" y="1"/>
                    <a:pt x="3032"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1"/>
            <p:cNvSpPr/>
            <p:nvPr/>
          </p:nvSpPr>
          <p:spPr>
            <a:xfrm>
              <a:off x="6598600" y="3860400"/>
              <a:ext cx="93050" cy="107350"/>
            </a:xfrm>
            <a:custGeom>
              <a:avLst/>
              <a:gdLst/>
              <a:ahLst/>
              <a:cxnLst/>
              <a:rect l="l" t="t" r="r" b="b"/>
              <a:pathLst>
                <a:path w="3722" h="4294" extrusionOk="0">
                  <a:moveTo>
                    <a:pt x="3035" y="0"/>
                  </a:moveTo>
                  <a:lnTo>
                    <a:pt x="1" y="3015"/>
                  </a:lnTo>
                  <a:lnTo>
                    <a:pt x="1260" y="4293"/>
                  </a:lnTo>
                  <a:lnTo>
                    <a:pt x="3035" y="2519"/>
                  </a:lnTo>
                  <a:cubicBezTo>
                    <a:pt x="3721" y="1832"/>
                    <a:pt x="3721" y="687"/>
                    <a:pt x="3035" y="0"/>
                  </a:cubicBez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1"/>
            <p:cNvSpPr/>
            <p:nvPr/>
          </p:nvSpPr>
          <p:spPr>
            <a:xfrm>
              <a:off x="6612450" y="3892475"/>
              <a:ext cx="107350" cy="88625"/>
            </a:xfrm>
            <a:custGeom>
              <a:avLst/>
              <a:gdLst/>
              <a:ahLst/>
              <a:cxnLst/>
              <a:rect l="l" t="t" r="r" b="b"/>
              <a:pathLst>
                <a:path w="4294" h="3545" extrusionOk="0">
                  <a:moveTo>
                    <a:pt x="3017" y="0"/>
                  </a:moveTo>
                  <a:cubicBezTo>
                    <a:pt x="2557" y="0"/>
                    <a:pt x="2099" y="177"/>
                    <a:pt x="1756" y="530"/>
                  </a:cubicBezTo>
                  <a:lnTo>
                    <a:pt x="0" y="2285"/>
                  </a:lnTo>
                  <a:lnTo>
                    <a:pt x="305" y="2972"/>
                  </a:lnTo>
                  <a:lnTo>
                    <a:pt x="1259" y="3544"/>
                  </a:lnTo>
                  <a:lnTo>
                    <a:pt x="2862" y="2304"/>
                  </a:lnTo>
                  <a:lnTo>
                    <a:pt x="4293" y="530"/>
                  </a:lnTo>
                  <a:cubicBezTo>
                    <a:pt x="3940" y="177"/>
                    <a:pt x="3478" y="0"/>
                    <a:pt x="3017" y="0"/>
                  </a:cubicBez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1"/>
            <p:cNvSpPr/>
            <p:nvPr/>
          </p:nvSpPr>
          <p:spPr>
            <a:xfrm>
              <a:off x="6643450" y="3906175"/>
              <a:ext cx="93050" cy="107350"/>
            </a:xfrm>
            <a:custGeom>
              <a:avLst/>
              <a:gdLst/>
              <a:ahLst/>
              <a:cxnLst/>
              <a:rect l="l" t="t" r="r" b="b"/>
              <a:pathLst>
                <a:path w="3722" h="4294" extrusionOk="0">
                  <a:moveTo>
                    <a:pt x="3015" y="1"/>
                  </a:moveTo>
                  <a:lnTo>
                    <a:pt x="0" y="3035"/>
                  </a:lnTo>
                  <a:lnTo>
                    <a:pt x="516" y="3912"/>
                  </a:lnTo>
                  <a:lnTo>
                    <a:pt x="1260" y="4294"/>
                  </a:lnTo>
                  <a:lnTo>
                    <a:pt x="3015" y="2519"/>
                  </a:lnTo>
                  <a:cubicBezTo>
                    <a:pt x="3721" y="1833"/>
                    <a:pt x="3721" y="688"/>
                    <a:pt x="3015" y="1"/>
                  </a:cubicBez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1"/>
            <p:cNvSpPr/>
            <p:nvPr/>
          </p:nvSpPr>
          <p:spPr>
            <a:xfrm>
              <a:off x="6550900" y="3949600"/>
              <a:ext cx="93050" cy="106875"/>
            </a:xfrm>
            <a:custGeom>
              <a:avLst/>
              <a:gdLst/>
              <a:ahLst/>
              <a:cxnLst/>
              <a:rect l="l" t="t" r="r" b="b"/>
              <a:pathLst>
                <a:path w="3722" h="4275" extrusionOk="0">
                  <a:moveTo>
                    <a:pt x="2462" y="0"/>
                  </a:moveTo>
                  <a:lnTo>
                    <a:pt x="688" y="1775"/>
                  </a:lnTo>
                  <a:cubicBezTo>
                    <a:pt x="1" y="2461"/>
                    <a:pt x="1" y="3606"/>
                    <a:pt x="688" y="4274"/>
                  </a:cubicBezTo>
                  <a:lnTo>
                    <a:pt x="2424" y="2919"/>
                  </a:lnTo>
                  <a:lnTo>
                    <a:pt x="3721" y="1259"/>
                  </a:lnTo>
                  <a:lnTo>
                    <a:pt x="2462" y="0"/>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1"/>
            <p:cNvSpPr/>
            <p:nvPr/>
          </p:nvSpPr>
          <p:spPr>
            <a:xfrm>
              <a:off x="6568075" y="3981075"/>
              <a:ext cx="107350" cy="88750"/>
            </a:xfrm>
            <a:custGeom>
              <a:avLst/>
              <a:gdLst/>
              <a:ahLst/>
              <a:cxnLst/>
              <a:rect l="l" t="t" r="r" b="b"/>
              <a:pathLst>
                <a:path w="4294" h="3550" extrusionOk="0">
                  <a:moveTo>
                    <a:pt x="3034" y="0"/>
                  </a:moveTo>
                  <a:lnTo>
                    <a:pt x="1" y="3034"/>
                  </a:lnTo>
                  <a:cubicBezTo>
                    <a:pt x="344" y="3378"/>
                    <a:pt x="802" y="3549"/>
                    <a:pt x="1260" y="3549"/>
                  </a:cubicBezTo>
                  <a:cubicBezTo>
                    <a:pt x="1718" y="3549"/>
                    <a:pt x="2176" y="3378"/>
                    <a:pt x="2519" y="3034"/>
                  </a:cubicBezTo>
                  <a:lnTo>
                    <a:pt x="4294" y="1279"/>
                  </a:lnTo>
                  <a:lnTo>
                    <a:pt x="3034" y="0"/>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 name="Google Shape;1512;p41"/>
          <p:cNvGrpSpPr/>
          <p:nvPr/>
        </p:nvGrpSpPr>
        <p:grpSpPr>
          <a:xfrm>
            <a:off x="4290825" y="2254251"/>
            <a:ext cx="562351" cy="548593"/>
            <a:chOff x="5915050" y="2194200"/>
            <a:chExt cx="330600" cy="330100"/>
          </a:xfrm>
        </p:grpSpPr>
        <p:sp>
          <p:nvSpPr>
            <p:cNvPr id="1513" name="Google Shape;1513;p41"/>
            <p:cNvSpPr/>
            <p:nvPr/>
          </p:nvSpPr>
          <p:spPr>
            <a:xfrm>
              <a:off x="5915050" y="2194200"/>
              <a:ext cx="330600" cy="330100"/>
            </a:xfrm>
            <a:custGeom>
              <a:avLst/>
              <a:gdLst/>
              <a:ahLst/>
              <a:cxnLst/>
              <a:rect l="l" t="t" r="r" b="b"/>
              <a:pathLst>
                <a:path w="13224" h="13204" extrusionOk="0">
                  <a:moveTo>
                    <a:pt x="6602" y="0"/>
                  </a:moveTo>
                  <a:cubicBezTo>
                    <a:pt x="2958" y="0"/>
                    <a:pt x="0" y="2958"/>
                    <a:pt x="0" y="6602"/>
                  </a:cubicBezTo>
                  <a:cubicBezTo>
                    <a:pt x="0" y="10246"/>
                    <a:pt x="2958" y="13204"/>
                    <a:pt x="6602" y="13204"/>
                  </a:cubicBezTo>
                  <a:cubicBezTo>
                    <a:pt x="10266" y="13204"/>
                    <a:pt x="13223" y="10246"/>
                    <a:pt x="13223" y="6602"/>
                  </a:cubicBezTo>
                  <a:cubicBezTo>
                    <a:pt x="13223" y="2958"/>
                    <a:pt x="10266" y="0"/>
                    <a:pt x="6602" y="0"/>
                  </a:cubicBez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1"/>
            <p:cNvSpPr/>
            <p:nvPr/>
          </p:nvSpPr>
          <p:spPr>
            <a:xfrm>
              <a:off x="6031450" y="2244275"/>
              <a:ext cx="207525" cy="278125"/>
            </a:xfrm>
            <a:custGeom>
              <a:avLst/>
              <a:gdLst/>
              <a:ahLst/>
              <a:cxnLst/>
              <a:rect l="l" t="t" r="r" b="b"/>
              <a:pathLst>
                <a:path w="8301" h="11125" extrusionOk="0">
                  <a:moveTo>
                    <a:pt x="1927" y="1"/>
                  </a:moveTo>
                  <a:lnTo>
                    <a:pt x="0" y="8282"/>
                  </a:lnTo>
                  <a:lnTo>
                    <a:pt x="2843" y="11125"/>
                  </a:lnTo>
                  <a:cubicBezTo>
                    <a:pt x="5495" y="10762"/>
                    <a:pt x="7613" y="8854"/>
                    <a:pt x="8300" y="6373"/>
                  </a:cubicBezTo>
                  <a:lnTo>
                    <a:pt x="1927"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1"/>
            <p:cNvSpPr/>
            <p:nvPr/>
          </p:nvSpPr>
          <p:spPr>
            <a:xfrm>
              <a:off x="6005675" y="2244275"/>
              <a:ext cx="81125" cy="229475"/>
            </a:xfrm>
            <a:custGeom>
              <a:avLst/>
              <a:gdLst/>
              <a:ahLst/>
              <a:cxnLst/>
              <a:rect l="l" t="t" r="r" b="b"/>
              <a:pathLst>
                <a:path w="3245" h="9179" extrusionOk="0">
                  <a:moveTo>
                    <a:pt x="2996" y="1"/>
                  </a:moveTo>
                  <a:lnTo>
                    <a:pt x="669" y="5744"/>
                  </a:lnTo>
                  <a:cubicBezTo>
                    <a:pt x="1" y="7404"/>
                    <a:pt x="1222" y="9178"/>
                    <a:pt x="2996" y="9178"/>
                  </a:cubicBezTo>
                  <a:lnTo>
                    <a:pt x="3244" y="4847"/>
                  </a:lnTo>
                  <a:lnTo>
                    <a:pt x="2996"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1"/>
            <p:cNvSpPr/>
            <p:nvPr/>
          </p:nvSpPr>
          <p:spPr>
            <a:xfrm>
              <a:off x="6080575" y="2244275"/>
              <a:ext cx="74425" cy="229475"/>
            </a:xfrm>
            <a:custGeom>
              <a:avLst/>
              <a:gdLst/>
              <a:ahLst/>
              <a:cxnLst/>
              <a:rect l="l" t="t" r="r" b="b"/>
              <a:pathLst>
                <a:path w="2977" h="9179" extrusionOk="0">
                  <a:moveTo>
                    <a:pt x="0" y="1"/>
                  </a:moveTo>
                  <a:lnTo>
                    <a:pt x="0" y="9178"/>
                  </a:lnTo>
                  <a:cubicBezTo>
                    <a:pt x="1756" y="9178"/>
                    <a:pt x="2977" y="7404"/>
                    <a:pt x="2309" y="5744"/>
                  </a:cubicBezTo>
                  <a:lnTo>
                    <a:pt x="0" y="1"/>
                  </a:lnTo>
                  <a:close/>
                </a:path>
              </a:pathLst>
            </a:custGeom>
            <a:solidFill>
              <a:srgbClr val="CC8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 name="Google Shape;1517;p41"/>
          <p:cNvGrpSpPr/>
          <p:nvPr/>
        </p:nvGrpSpPr>
        <p:grpSpPr>
          <a:xfrm>
            <a:off x="2082875" y="2254251"/>
            <a:ext cx="562351" cy="548593"/>
            <a:chOff x="4512150" y="2194200"/>
            <a:chExt cx="330600" cy="330100"/>
          </a:xfrm>
        </p:grpSpPr>
        <p:sp>
          <p:nvSpPr>
            <p:cNvPr id="1518" name="Google Shape;1518;p41"/>
            <p:cNvSpPr/>
            <p:nvPr/>
          </p:nvSpPr>
          <p:spPr>
            <a:xfrm>
              <a:off x="4512150" y="2194200"/>
              <a:ext cx="330600" cy="330100"/>
            </a:xfrm>
            <a:custGeom>
              <a:avLst/>
              <a:gdLst/>
              <a:ahLst/>
              <a:cxnLst/>
              <a:rect l="l" t="t" r="r" b="b"/>
              <a:pathLst>
                <a:path w="13224" h="13204" extrusionOk="0">
                  <a:moveTo>
                    <a:pt x="6602" y="0"/>
                  </a:moveTo>
                  <a:cubicBezTo>
                    <a:pt x="2958" y="0"/>
                    <a:pt x="1" y="2958"/>
                    <a:pt x="1" y="6602"/>
                  </a:cubicBezTo>
                  <a:cubicBezTo>
                    <a:pt x="1" y="10246"/>
                    <a:pt x="2958" y="13204"/>
                    <a:pt x="6602" y="13204"/>
                  </a:cubicBezTo>
                  <a:cubicBezTo>
                    <a:pt x="10247" y="13204"/>
                    <a:pt x="13223" y="10246"/>
                    <a:pt x="13223" y="6602"/>
                  </a:cubicBezTo>
                  <a:cubicBezTo>
                    <a:pt x="13223" y="2958"/>
                    <a:pt x="10247" y="0"/>
                    <a:pt x="6602" y="0"/>
                  </a:cubicBezTo>
                  <a:close/>
                </a:path>
              </a:pathLst>
            </a:custGeom>
            <a:solidFill>
              <a:srgbClr val="EBD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1"/>
            <p:cNvSpPr/>
            <p:nvPr/>
          </p:nvSpPr>
          <p:spPr>
            <a:xfrm>
              <a:off x="4567000" y="2274325"/>
              <a:ext cx="274800" cy="249975"/>
            </a:xfrm>
            <a:custGeom>
              <a:avLst/>
              <a:gdLst/>
              <a:ahLst/>
              <a:cxnLst/>
              <a:rect l="l" t="t" r="r" b="b"/>
              <a:pathLst>
                <a:path w="10992" h="9999" extrusionOk="0">
                  <a:moveTo>
                    <a:pt x="8835" y="1"/>
                  </a:moveTo>
                  <a:lnTo>
                    <a:pt x="1" y="6831"/>
                  </a:lnTo>
                  <a:lnTo>
                    <a:pt x="3035" y="9865"/>
                  </a:lnTo>
                  <a:cubicBezTo>
                    <a:pt x="3493" y="9961"/>
                    <a:pt x="3931" y="9999"/>
                    <a:pt x="4408" y="9999"/>
                  </a:cubicBezTo>
                  <a:cubicBezTo>
                    <a:pt x="8072" y="9980"/>
                    <a:pt x="10991" y="7022"/>
                    <a:pt x="10991" y="3397"/>
                  </a:cubicBezTo>
                  <a:cubicBezTo>
                    <a:pt x="10991" y="2920"/>
                    <a:pt x="10953" y="2481"/>
                    <a:pt x="10858" y="2023"/>
                  </a:cubicBezTo>
                  <a:lnTo>
                    <a:pt x="8835" y="1"/>
                  </a:lnTo>
                  <a:close/>
                </a:path>
              </a:pathLst>
            </a:custGeom>
            <a:solidFill>
              <a:srgbClr val="E3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1"/>
            <p:cNvSpPr/>
            <p:nvPr/>
          </p:nvSpPr>
          <p:spPr>
            <a:xfrm>
              <a:off x="4567000" y="2274325"/>
              <a:ext cx="116425" cy="170800"/>
            </a:xfrm>
            <a:custGeom>
              <a:avLst/>
              <a:gdLst/>
              <a:ahLst/>
              <a:cxnLst/>
              <a:rect l="l" t="t" r="r" b="b"/>
              <a:pathLst>
                <a:path w="4657" h="6832" extrusionOk="0">
                  <a:moveTo>
                    <a:pt x="1" y="1"/>
                  </a:moveTo>
                  <a:lnTo>
                    <a:pt x="1" y="6812"/>
                  </a:lnTo>
                  <a:lnTo>
                    <a:pt x="2596" y="6831"/>
                  </a:lnTo>
                  <a:lnTo>
                    <a:pt x="4656" y="3092"/>
                  </a:lnTo>
                  <a:lnTo>
                    <a:pt x="2596"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1"/>
            <p:cNvSpPr/>
            <p:nvPr/>
          </p:nvSpPr>
          <p:spPr>
            <a:xfrm>
              <a:off x="4676250" y="2273375"/>
              <a:ext cx="111650" cy="171750"/>
            </a:xfrm>
            <a:custGeom>
              <a:avLst/>
              <a:gdLst/>
              <a:ahLst/>
              <a:cxnLst/>
              <a:rect l="l" t="t" r="r" b="b"/>
              <a:pathLst>
                <a:path w="4466" h="6870" extrusionOk="0">
                  <a:moveTo>
                    <a:pt x="1851" y="1"/>
                  </a:moveTo>
                  <a:lnTo>
                    <a:pt x="0" y="3206"/>
                  </a:lnTo>
                  <a:lnTo>
                    <a:pt x="1851" y="6869"/>
                  </a:lnTo>
                  <a:lnTo>
                    <a:pt x="4465" y="6869"/>
                  </a:lnTo>
                  <a:lnTo>
                    <a:pt x="4465" y="1"/>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1"/>
            <p:cNvSpPr/>
            <p:nvPr/>
          </p:nvSpPr>
          <p:spPr>
            <a:xfrm>
              <a:off x="4625675" y="2272900"/>
              <a:ext cx="51075" cy="171750"/>
            </a:xfrm>
            <a:custGeom>
              <a:avLst/>
              <a:gdLst/>
              <a:ahLst/>
              <a:cxnLst/>
              <a:rect l="l" t="t" r="r" b="b"/>
              <a:pathLst>
                <a:path w="2043" h="6870" extrusionOk="0">
                  <a:moveTo>
                    <a:pt x="249" y="0"/>
                  </a:moveTo>
                  <a:lnTo>
                    <a:pt x="249" y="20"/>
                  </a:lnTo>
                  <a:lnTo>
                    <a:pt x="249" y="2443"/>
                  </a:lnTo>
                  <a:cubicBezTo>
                    <a:pt x="96" y="2748"/>
                    <a:pt x="1" y="3072"/>
                    <a:pt x="1" y="3435"/>
                  </a:cubicBezTo>
                  <a:cubicBezTo>
                    <a:pt x="1" y="3797"/>
                    <a:pt x="96" y="4160"/>
                    <a:pt x="249" y="4427"/>
                  </a:cubicBezTo>
                  <a:lnTo>
                    <a:pt x="249" y="6869"/>
                  </a:lnTo>
                  <a:lnTo>
                    <a:pt x="1527" y="6869"/>
                  </a:lnTo>
                  <a:lnTo>
                    <a:pt x="2042" y="6144"/>
                  </a:lnTo>
                  <a:lnTo>
                    <a:pt x="2042" y="516"/>
                  </a:lnTo>
                  <a:lnTo>
                    <a:pt x="1489"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1"/>
            <p:cNvSpPr/>
            <p:nvPr/>
          </p:nvSpPr>
          <p:spPr>
            <a:xfrm>
              <a:off x="4677200" y="2273375"/>
              <a:ext cx="52025" cy="171275"/>
            </a:xfrm>
            <a:custGeom>
              <a:avLst/>
              <a:gdLst/>
              <a:ahLst/>
              <a:cxnLst/>
              <a:rect l="l" t="t" r="r" b="b"/>
              <a:pathLst>
                <a:path w="2081" h="6851" extrusionOk="0">
                  <a:moveTo>
                    <a:pt x="554" y="1"/>
                  </a:moveTo>
                  <a:lnTo>
                    <a:pt x="0" y="478"/>
                  </a:lnTo>
                  <a:lnTo>
                    <a:pt x="0" y="6144"/>
                  </a:lnTo>
                  <a:lnTo>
                    <a:pt x="554" y="6850"/>
                  </a:lnTo>
                  <a:lnTo>
                    <a:pt x="1813" y="6850"/>
                  </a:lnTo>
                  <a:lnTo>
                    <a:pt x="1813" y="4427"/>
                  </a:lnTo>
                  <a:cubicBezTo>
                    <a:pt x="1985" y="4103"/>
                    <a:pt x="2080" y="3778"/>
                    <a:pt x="2080" y="3416"/>
                  </a:cubicBezTo>
                  <a:cubicBezTo>
                    <a:pt x="2080" y="3053"/>
                    <a:pt x="1985" y="2729"/>
                    <a:pt x="1813" y="2424"/>
                  </a:cubicBezTo>
                  <a:lnTo>
                    <a:pt x="1813" y="1"/>
                  </a:lnTo>
                  <a:close/>
                </a:path>
              </a:pathLst>
            </a:custGeom>
            <a:solidFill>
              <a:srgbClr val="5A77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1"/>
            <p:cNvSpPr/>
            <p:nvPr/>
          </p:nvSpPr>
          <p:spPr>
            <a:xfrm>
              <a:off x="4734450" y="2405975"/>
              <a:ext cx="40075" cy="26275"/>
            </a:xfrm>
            <a:custGeom>
              <a:avLst/>
              <a:gdLst/>
              <a:ahLst/>
              <a:cxnLst/>
              <a:rect l="l" t="t" r="r" b="b"/>
              <a:pathLst>
                <a:path w="1603" h="1051" extrusionOk="0">
                  <a:moveTo>
                    <a:pt x="0" y="1"/>
                  </a:moveTo>
                  <a:lnTo>
                    <a:pt x="0" y="1050"/>
                  </a:lnTo>
                  <a:lnTo>
                    <a:pt x="1603" y="1050"/>
                  </a:lnTo>
                  <a:lnTo>
                    <a:pt x="1603" y="1"/>
                  </a:lnTo>
                  <a:close/>
                </a:path>
              </a:pathLst>
            </a:custGeom>
            <a:solidFill>
              <a:srgbClr val="082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1"/>
            <p:cNvSpPr/>
            <p:nvPr/>
          </p:nvSpPr>
          <p:spPr>
            <a:xfrm>
              <a:off x="4589900" y="2296275"/>
              <a:ext cx="19100" cy="19100"/>
            </a:xfrm>
            <a:custGeom>
              <a:avLst/>
              <a:gdLst/>
              <a:ahLst/>
              <a:cxnLst/>
              <a:rect l="l" t="t" r="r" b="b"/>
              <a:pathLst>
                <a:path w="764" h="764" extrusionOk="0">
                  <a:moveTo>
                    <a:pt x="1" y="0"/>
                  </a:moveTo>
                  <a:lnTo>
                    <a:pt x="1" y="764"/>
                  </a:lnTo>
                  <a:lnTo>
                    <a:pt x="764" y="764"/>
                  </a:lnTo>
                  <a:lnTo>
                    <a:pt x="764"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1"/>
            <p:cNvSpPr/>
            <p:nvPr/>
          </p:nvSpPr>
          <p:spPr>
            <a:xfrm>
              <a:off x="4589900" y="2330150"/>
              <a:ext cx="19100" cy="19100"/>
            </a:xfrm>
            <a:custGeom>
              <a:avLst/>
              <a:gdLst/>
              <a:ahLst/>
              <a:cxnLst/>
              <a:rect l="l" t="t" r="r" b="b"/>
              <a:pathLst>
                <a:path w="764" h="764" extrusionOk="0">
                  <a:moveTo>
                    <a:pt x="1" y="0"/>
                  </a:moveTo>
                  <a:lnTo>
                    <a:pt x="1" y="763"/>
                  </a:lnTo>
                  <a:lnTo>
                    <a:pt x="764" y="763"/>
                  </a:lnTo>
                  <a:lnTo>
                    <a:pt x="764" y="0"/>
                  </a:lnTo>
                  <a:close/>
                </a:path>
              </a:pathLst>
            </a:custGeom>
            <a:solidFill>
              <a:srgbClr val="8DA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1"/>
            <p:cNvSpPr/>
            <p:nvPr/>
          </p:nvSpPr>
          <p:spPr>
            <a:xfrm>
              <a:off x="4646200" y="2273375"/>
              <a:ext cx="31025" cy="78250"/>
            </a:xfrm>
            <a:custGeom>
              <a:avLst/>
              <a:gdLst/>
              <a:ahLst/>
              <a:cxnLst/>
              <a:rect l="l" t="t" r="r" b="b"/>
              <a:pathLst>
                <a:path w="1241" h="3130" extrusionOk="0">
                  <a:moveTo>
                    <a:pt x="706" y="1"/>
                  </a:moveTo>
                  <a:lnTo>
                    <a:pt x="706" y="1756"/>
                  </a:lnTo>
                  <a:cubicBezTo>
                    <a:pt x="325" y="1756"/>
                    <a:pt x="0" y="2061"/>
                    <a:pt x="0" y="2443"/>
                  </a:cubicBezTo>
                  <a:cubicBezTo>
                    <a:pt x="0" y="2824"/>
                    <a:pt x="325" y="3130"/>
                    <a:pt x="706" y="3130"/>
                  </a:cubicBezTo>
                  <a:cubicBezTo>
                    <a:pt x="916" y="3130"/>
                    <a:pt x="1107" y="3034"/>
                    <a:pt x="1240" y="2863"/>
                  </a:cubicBezTo>
                  <a:lnTo>
                    <a:pt x="1240"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1"/>
            <p:cNvSpPr/>
            <p:nvPr/>
          </p:nvSpPr>
          <p:spPr>
            <a:xfrm>
              <a:off x="4677200" y="2273375"/>
              <a:ext cx="31025" cy="78250"/>
            </a:xfrm>
            <a:custGeom>
              <a:avLst/>
              <a:gdLst/>
              <a:ahLst/>
              <a:cxnLst/>
              <a:rect l="l" t="t" r="r" b="b"/>
              <a:pathLst>
                <a:path w="1241" h="3130" extrusionOk="0">
                  <a:moveTo>
                    <a:pt x="0" y="1"/>
                  </a:moveTo>
                  <a:lnTo>
                    <a:pt x="0" y="2863"/>
                  </a:lnTo>
                  <a:cubicBezTo>
                    <a:pt x="134" y="3034"/>
                    <a:pt x="325" y="3130"/>
                    <a:pt x="554" y="3130"/>
                  </a:cubicBezTo>
                  <a:cubicBezTo>
                    <a:pt x="935" y="3130"/>
                    <a:pt x="1241" y="2824"/>
                    <a:pt x="1241" y="2443"/>
                  </a:cubicBezTo>
                  <a:cubicBezTo>
                    <a:pt x="1241" y="2061"/>
                    <a:pt x="935" y="1756"/>
                    <a:pt x="554" y="1756"/>
                  </a:cubicBezTo>
                  <a:lnTo>
                    <a:pt x="554" y="1"/>
                  </a:ln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1"/>
            <p:cNvSpPr/>
            <p:nvPr/>
          </p:nvSpPr>
          <p:spPr>
            <a:xfrm>
              <a:off x="4677200" y="2366400"/>
              <a:ext cx="31025" cy="78725"/>
            </a:xfrm>
            <a:custGeom>
              <a:avLst/>
              <a:gdLst/>
              <a:ahLst/>
              <a:cxnLst/>
              <a:rect l="l" t="t" r="r" b="b"/>
              <a:pathLst>
                <a:path w="1241" h="3149" extrusionOk="0">
                  <a:moveTo>
                    <a:pt x="554" y="0"/>
                  </a:moveTo>
                  <a:cubicBezTo>
                    <a:pt x="344" y="0"/>
                    <a:pt x="153" y="96"/>
                    <a:pt x="0" y="267"/>
                  </a:cubicBezTo>
                  <a:lnTo>
                    <a:pt x="0" y="3148"/>
                  </a:lnTo>
                  <a:lnTo>
                    <a:pt x="554" y="3148"/>
                  </a:lnTo>
                  <a:lnTo>
                    <a:pt x="554" y="1393"/>
                  </a:lnTo>
                  <a:cubicBezTo>
                    <a:pt x="935" y="1393"/>
                    <a:pt x="1241" y="1069"/>
                    <a:pt x="1241" y="687"/>
                  </a:cubicBezTo>
                  <a:cubicBezTo>
                    <a:pt x="1241" y="325"/>
                    <a:pt x="935" y="0"/>
                    <a:pt x="554"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1"/>
            <p:cNvSpPr/>
            <p:nvPr/>
          </p:nvSpPr>
          <p:spPr>
            <a:xfrm>
              <a:off x="4646200" y="2366400"/>
              <a:ext cx="31025" cy="78725"/>
            </a:xfrm>
            <a:custGeom>
              <a:avLst/>
              <a:gdLst/>
              <a:ahLst/>
              <a:cxnLst/>
              <a:rect l="l" t="t" r="r" b="b"/>
              <a:pathLst>
                <a:path w="1241" h="3149" extrusionOk="0">
                  <a:moveTo>
                    <a:pt x="706" y="0"/>
                  </a:moveTo>
                  <a:cubicBezTo>
                    <a:pt x="325" y="0"/>
                    <a:pt x="0" y="325"/>
                    <a:pt x="0" y="706"/>
                  </a:cubicBezTo>
                  <a:cubicBezTo>
                    <a:pt x="0" y="1088"/>
                    <a:pt x="325" y="1393"/>
                    <a:pt x="706" y="1393"/>
                  </a:cubicBezTo>
                  <a:lnTo>
                    <a:pt x="706" y="3148"/>
                  </a:lnTo>
                  <a:lnTo>
                    <a:pt x="1240" y="3148"/>
                  </a:lnTo>
                  <a:lnTo>
                    <a:pt x="1240" y="267"/>
                  </a:lnTo>
                  <a:cubicBezTo>
                    <a:pt x="1126" y="134"/>
                    <a:pt x="916" y="0"/>
                    <a:pt x="706" y="0"/>
                  </a:cubicBezTo>
                  <a:close/>
                </a:path>
              </a:pathLst>
            </a:custGeom>
            <a:solidFill>
              <a:srgbClr val="F4F3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Brazillian Themed Notebook for a Clinical Case Report by Slidesgo">
  <a:themeElements>
    <a:clrScheme name="Simple Light">
      <a:dk1>
        <a:srgbClr val="0E2A47"/>
      </a:dk1>
      <a:lt1>
        <a:srgbClr val="ECDCD9"/>
      </a:lt1>
      <a:dk2>
        <a:srgbClr val="5F7DB4"/>
      </a:dk2>
      <a:lt2>
        <a:srgbClr val="91B1C8"/>
      </a:lt2>
      <a:accent1>
        <a:srgbClr val="B1D2C7"/>
      </a:accent1>
      <a:accent2>
        <a:srgbClr val="D2E5DB"/>
      </a:accent2>
      <a:accent3>
        <a:srgbClr val="D58FAC"/>
      </a:accent3>
      <a:accent4>
        <a:srgbClr val="E6C2D1"/>
      </a:accent4>
      <a:accent5>
        <a:srgbClr val="F5F5FF"/>
      </a:accent5>
      <a:accent6>
        <a:srgbClr val="FFFFFF"/>
      </a:accent6>
      <a:hlink>
        <a:srgbClr val="0E2A4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